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7" r:id="rId4"/>
    <p:sldId id="264" r:id="rId5"/>
    <p:sldId id="259" r:id="rId6"/>
    <p:sldId id="260" r:id="rId7"/>
    <p:sldId id="261" r:id="rId8"/>
    <p:sldId id="262" r:id="rId9"/>
    <p:sldId id="263" r:id="rId10"/>
    <p:sldId id="265" r:id="rId11"/>
  </p:sldIdLst>
  <p:sldSz cx="9144000" cy="5143500" type="screen16x9"/>
  <p:notesSz cx="6797675" cy="9926638"/>
  <p:custDataLst>
    <p:tags r:id="rId1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26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72" autoAdjust="0"/>
  </p:normalViewPr>
  <p:slideViewPr>
    <p:cSldViewPr snapToObjects="1" showGuides="1">
      <p:cViewPr varScale="1">
        <p:scale>
          <a:sx n="79" d="100"/>
          <a:sy n="79" d="100"/>
        </p:scale>
        <p:origin x="944" y="52"/>
      </p:cViewPr>
      <p:guideLst>
        <p:guide pos="226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9" d="100"/>
          <a:sy n="89" d="100"/>
        </p:scale>
        <p:origin x="3732" y="90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065" cy="495793"/>
          </a:xfrm>
          <a:prstGeom prst="rect">
            <a:avLst/>
          </a:prstGeom>
        </p:spPr>
        <p:txBody>
          <a:bodyPr vert="horz" lIns="88203" tIns="44102" rIns="88203" bIns="44102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092" y="0"/>
            <a:ext cx="2946065" cy="495793"/>
          </a:xfrm>
          <a:prstGeom prst="rect">
            <a:avLst/>
          </a:prstGeom>
        </p:spPr>
        <p:txBody>
          <a:bodyPr vert="horz" lIns="88203" tIns="44102" rIns="88203" bIns="44102" rtlCol="0"/>
          <a:lstStyle>
            <a:lvl1pPr algn="r">
              <a:defRPr sz="1200"/>
            </a:lvl1pPr>
          </a:lstStyle>
          <a:p>
            <a:fld id="{024CA754-2DA6-4370-99C6-01D5632D8BBA}" type="datetimeFigureOut">
              <a:rPr lang="de-DE" smtClean="0"/>
              <a:t>13.12.2022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305"/>
            <a:ext cx="2946065" cy="495793"/>
          </a:xfrm>
          <a:prstGeom prst="rect">
            <a:avLst/>
          </a:prstGeom>
        </p:spPr>
        <p:txBody>
          <a:bodyPr vert="horz" lIns="88203" tIns="44102" rIns="88203" bIns="44102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092" y="9429305"/>
            <a:ext cx="2946065" cy="495793"/>
          </a:xfrm>
          <a:prstGeom prst="rect">
            <a:avLst/>
          </a:prstGeom>
        </p:spPr>
        <p:txBody>
          <a:bodyPr vert="horz" lIns="88203" tIns="44102" rIns="88203" bIns="44102" rtlCol="0" anchor="b"/>
          <a:lstStyle>
            <a:lvl1pPr algn="r">
              <a:defRPr sz="1200"/>
            </a:lvl1pPr>
          </a:lstStyle>
          <a:p>
            <a:fld id="{7CAB3EE3-CB66-4186-923F-3FB4F3B86A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4969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065" cy="495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092" y="0"/>
            <a:ext cx="2946065" cy="495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C80B5-342F-40FA-9D65-D1F3251EA5D8}" type="datetimeFigureOut">
              <a:rPr lang="de-DE" smtClean="0"/>
              <a:t>13.12.2022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744538"/>
            <a:ext cx="60960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81000" y="4714653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305"/>
            <a:ext cx="2946065" cy="495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092" y="9429305"/>
            <a:ext cx="2946065" cy="495793"/>
          </a:xfrm>
          <a:prstGeom prst="rect">
            <a:avLst/>
          </a:prstGeom>
        </p:spPr>
        <p:txBody>
          <a:bodyPr vert="horz" lIns="88203" tIns="44102" rIns="88203" bIns="44102" rtlCol="0" anchor="b"/>
          <a:lstStyle>
            <a:lvl1pPr algn="r">
              <a:defRPr sz="1200"/>
            </a:lvl1pPr>
          </a:lstStyle>
          <a:p>
            <a:fld id="{24BC1AEE-0A4E-4F06-AC73-88CDA363A8E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416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52000" indent="-252000" algn="l" defTabSz="914400" rtl="0" eaLnBrk="1" latinLnBrk="0" hangingPunct="1">
      <a:lnSpc>
        <a:spcPct val="105000"/>
      </a:lnSpc>
      <a:spcAft>
        <a:spcPts val="400"/>
      </a:spcAft>
      <a:buSzPct val="90000"/>
      <a:buFont typeface="Arial" panose="020B0604020202020204" pitchFamily="34" charset="0"/>
      <a:buChar char="►"/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0000" indent="-180000" algn="l" defTabSz="914400" rtl="0" eaLnBrk="1" latinLnBrk="0" hangingPunct="1">
      <a:lnSpc>
        <a:spcPct val="105000"/>
      </a:lnSpc>
      <a:spcAft>
        <a:spcPts val="400"/>
      </a:spcAft>
      <a:buSzPct val="90000"/>
      <a:buFont typeface="Arial" panose="020B0604020202020204" pitchFamily="34" charset="0"/>
      <a:buChar char="‒"/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630000" indent="-180000" algn="l" defTabSz="914400" rtl="0" eaLnBrk="1" latinLnBrk="0" hangingPunct="1">
      <a:lnSpc>
        <a:spcPct val="105000"/>
      </a:lnSpc>
      <a:spcAft>
        <a:spcPts val="400"/>
      </a:spcAft>
      <a:buSzPct val="90000"/>
      <a:buFont typeface="Arial" panose="020B0604020202020204" pitchFamily="34" charset="0"/>
      <a:buChar char="‒"/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810000" indent="-180000" algn="l" defTabSz="914400" rtl="0" eaLnBrk="1" latinLnBrk="0" hangingPunct="1">
      <a:lnSpc>
        <a:spcPct val="105000"/>
      </a:lnSpc>
      <a:spcAft>
        <a:spcPts val="400"/>
      </a:spcAft>
      <a:buSzPct val="90000"/>
      <a:buFont typeface="Arial" panose="020B0604020202020204" pitchFamily="34" charset="0"/>
      <a:buChar char="‒"/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990000" indent="-180000" algn="l" defTabSz="914400" rtl="0" eaLnBrk="1" latinLnBrk="0" hangingPunct="1">
      <a:lnSpc>
        <a:spcPct val="105000"/>
      </a:lnSpc>
      <a:spcAft>
        <a:spcPts val="400"/>
      </a:spcAft>
      <a:buSzPct val="90000"/>
      <a:buFont typeface="Arial" panose="020B0604020202020204" pitchFamily="34" charset="0"/>
      <a:buChar char="‒"/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650" y="744538"/>
            <a:ext cx="661670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wall </a:t>
            </a:r>
            <a:r>
              <a:rPr lang="de-DE" dirty="0" err="1"/>
              <a:t>defects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BC1AEE-0A4E-4F06-AC73-88CDA363A8EE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8683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Marktsegmentbezeichnung">
            <a:extLst>
              <a:ext uri="{FF2B5EF4-FFF2-40B4-BE49-F238E27FC236}">
                <a16:creationId xmlns:a16="http://schemas.microsoft.com/office/drawing/2014/main" id="{D64D4BE9-CDAD-4D0A-A01E-0A51592E7BA7}"/>
              </a:ext>
            </a:extLst>
          </p:cNvPr>
          <p:cNvSpPr>
            <a:spLocks noGrp="1"/>
          </p:cNvSpPr>
          <p:nvPr>
            <p:ph type="body" sz="quarter" idx="9" hasCustomPrompt="1"/>
          </p:nvPr>
        </p:nvSpPr>
        <p:spPr>
          <a:xfrm>
            <a:off x="360000" y="411510"/>
            <a:ext cx="3168000" cy="205200"/>
          </a:xfrm>
        </p:spPr>
        <p:txBody>
          <a:bodyPr wrap="none">
            <a:noAutofit/>
          </a:bodyPr>
          <a:lstStyle>
            <a:lvl1pPr marL="0" indent="0">
              <a:buNone/>
              <a:defRPr sz="1300" spc="80" baseline="0">
                <a:solidFill>
                  <a:schemeClr val="tx2"/>
                </a:solidFill>
                <a:latin typeface="+mj-lt"/>
              </a:defRPr>
            </a:lvl1pPr>
            <a:lvl2pPr marL="0" indent="0">
              <a:buNone/>
              <a:defRPr>
                <a:solidFill>
                  <a:schemeClr val="tx2"/>
                </a:solidFill>
              </a:defRPr>
            </a:lvl2pPr>
            <a:lvl3pPr marL="0" indent="0">
              <a:buNone/>
              <a:defRPr>
                <a:solidFill>
                  <a:schemeClr val="tx2"/>
                </a:solidFill>
              </a:defRPr>
            </a:lvl3pPr>
            <a:lvl4pPr marL="0" indent="0">
              <a:buNone/>
              <a:defRPr>
                <a:solidFill>
                  <a:schemeClr val="tx2"/>
                </a:solidFill>
              </a:defRPr>
            </a:lvl4pPr>
            <a:lvl5pPr marL="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Text 13 pt, z.B. Marktsegmentbezeichnung</a:t>
            </a:r>
          </a:p>
        </p:txBody>
      </p:sp>
      <p:sp>
        <p:nvSpPr>
          <p:cNvPr id="3" name="Untertitel 1"/>
          <p:cNvSpPr>
            <a:spLocks noGrp="1"/>
          </p:cNvSpPr>
          <p:nvPr>
            <p:ph type="subTitle" idx="13" hasCustomPrompt="1"/>
          </p:nvPr>
        </p:nvSpPr>
        <p:spPr>
          <a:xfrm>
            <a:off x="360000" y="2880000"/>
            <a:ext cx="4896000" cy="7920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5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0"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  <a:lvl6pPr marL="0" indent="0">
              <a:buNone/>
              <a:defRPr>
                <a:solidFill>
                  <a:schemeClr val="bg1"/>
                </a:solidFill>
              </a:defRPr>
            </a:lvl6pPr>
            <a:lvl7pPr marL="0" indent="0">
              <a:buNone/>
              <a:defRPr>
                <a:solidFill>
                  <a:schemeClr val="bg1"/>
                </a:solidFill>
              </a:defRPr>
            </a:lvl7pPr>
            <a:lvl8pPr marL="0" indent="0">
              <a:buNone/>
              <a:defRPr>
                <a:solidFill>
                  <a:schemeClr val="bg1"/>
                </a:solidFill>
              </a:defRPr>
            </a:lvl8pPr>
            <a:lvl9pPr marL="0" indent="0">
              <a:buNone/>
              <a:defRPr>
                <a:solidFill>
                  <a:schemeClr val="bg1"/>
                </a:solidFill>
              </a:defRPr>
            </a:lvl9pPr>
          </a:lstStyle>
          <a:p>
            <a:r>
              <a:rPr lang="de-DE" dirty="0"/>
              <a:t>Untertitel</a:t>
            </a:r>
            <a:br>
              <a:rPr lang="de-DE" dirty="0"/>
            </a:br>
            <a:r>
              <a:rPr lang="de-DE" dirty="0"/>
              <a:t>(15 pt , max. 3-zeilig), z. B. Name, Datum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648000"/>
            <a:ext cx="4896001" cy="20160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des Vortrags</a:t>
            </a:r>
            <a:br>
              <a:rPr lang="de-DE" dirty="0"/>
            </a:br>
            <a:r>
              <a:rPr lang="de-DE" dirty="0"/>
              <a:t>(27 pt, max. 3-zeilig)</a:t>
            </a:r>
          </a:p>
        </p:txBody>
      </p:sp>
      <p:pic>
        <p:nvPicPr>
          <p:cNvPr id="23" name="Raute 1">
            <a:extLst>
              <a:ext uri="{FF2B5EF4-FFF2-40B4-BE49-F238E27FC236}">
                <a16:creationId xmlns:a16="http://schemas.microsoft.com/office/drawing/2014/main" id="{A37E5217-FF8C-445E-BE47-6F77FD095212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543" y="3579862"/>
            <a:ext cx="1007222" cy="1008000"/>
          </a:xfrm>
          <a:prstGeom prst="rect">
            <a:avLst/>
          </a:prstGeom>
        </p:spPr>
      </p:pic>
      <p:pic>
        <p:nvPicPr>
          <p:cNvPr id="25" name="RS Wortbild">
            <a:extLst>
              <a:ext uri="{FF2B5EF4-FFF2-40B4-BE49-F238E27FC236}">
                <a16:creationId xmlns:a16="http://schemas.microsoft.com/office/drawing/2014/main" id="{93AB057A-DF4F-4CFE-90B6-A0CA1AD7CDD8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8" y="3998331"/>
            <a:ext cx="2339830" cy="4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7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13.12.2022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Weidacher 3TRH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BE70-174B-4BBD-B151-ECF97DA33D7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570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 mod="1">
    <p:ext uri="{DCECCB84-F9BA-43D5-87BE-67443E8EF086}">
      <p15:sldGuideLst xmlns:p15="http://schemas.microsoft.com/office/powerpoint/2012/main">
        <p15:guide id="1" pos="590">
          <p15:clr>
            <a:srgbClr val="A4A3A4"/>
          </p15:clr>
        </p15:guide>
        <p15:guide id="2" pos="680">
          <p15:clr>
            <a:srgbClr val="A4A3A4"/>
          </p15:clr>
        </p15:guide>
        <p15:guide id="3" pos="1043">
          <p15:clr>
            <a:srgbClr val="A4A3A4"/>
          </p15:clr>
        </p15:guide>
        <p15:guide id="4" pos="1134">
          <p15:clr>
            <a:srgbClr val="A4A3A4"/>
          </p15:clr>
        </p15:guide>
        <p15:guide id="5" pos="1497">
          <p15:clr>
            <a:srgbClr val="A4A3A4"/>
          </p15:clr>
        </p15:guide>
        <p15:guide id="6" pos="1587">
          <p15:clr>
            <a:srgbClr val="A4A3A4"/>
          </p15:clr>
        </p15:guide>
        <p15:guide id="7" pos="1950">
          <p15:clr>
            <a:srgbClr val="A4A3A4"/>
          </p15:clr>
        </p15:guide>
        <p15:guide id="8" pos="2041">
          <p15:clr>
            <a:srgbClr val="A4A3A4"/>
          </p15:clr>
        </p15:guide>
        <p15:guide id="9" pos="2404">
          <p15:clr>
            <a:srgbClr val="A4A3A4"/>
          </p15:clr>
        </p15:guide>
        <p15:guide id="10" pos="2494">
          <p15:clr>
            <a:srgbClr val="A4A3A4"/>
          </p15:clr>
        </p15:guide>
        <p15:guide id="11" pos="2857">
          <p15:clr>
            <a:srgbClr val="A4A3A4"/>
          </p15:clr>
        </p15:guide>
        <p15:guide id="12" pos="2948">
          <p15:clr>
            <a:srgbClr val="A4A3A4"/>
          </p15:clr>
        </p15:guide>
        <p15:guide id="13" pos="3311">
          <p15:clr>
            <a:srgbClr val="A4A3A4"/>
          </p15:clr>
        </p15:guide>
        <p15:guide id="14" pos="3402">
          <p15:clr>
            <a:srgbClr val="A4A3A4"/>
          </p15:clr>
        </p15:guide>
        <p15:guide id="15" pos="3764">
          <p15:clr>
            <a:srgbClr val="A4A3A4"/>
          </p15:clr>
        </p15:guide>
        <p15:guide id="16" pos="3855">
          <p15:clr>
            <a:srgbClr val="A4A3A4"/>
          </p15:clr>
        </p15:guide>
        <p15:guide id="17" pos="4218">
          <p15:clr>
            <a:srgbClr val="A4A3A4"/>
          </p15:clr>
        </p15:guide>
        <p15:guide id="18" pos="4309">
          <p15:clr>
            <a:srgbClr val="A4A3A4"/>
          </p15:clr>
        </p15:guide>
        <p15:guide id="19" pos="4671">
          <p15:clr>
            <a:srgbClr val="A4A3A4"/>
          </p15:clr>
        </p15:guide>
        <p15:guide id="20" pos="4762">
          <p15:clr>
            <a:srgbClr val="A4A3A4"/>
          </p15:clr>
        </p15:guide>
        <p15:guide id="21" pos="5125">
          <p15:clr>
            <a:srgbClr val="A4A3A4"/>
          </p15:clr>
        </p15:guide>
        <p15:guide id="22" pos="5216">
          <p15:clr>
            <a:srgbClr val="A4A3A4"/>
          </p15:clr>
        </p15:guide>
        <p15:guide id="23" orient="horz" pos="1803">
          <p15:clr>
            <a:srgbClr val="A4A3A4"/>
          </p15:clr>
        </p15:guide>
        <p15:guide id="24" orient="horz" pos="1846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rand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1">
            <a:extLst>
              <a:ext uri="{FF2B5EF4-FFF2-40B4-BE49-F238E27FC236}">
                <a16:creationId xmlns:a16="http://schemas.microsoft.com/office/drawing/2014/main" id="{87830F85-CC7B-4FC2-AA25-0ED6B2E1480F}"/>
              </a:ext>
            </a:extLst>
          </p:cNvPr>
          <p:cNvSpPr>
            <a:spLocks noGrp="1" noMove="1" noResize="1"/>
          </p:cNvSpPr>
          <p:nvPr>
            <p:ph type="body" sz="quarter" idx="1" hasCustomPrompt="1"/>
          </p:nvPr>
        </p:nvSpPr>
        <p:spPr>
          <a:xfrm>
            <a:off x="0" y="0"/>
            <a:ext cx="3100000" cy="5146000"/>
          </a:xfrm>
          <a:blipFill>
            <a:blip r:embed="rId2"/>
            <a:stretch>
              <a:fillRect/>
            </a:stretch>
          </a:blipFill>
        </p:spPr>
        <p:txBody>
          <a:bodyPr lIns="360000" tIns="1134000" rIns="144000" bIns="468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  <a:br>
              <a:rPr lang="de-DE" dirty="0"/>
            </a:br>
            <a:r>
              <a:rPr lang="de-DE" dirty="0"/>
              <a:t>--Ändern Sie die Größe des Platzhaltes NICHT! - Das Markenelement darf nicht verzerrt werden!--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2934000" cy="990000"/>
          </a:xfrm>
        </p:spPr>
        <p:txBody>
          <a:bodyPr lIns="360000" tIns="288000"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Folientitel</a:t>
            </a:r>
            <a:br>
              <a:rPr lang="de-DE" dirty="0"/>
            </a:br>
            <a:r>
              <a:rPr lang="de-DE" dirty="0"/>
              <a:t>(max. 2-zeilig)</a:t>
            </a:r>
          </a:p>
        </p:txBody>
      </p:sp>
      <p:sp>
        <p:nvSpPr>
          <p:cNvPr id="8" name="Bildplatzhalter 1"/>
          <p:cNvSpPr>
            <a:spLocks noGrp="1"/>
          </p:cNvSpPr>
          <p:nvPr>
            <p:ph type="pic" sz="quarter" idx="2" hasCustomPrompt="1"/>
          </p:nvPr>
        </p:nvSpPr>
        <p:spPr>
          <a:xfrm>
            <a:off x="3096000" y="0"/>
            <a:ext cx="6048000" cy="5146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br>
              <a:rPr lang="de-DE" dirty="0"/>
            </a:br>
            <a:br>
              <a:rPr lang="de-DE" dirty="0"/>
            </a:br>
            <a:r>
              <a:rPr lang="de-DE" dirty="0"/>
              <a:t>Bild durch Klicken auf das Symbol hinzufügen</a:t>
            </a:r>
            <a:br>
              <a:rPr lang="de-DE" dirty="0"/>
            </a:br>
            <a:r>
              <a:rPr lang="de-DE" dirty="0"/>
              <a:t>Bitte folgenden Sie der Verknüpfung in Ihrem Bilderverzeichnis,</a:t>
            </a:r>
            <a:br>
              <a:rPr lang="de-DE" dirty="0"/>
            </a:br>
            <a:r>
              <a:rPr lang="de-DE" dirty="0"/>
              <a:t>nutzen Sie nur lizenzierte Bilder</a:t>
            </a:r>
          </a:p>
        </p:txBody>
      </p:sp>
    </p:spTree>
    <p:extLst>
      <p:ext uri="{BB962C8B-B14F-4D97-AF65-F5344CB8AC3E}">
        <p14:creationId xmlns:p14="http://schemas.microsoft.com/office/powerpoint/2010/main" val="118265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rand in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"/>
          <p:cNvSpPr>
            <a:spLocks noGrp="1"/>
          </p:cNvSpPr>
          <p:nvPr>
            <p:ph type="pic" sz="quarter" idx="2" hasCustomPrompt="1"/>
          </p:nvPr>
        </p:nvSpPr>
        <p:spPr>
          <a:xfrm>
            <a:off x="0" y="0"/>
            <a:ext cx="9144000" cy="5143500"/>
          </a:xfrm>
        </p:spPr>
        <p:txBody>
          <a:bodyPr anchor="t" anchorCtr="1"/>
          <a:lstStyle>
            <a:lvl1pPr marL="0" indent="0" algn="ctr">
              <a:buFontTx/>
              <a:buNone/>
              <a:defRPr/>
            </a:lvl1pPr>
          </a:lstStyle>
          <a:p>
            <a:br>
              <a:rPr lang="de-DE" dirty="0"/>
            </a:br>
            <a:r>
              <a:rPr lang="de-DE" dirty="0"/>
              <a:t>                  </a:t>
            </a:r>
            <a:br>
              <a:rPr lang="de-DE" dirty="0"/>
            </a:br>
            <a:r>
              <a:rPr lang="de-DE" dirty="0"/>
              <a:t>                             Bild durch Klicken auf das Symbol hinzufügen</a:t>
            </a:r>
            <a:br>
              <a:rPr lang="de-DE" dirty="0"/>
            </a:br>
            <a:r>
              <a:rPr lang="de-DE" dirty="0"/>
              <a:t>                                                         Bitte folgenden Sie der Verknüpfung in Ihrem Bilderverzeichnis,</a:t>
            </a:r>
            <a:br>
              <a:rPr lang="de-DE" dirty="0"/>
            </a:br>
            <a:r>
              <a:rPr lang="de-DE" dirty="0"/>
              <a:t>        nutzen Sie nur lizenzierte Bilder</a:t>
            </a:r>
          </a:p>
        </p:txBody>
      </p:sp>
      <p:sp>
        <p:nvSpPr>
          <p:cNvPr id="4" name="Textplatzhalter 1">
            <a:extLst>
              <a:ext uri="{FF2B5EF4-FFF2-40B4-BE49-F238E27FC236}">
                <a16:creationId xmlns:a16="http://schemas.microsoft.com/office/drawing/2014/main" id="{E7A7BC47-5BFD-4C19-94A3-96984B52B69F}"/>
              </a:ext>
            </a:extLst>
          </p:cNvPr>
          <p:cNvSpPr>
            <a:spLocks noGrp="1" noMove="1" noResize="1"/>
          </p:cNvSpPr>
          <p:nvPr>
            <p:ph type="body" sz="quarter" idx="1" hasCustomPrompt="1"/>
          </p:nvPr>
        </p:nvSpPr>
        <p:spPr>
          <a:xfrm>
            <a:off x="360000" y="288000"/>
            <a:ext cx="2880000" cy="4374488"/>
          </a:xfrm>
          <a:blipFill>
            <a:blip r:embed="rId2"/>
            <a:stretch>
              <a:fillRect/>
            </a:stretch>
          </a:blipFill>
        </p:spPr>
        <p:txBody>
          <a:bodyPr lIns="144000" tIns="1008000" rIns="144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  <a:br>
              <a:rPr lang="de-DE" dirty="0"/>
            </a:br>
            <a:r>
              <a:rPr lang="de-DE" dirty="0"/>
              <a:t>--Ändern Sie die Größe des Platzhaltes NICHT! - Das Markenelement darf nicht verzerrt werden!--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88000"/>
            <a:ext cx="2880000" cy="828000"/>
          </a:xfrm>
        </p:spPr>
        <p:txBody>
          <a:bodyPr lIns="144000" tIns="144000"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Folientitel</a:t>
            </a:r>
            <a:br>
              <a:rPr lang="de-DE" dirty="0"/>
            </a:br>
            <a:r>
              <a:rPr lang="de-DE" dirty="0"/>
              <a:t>(max. 2-zeilig)</a:t>
            </a:r>
          </a:p>
        </p:txBody>
      </p:sp>
    </p:spTree>
    <p:extLst>
      <p:ext uri="{BB962C8B-B14F-4D97-AF65-F5344CB8AC3E}">
        <p14:creationId xmlns:p14="http://schemas.microsoft.com/office/powerpoint/2010/main" val="158133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rand with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platzhalter 1">
            <a:extLst>
              <a:ext uri="{FF2B5EF4-FFF2-40B4-BE49-F238E27FC236}">
                <a16:creationId xmlns:a16="http://schemas.microsoft.com/office/drawing/2014/main" id="{9797811E-718E-49FB-9718-F61B7CBC64CD}"/>
              </a:ext>
            </a:extLst>
          </p:cNvPr>
          <p:cNvSpPr>
            <a:spLocks noGrp="1" noMove="1" noResize="1"/>
          </p:cNvSpPr>
          <p:nvPr>
            <p:ph type="body" sz="quarter" idx="1" hasCustomPrompt="1"/>
          </p:nvPr>
        </p:nvSpPr>
        <p:spPr>
          <a:xfrm>
            <a:off x="6120000" y="0"/>
            <a:ext cx="3030000" cy="5146000"/>
          </a:xfrm>
          <a:blipFill>
            <a:blip r:embed="rId2"/>
            <a:stretch>
              <a:fillRect/>
            </a:stretch>
          </a:blipFill>
        </p:spPr>
        <p:txBody>
          <a:bodyPr lIns="144000" tIns="1134000" rIns="144000" bIns="468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  <a:br>
              <a:rPr lang="de-DE" dirty="0"/>
            </a:br>
            <a:r>
              <a:rPr lang="de-DE" dirty="0"/>
              <a:t>--Ändern Sie die Größe des Platzhaltes NICHT! - Das Markenelement darf nicht verzerrt werden!--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120000" y="0"/>
            <a:ext cx="2880000" cy="990000"/>
          </a:xfrm>
        </p:spPr>
        <p:txBody>
          <a:bodyPr lIns="144000" tIns="288000"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Folientitel</a:t>
            </a:r>
            <a:br>
              <a:rPr lang="de-DE" dirty="0"/>
            </a:br>
            <a:r>
              <a:rPr lang="de-DE" dirty="0"/>
              <a:t>(max. 2-zeilig)</a:t>
            </a:r>
          </a:p>
        </p:txBody>
      </p:sp>
      <p:sp>
        <p:nvSpPr>
          <p:cNvPr id="8" name="Bildplatzhalter 1"/>
          <p:cNvSpPr>
            <a:spLocks noGrp="1"/>
          </p:cNvSpPr>
          <p:nvPr>
            <p:ph type="pic" sz="quarter" idx="2" hasCustomPrompt="1"/>
          </p:nvPr>
        </p:nvSpPr>
        <p:spPr>
          <a:xfrm>
            <a:off x="0" y="0"/>
            <a:ext cx="6120000" cy="51435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br>
              <a:rPr lang="de-DE" dirty="0"/>
            </a:br>
            <a:r>
              <a:rPr lang="de-DE" dirty="0"/>
              <a:t>Bild durch Klicken auf das Symbol hinzufügen</a:t>
            </a:r>
            <a:br>
              <a:rPr lang="de-DE" dirty="0"/>
            </a:br>
            <a:r>
              <a:rPr lang="de-DE" dirty="0"/>
              <a:t>Bitte folgenden Sie der Verknüpfung in Ihrem Bilderverzeichnis,</a:t>
            </a:r>
            <a:br>
              <a:rPr lang="de-DE" dirty="0"/>
            </a:br>
            <a:r>
              <a:rPr lang="de-DE" dirty="0"/>
              <a:t>nutzen Sie nur lizenzierte Bilder</a:t>
            </a:r>
          </a:p>
        </p:txBody>
      </p:sp>
    </p:spTree>
    <p:extLst>
      <p:ext uri="{BB962C8B-B14F-4D97-AF65-F5344CB8AC3E}">
        <p14:creationId xmlns:p14="http://schemas.microsoft.com/office/powerpoint/2010/main" val="17092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rand in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"/>
          <p:cNvSpPr>
            <a:spLocks noGrp="1"/>
          </p:cNvSpPr>
          <p:nvPr>
            <p:ph type="pic" sz="quarter" idx="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l">
              <a:buFontTx/>
              <a:buNone/>
              <a:defRPr/>
            </a:lvl1pPr>
          </a:lstStyle>
          <a:p>
            <a:br>
              <a:rPr lang="de-DE" dirty="0"/>
            </a:br>
            <a:br>
              <a:rPr lang="de-DE" dirty="0"/>
            </a:br>
            <a:r>
              <a:rPr lang="de-DE" dirty="0"/>
              <a:t>          Bild durch Klicken auf das Symbol hinzufügen</a:t>
            </a:r>
            <a:br>
              <a:rPr lang="de-DE" dirty="0"/>
            </a:br>
            <a:r>
              <a:rPr lang="de-DE" dirty="0"/>
              <a:t>          Bitte folgenden Sie der Verknüpfung in Ihrem Bilderverzeichnis,</a:t>
            </a:r>
            <a:br>
              <a:rPr lang="de-DE" dirty="0"/>
            </a:br>
            <a:r>
              <a:rPr lang="de-DE" dirty="0"/>
              <a:t>          nutzen Sie nur lizenzierte Bilder</a:t>
            </a:r>
          </a:p>
        </p:txBody>
      </p:sp>
      <p:sp>
        <p:nvSpPr>
          <p:cNvPr id="35" name="Textplatzhalter 1">
            <a:extLst>
              <a:ext uri="{FF2B5EF4-FFF2-40B4-BE49-F238E27FC236}">
                <a16:creationId xmlns:a16="http://schemas.microsoft.com/office/drawing/2014/main" id="{217C621E-33AF-4FA1-BF28-B7DBAB839EBD}"/>
              </a:ext>
            </a:extLst>
          </p:cNvPr>
          <p:cNvSpPr>
            <a:spLocks noGrp="1" noMove="1" noResize="1"/>
          </p:cNvSpPr>
          <p:nvPr>
            <p:ph type="body" sz="quarter" idx="1" hasCustomPrompt="1"/>
          </p:nvPr>
        </p:nvSpPr>
        <p:spPr>
          <a:xfrm>
            <a:off x="5976000" y="288000"/>
            <a:ext cx="2879636" cy="4374488"/>
          </a:xfrm>
          <a:blipFill>
            <a:blip r:embed="rId2"/>
            <a:stretch>
              <a:fillRect/>
            </a:stretch>
          </a:blipFill>
        </p:spPr>
        <p:txBody>
          <a:bodyPr lIns="144000" tIns="1008000" rIns="144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  <a:br>
              <a:rPr lang="de-DE" dirty="0"/>
            </a:br>
            <a:r>
              <a:rPr lang="de-DE" dirty="0"/>
              <a:t>--Ändern Sie die Größe des Platzhaltes NICHT! - Das Markenelement darf nicht verzerrt werden!--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976000" y="288000"/>
            <a:ext cx="2880000" cy="828000"/>
          </a:xfrm>
        </p:spPr>
        <p:txBody>
          <a:bodyPr lIns="144000" tIns="144000"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Folientitel</a:t>
            </a:r>
            <a:br>
              <a:rPr lang="de-DE" dirty="0"/>
            </a:br>
            <a:r>
              <a:rPr lang="de-DE" dirty="0"/>
              <a:t>(max. 2-zeilig)</a:t>
            </a:r>
          </a:p>
        </p:txBody>
      </p:sp>
    </p:spTree>
    <p:extLst>
      <p:ext uri="{BB962C8B-B14F-4D97-AF65-F5344CB8AC3E}">
        <p14:creationId xmlns:p14="http://schemas.microsoft.com/office/powerpoint/2010/main" val="209035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Folientitel</a:t>
            </a:r>
            <a:br>
              <a:rPr lang="de-DE" dirty="0"/>
            </a:br>
            <a:r>
              <a:rPr lang="de-DE" dirty="0"/>
              <a:t>(27 pt, fett, max. 2-zeilig)</a:t>
            </a:r>
          </a:p>
        </p:txBody>
      </p:sp>
      <p:sp>
        <p:nvSpPr>
          <p:cNvPr id="13" name="Inhaltsplatzhalter 1"/>
          <p:cNvSpPr>
            <a:spLocks noGrp="1"/>
          </p:cNvSpPr>
          <p:nvPr>
            <p:ph type="body" sz="half" idx="1" hasCustomPrompt="1"/>
          </p:nvPr>
        </p:nvSpPr>
        <p:spPr>
          <a:xfrm>
            <a:off x="6120000" y="1432800"/>
            <a:ext cx="3024000" cy="2329200"/>
          </a:xfrm>
          <a:solidFill>
            <a:schemeClr val="accent1"/>
          </a:solidFill>
        </p:spPr>
        <p:txBody>
          <a:bodyPr lIns="180000" anchor="ctr" anchorCtr="1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70000" indent="0" algn="l">
              <a:buNone/>
              <a:defRPr>
                <a:solidFill>
                  <a:schemeClr val="bg1"/>
                </a:solidFill>
              </a:defRPr>
            </a:lvl2pPr>
            <a:lvl3pPr marL="450000" indent="0" algn="l">
              <a:buNone/>
              <a:defRPr>
                <a:solidFill>
                  <a:schemeClr val="bg1"/>
                </a:solidFill>
              </a:defRPr>
            </a:lvl3pPr>
            <a:lvl4pPr marL="630000" indent="0" algn="l">
              <a:buNone/>
              <a:defRPr>
                <a:solidFill>
                  <a:schemeClr val="bg1"/>
                </a:solidFill>
              </a:defRPr>
            </a:lvl4pPr>
            <a:lvl5pPr marL="810000" indent="0" algn="l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eingeben (15 pt)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Bildplatzhalter 1"/>
          <p:cNvSpPr>
            <a:spLocks noGrp="1"/>
          </p:cNvSpPr>
          <p:nvPr>
            <p:ph type="pic" sz="quarter" idx="2" hasCustomPrompt="1"/>
          </p:nvPr>
        </p:nvSpPr>
        <p:spPr>
          <a:xfrm>
            <a:off x="1800000" y="1432800"/>
            <a:ext cx="4320000" cy="23292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de-DE" dirty="0"/>
              <a:t>Bild durch Klicken auf das Symbol hinzufügen</a:t>
            </a:r>
            <a:br>
              <a:rPr lang="de-DE" dirty="0"/>
            </a:br>
            <a:r>
              <a:rPr lang="de-DE" dirty="0"/>
              <a:t>Bitte folgenden Sie der Verknüpfung in Ihrem Bilderverzeichnis,</a:t>
            </a:r>
            <a:br>
              <a:rPr lang="de-DE" dirty="0"/>
            </a:br>
            <a:r>
              <a:rPr lang="de-DE" dirty="0"/>
              <a:t>nutzen Sie nur lizenzierte Bilder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13.12.2022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Weidacher 3TRH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BE70-174B-4BBD-B151-ECF97DA33D7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Kapitel 1">
            <a:extLst>
              <a:ext uri="{FF2B5EF4-FFF2-40B4-BE49-F238E27FC236}">
                <a16:creationId xmlns:a16="http://schemas.microsoft.com/office/drawing/2014/main" id="{BD332ECF-F146-4117-8DF5-EFFF06300189}"/>
              </a:ext>
            </a:extLst>
          </p:cNvPr>
          <p:cNvSpPr>
            <a:spLocks noGrp="1"/>
          </p:cNvSpPr>
          <p:nvPr>
            <p:ph type="body" sz="quarter" idx="9" hasCustomPrompt="1"/>
          </p:nvPr>
        </p:nvSpPr>
        <p:spPr>
          <a:xfrm>
            <a:off x="360000" y="36000"/>
            <a:ext cx="3168000" cy="205200"/>
          </a:xfrm>
        </p:spPr>
        <p:txBody>
          <a:bodyPr wrap="none">
            <a:noAutofit/>
          </a:bodyPr>
          <a:lstStyle>
            <a:lvl1pPr marL="0" indent="0">
              <a:buNone/>
              <a:defRPr sz="1400" spc="8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sz="1400" dirty="0"/>
              <a:t>Text 14 pt, z.B. Kapitel-Nr. &amp; -Überschrift</a:t>
            </a:r>
          </a:p>
        </p:txBody>
      </p:sp>
    </p:spTree>
    <p:extLst>
      <p:ext uri="{BB962C8B-B14F-4D97-AF65-F5344CB8AC3E}">
        <p14:creationId xmlns:p14="http://schemas.microsoft.com/office/powerpoint/2010/main" val="96614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itle, Content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Folientitel</a:t>
            </a:r>
            <a:br>
              <a:rPr lang="de-DE" dirty="0"/>
            </a:br>
            <a:r>
              <a:rPr lang="de-DE" dirty="0"/>
              <a:t>(27 pt, fett, max. 2-zeilig)</a:t>
            </a:r>
          </a:p>
        </p:txBody>
      </p:sp>
      <p:sp>
        <p:nvSpPr>
          <p:cNvPr id="13" name="Inhaltsplatzhalter 1"/>
          <p:cNvSpPr>
            <a:spLocks noGrp="1"/>
          </p:cNvSpPr>
          <p:nvPr>
            <p:ph sz="half" idx="1" hasCustomPrompt="1"/>
          </p:nvPr>
        </p:nvSpPr>
        <p:spPr>
          <a:xfrm>
            <a:off x="360000" y="1134000"/>
            <a:ext cx="6336000" cy="3528000"/>
          </a:xfrm>
        </p:spPr>
        <p:txBody>
          <a:bodyPr/>
          <a:lstStyle/>
          <a:p>
            <a:pPr lvl="0"/>
            <a:r>
              <a:rPr lang="de-DE" dirty="0"/>
              <a:t>Text (15 pt) eingeben (bitte hier kein Bild einfügen)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Bildplatzhalter 1"/>
          <p:cNvSpPr>
            <a:spLocks noGrp="1"/>
          </p:cNvSpPr>
          <p:nvPr>
            <p:ph type="pic" sz="quarter" idx="2" hasCustomPrompt="1"/>
          </p:nvPr>
        </p:nvSpPr>
        <p:spPr>
          <a:xfrm>
            <a:off x="6840000" y="1134000"/>
            <a:ext cx="2304000" cy="352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Bild durch Klicken auf das Symbol hinzufügen</a:t>
            </a:r>
            <a:br>
              <a:rPr lang="de-DE" dirty="0"/>
            </a:br>
            <a:r>
              <a:rPr lang="de-DE" dirty="0"/>
              <a:t>Bitte folgenden Sie der Verknüpfung in Ihrem Bilderverzeichnis,</a:t>
            </a:r>
            <a:br>
              <a:rPr lang="de-DE" dirty="0"/>
            </a:br>
            <a:r>
              <a:rPr lang="de-DE" dirty="0"/>
              <a:t>nutzen Sie nur lizenzierte Bilder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13.12.2022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Weidacher 3TRH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BE70-174B-4BBD-B151-ECF97DA33D7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Kapitel 1"/>
          <p:cNvSpPr>
            <a:spLocks noGrp="1"/>
          </p:cNvSpPr>
          <p:nvPr>
            <p:ph type="body" sz="quarter" idx="9" hasCustomPrompt="1"/>
          </p:nvPr>
        </p:nvSpPr>
        <p:spPr>
          <a:xfrm>
            <a:off x="360000" y="36000"/>
            <a:ext cx="3168000" cy="205200"/>
          </a:xfrm>
        </p:spPr>
        <p:txBody>
          <a:bodyPr wrap="none">
            <a:noAutofit/>
          </a:bodyPr>
          <a:lstStyle>
            <a:lvl1pPr marL="0" indent="0">
              <a:buNone/>
              <a:defRPr sz="1400" spc="8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sz="1400" dirty="0"/>
              <a:t>Text 14 pt, z.B. Kapitel-Nr. &amp; -Überschrift</a:t>
            </a:r>
          </a:p>
        </p:txBody>
      </p:sp>
    </p:spTree>
    <p:extLst>
      <p:ext uri="{BB962C8B-B14F-4D97-AF65-F5344CB8AC3E}">
        <p14:creationId xmlns:p14="http://schemas.microsoft.com/office/powerpoint/2010/main" val="1833833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Folientitel</a:t>
            </a:r>
            <a:br>
              <a:rPr lang="de-DE" dirty="0"/>
            </a:br>
            <a:r>
              <a:rPr lang="de-DE" dirty="0"/>
              <a:t>(27 pt, fett, max. 2-zeilig)</a:t>
            </a:r>
          </a:p>
        </p:txBody>
      </p:sp>
      <p:sp>
        <p:nvSpPr>
          <p:cNvPr id="13" name="Inhaltsplatzhalter 1"/>
          <p:cNvSpPr>
            <a:spLocks noGrp="1"/>
          </p:cNvSpPr>
          <p:nvPr>
            <p:ph sz="half" idx="1" hasCustomPrompt="1"/>
          </p:nvPr>
        </p:nvSpPr>
        <p:spPr>
          <a:xfrm>
            <a:off x="360000" y="1134000"/>
            <a:ext cx="6336000" cy="352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 (15 pt) eingeben (bitte hier kein Bild einfügen)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Bildplatzhalter 1"/>
          <p:cNvSpPr>
            <a:spLocks noGrp="1"/>
          </p:cNvSpPr>
          <p:nvPr>
            <p:ph type="pic" sz="quarter" idx="2" hasCustomPrompt="1"/>
          </p:nvPr>
        </p:nvSpPr>
        <p:spPr>
          <a:xfrm>
            <a:off x="6840000" y="1134000"/>
            <a:ext cx="2304000" cy="172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Bild durch Klicken auf das Symbol hinzufügen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3" hasCustomPrompt="1"/>
          </p:nvPr>
        </p:nvSpPr>
        <p:spPr>
          <a:xfrm>
            <a:off x="6840000" y="2930400"/>
            <a:ext cx="2304000" cy="172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Bild durch Klicken auf das Symbol hinzufügen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13.12.2022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Weidacher 3TRH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BE70-174B-4BBD-B151-ECF97DA33D7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Kapitel 1">
            <a:extLst>
              <a:ext uri="{FF2B5EF4-FFF2-40B4-BE49-F238E27FC236}">
                <a16:creationId xmlns:a16="http://schemas.microsoft.com/office/drawing/2014/main" id="{BD332ECF-F146-4117-8DF5-EFFF06300189}"/>
              </a:ext>
            </a:extLst>
          </p:cNvPr>
          <p:cNvSpPr>
            <a:spLocks noGrp="1"/>
          </p:cNvSpPr>
          <p:nvPr>
            <p:ph type="body" sz="quarter" idx="9" hasCustomPrompt="1"/>
          </p:nvPr>
        </p:nvSpPr>
        <p:spPr>
          <a:xfrm>
            <a:off x="360000" y="36000"/>
            <a:ext cx="3168000" cy="205200"/>
          </a:xfrm>
        </p:spPr>
        <p:txBody>
          <a:bodyPr wrap="none">
            <a:noAutofit/>
          </a:bodyPr>
          <a:lstStyle>
            <a:lvl1pPr marL="0" indent="0">
              <a:buNone/>
              <a:defRPr sz="1400" spc="8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sz="1400" dirty="0"/>
              <a:t>Text 14 pt, z.B. Kapitel-Nr. &amp; -Überschrift</a:t>
            </a:r>
          </a:p>
        </p:txBody>
      </p:sp>
    </p:spTree>
    <p:extLst>
      <p:ext uri="{BB962C8B-B14F-4D97-AF65-F5344CB8AC3E}">
        <p14:creationId xmlns:p14="http://schemas.microsoft.com/office/powerpoint/2010/main" val="196790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Folientitel</a:t>
            </a:r>
            <a:br>
              <a:rPr lang="de-DE" dirty="0"/>
            </a:br>
            <a:r>
              <a:rPr lang="de-DE" dirty="0"/>
              <a:t>(27 pt, fett, max. 2-zeilig)</a:t>
            </a:r>
          </a:p>
        </p:txBody>
      </p:sp>
      <p:sp>
        <p:nvSpPr>
          <p:cNvPr id="12" name="Inhaltsplatzhalter 1"/>
          <p:cNvSpPr>
            <a:spLocks noGrp="1"/>
          </p:cNvSpPr>
          <p:nvPr>
            <p:ph sz="half" idx="1" hasCustomPrompt="1"/>
          </p:nvPr>
        </p:nvSpPr>
        <p:spPr>
          <a:xfrm>
            <a:off x="360000" y="1134000"/>
            <a:ext cx="6336000" cy="3528000"/>
          </a:xfrm>
        </p:spPr>
        <p:txBody>
          <a:bodyPr/>
          <a:lstStyle/>
          <a:p>
            <a:pPr lvl="0"/>
            <a:r>
              <a:rPr lang="de-DE" dirty="0"/>
              <a:t>Text (15 pt) eingeben (bitte hier kein Bild einfügen)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Bildplatzhalter 1"/>
          <p:cNvSpPr>
            <a:spLocks noGrp="1"/>
          </p:cNvSpPr>
          <p:nvPr>
            <p:ph type="pic" sz="quarter" idx="2" hasCustomPrompt="1"/>
          </p:nvPr>
        </p:nvSpPr>
        <p:spPr>
          <a:xfrm>
            <a:off x="6840000" y="1134000"/>
            <a:ext cx="2304000" cy="11268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Bild durch Klicken auf das Symbol hinzufügen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3" hasCustomPrompt="1"/>
          </p:nvPr>
        </p:nvSpPr>
        <p:spPr>
          <a:xfrm>
            <a:off x="6840000" y="2332800"/>
            <a:ext cx="2304000" cy="11268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Bild durch Klicken auf das Symbol hinzufügen</a:t>
            </a:r>
          </a:p>
        </p:txBody>
      </p:sp>
      <p:sp>
        <p:nvSpPr>
          <p:cNvPr id="11" name="Bildplatzhalter 3"/>
          <p:cNvSpPr>
            <a:spLocks noGrp="1"/>
          </p:cNvSpPr>
          <p:nvPr>
            <p:ph type="pic" sz="quarter" idx="4" hasCustomPrompt="1"/>
          </p:nvPr>
        </p:nvSpPr>
        <p:spPr>
          <a:xfrm>
            <a:off x="6840000" y="3531600"/>
            <a:ext cx="2304000" cy="11268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Bild durch Klicken auf das Symbol hinzufügen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13.12.2022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Weidacher 3TRH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BE70-174B-4BBD-B151-ECF97DA33D7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Kapitel 1">
            <a:extLst>
              <a:ext uri="{FF2B5EF4-FFF2-40B4-BE49-F238E27FC236}">
                <a16:creationId xmlns:a16="http://schemas.microsoft.com/office/drawing/2014/main" id="{BD332ECF-F146-4117-8DF5-EFFF06300189}"/>
              </a:ext>
            </a:extLst>
          </p:cNvPr>
          <p:cNvSpPr>
            <a:spLocks noGrp="1"/>
          </p:cNvSpPr>
          <p:nvPr>
            <p:ph type="body" sz="quarter" idx="9" hasCustomPrompt="1"/>
          </p:nvPr>
        </p:nvSpPr>
        <p:spPr>
          <a:xfrm>
            <a:off x="360000" y="36000"/>
            <a:ext cx="3168000" cy="205200"/>
          </a:xfrm>
        </p:spPr>
        <p:txBody>
          <a:bodyPr wrap="none">
            <a:noAutofit/>
          </a:bodyPr>
          <a:lstStyle>
            <a:lvl1pPr marL="0" indent="0">
              <a:buNone/>
              <a:defRPr sz="1400" spc="8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sz="1400" dirty="0"/>
              <a:t>Text 14 pt, z.B. Kapitel-Nr. &amp; -Überschrift</a:t>
            </a:r>
          </a:p>
        </p:txBody>
      </p:sp>
    </p:spTree>
    <p:extLst>
      <p:ext uri="{BB962C8B-B14F-4D97-AF65-F5344CB8AC3E}">
        <p14:creationId xmlns:p14="http://schemas.microsoft.com/office/powerpoint/2010/main" val="357607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88000"/>
            <a:ext cx="6336000" cy="702000"/>
          </a:xfrm>
        </p:spPr>
        <p:txBody>
          <a:bodyPr/>
          <a:lstStyle>
            <a:lvl1pPr/>
          </a:lstStyle>
          <a:p>
            <a:r>
              <a:rPr lang="de-DE" dirty="0"/>
              <a:t>Folientitel</a:t>
            </a:r>
            <a:br>
              <a:rPr lang="de-DE" dirty="0"/>
            </a:br>
            <a:r>
              <a:rPr lang="de-DE" dirty="0"/>
              <a:t>(27 pt, fett, max. 2-zeilig)</a:t>
            </a:r>
          </a:p>
        </p:txBody>
      </p:sp>
      <p:sp>
        <p:nvSpPr>
          <p:cNvPr id="13" name="Inhaltsplatzhalter 1"/>
          <p:cNvSpPr>
            <a:spLocks noGrp="1"/>
          </p:cNvSpPr>
          <p:nvPr>
            <p:ph sz="half" idx="1" hasCustomPrompt="1"/>
          </p:nvPr>
        </p:nvSpPr>
        <p:spPr>
          <a:xfrm>
            <a:off x="360000" y="1134000"/>
            <a:ext cx="6336000" cy="3528000"/>
          </a:xfrm>
        </p:spPr>
        <p:txBody>
          <a:bodyPr/>
          <a:lstStyle/>
          <a:p>
            <a:pPr lvl="0"/>
            <a:r>
              <a:rPr lang="de-DE" dirty="0"/>
              <a:t>Text (15 pt) eingeben (bitte hier kein Bild einfügen)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Bildplatzhalter 1"/>
          <p:cNvSpPr>
            <a:spLocks noGrp="1"/>
          </p:cNvSpPr>
          <p:nvPr>
            <p:ph type="pic" sz="quarter" idx="2" hasCustomPrompt="1"/>
          </p:nvPr>
        </p:nvSpPr>
        <p:spPr>
          <a:xfrm>
            <a:off x="6840000" y="0"/>
            <a:ext cx="2304000" cy="11268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Bild durch Klicken auf das Symbol hinzufügen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3" hasCustomPrompt="1"/>
          </p:nvPr>
        </p:nvSpPr>
        <p:spPr>
          <a:xfrm>
            <a:off x="6840000" y="1182000"/>
            <a:ext cx="2304000" cy="11268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Bild durch Klicken auf das Symbol hinzufügen</a:t>
            </a:r>
          </a:p>
        </p:txBody>
      </p:sp>
      <p:sp>
        <p:nvSpPr>
          <p:cNvPr id="11" name="Bildplatzhalter 3"/>
          <p:cNvSpPr>
            <a:spLocks noGrp="1"/>
          </p:cNvSpPr>
          <p:nvPr>
            <p:ph type="pic" sz="quarter" idx="4" hasCustomPrompt="1"/>
          </p:nvPr>
        </p:nvSpPr>
        <p:spPr>
          <a:xfrm>
            <a:off x="6840000" y="2364000"/>
            <a:ext cx="2304000" cy="1116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Bild durch Klicken auf das Symbol hinzufügen</a:t>
            </a:r>
          </a:p>
        </p:txBody>
      </p:sp>
      <p:sp>
        <p:nvSpPr>
          <p:cNvPr id="12" name="Bildplatzhalter 4"/>
          <p:cNvSpPr>
            <a:spLocks noGrp="1"/>
          </p:cNvSpPr>
          <p:nvPr>
            <p:ph type="pic" sz="quarter" idx="5" hasCustomPrompt="1"/>
          </p:nvPr>
        </p:nvSpPr>
        <p:spPr>
          <a:xfrm>
            <a:off x="6840000" y="3546000"/>
            <a:ext cx="2304000" cy="1116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Bild durch Klicken auf das Symbol hinzufügen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13.12.2022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Weidacher 3TRH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BE70-174B-4BBD-B151-ECF97DA33D7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Kapitel 1">
            <a:extLst>
              <a:ext uri="{FF2B5EF4-FFF2-40B4-BE49-F238E27FC236}">
                <a16:creationId xmlns:a16="http://schemas.microsoft.com/office/drawing/2014/main" id="{BD332ECF-F146-4117-8DF5-EFFF06300189}"/>
              </a:ext>
            </a:extLst>
          </p:cNvPr>
          <p:cNvSpPr>
            <a:spLocks noGrp="1"/>
          </p:cNvSpPr>
          <p:nvPr>
            <p:ph type="body" sz="quarter" idx="9" hasCustomPrompt="1"/>
          </p:nvPr>
        </p:nvSpPr>
        <p:spPr>
          <a:xfrm>
            <a:off x="360000" y="36000"/>
            <a:ext cx="3168000" cy="205200"/>
          </a:xfrm>
        </p:spPr>
        <p:txBody>
          <a:bodyPr wrap="none">
            <a:noAutofit/>
          </a:bodyPr>
          <a:lstStyle>
            <a:lvl1pPr marL="0" indent="0">
              <a:buNone/>
              <a:defRPr sz="1400" spc="8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sz="1400" dirty="0"/>
              <a:t>Text 14 pt, z.B. Kapitel-Nr. &amp; -Überschrift</a:t>
            </a:r>
          </a:p>
        </p:txBody>
      </p:sp>
    </p:spTree>
    <p:extLst>
      <p:ext uri="{BB962C8B-B14F-4D97-AF65-F5344CB8AC3E}">
        <p14:creationId xmlns:p14="http://schemas.microsoft.com/office/powerpoint/2010/main" val="394278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1">
            <a:extLst>
              <a:ext uri="{FF2B5EF4-FFF2-40B4-BE49-F238E27FC236}">
                <a16:creationId xmlns:a16="http://schemas.microsoft.com/office/drawing/2014/main" id="{3A8C094D-2D0E-47CC-A990-E35B829AB4AA}"/>
              </a:ext>
            </a:extLst>
          </p:cNvPr>
          <p:cNvSpPr>
            <a:spLocks noGrp="1"/>
          </p:cNvSpPr>
          <p:nvPr>
            <p:ph type="pic" sz="quarter" idx="2" hasCustomPrompt="1"/>
          </p:nvPr>
        </p:nvSpPr>
        <p:spPr>
          <a:xfrm>
            <a:off x="0" y="0"/>
            <a:ext cx="9144000" cy="51435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durch Klicken auf das Symbol hinzufügen</a:t>
            </a:r>
            <a:br>
              <a:rPr lang="de-DE" dirty="0"/>
            </a:br>
            <a:r>
              <a:rPr lang="de-DE" dirty="0"/>
              <a:t>Bitte folgenden Sie der Verknüpfung in Ihrem Bilderverzeichnis,</a:t>
            </a:r>
            <a:br>
              <a:rPr lang="de-DE" dirty="0"/>
            </a:br>
            <a:r>
              <a:rPr lang="de-DE" dirty="0"/>
              <a:t>nutzen Sie nur lizenzierte Bilder</a:t>
            </a:r>
          </a:p>
        </p:txBody>
      </p:sp>
      <p:sp>
        <p:nvSpPr>
          <p:cNvPr id="7" name="Titel 1"/>
          <p:cNvSpPr>
            <a:spLocks noGrp="1" noMove="1" noResize="1"/>
          </p:cNvSpPr>
          <p:nvPr>
            <p:ph type="title" hasCustomPrompt="1"/>
          </p:nvPr>
        </p:nvSpPr>
        <p:spPr>
          <a:xfrm>
            <a:off x="360000" y="3528000"/>
            <a:ext cx="8496000" cy="1296000"/>
          </a:xfrm>
          <a:blipFill>
            <a:blip r:embed="rId2"/>
            <a:stretch>
              <a:fillRect/>
            </a:stretch>
          </a:blipFill>
        </p:spPr>
        <p:txBody>
          <a:bodyPr lIns="144000" tIns="360000" rIns="144000" bIns="288000"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 (27 pt, max. 2-zeilig)</a:t>
            </a:r>
            <a:br>
              <a:rPr lang="de-DE" dirty="0"/>
            </a:br>
            <a:r>
              <a:rPr lang="de-DE" dirty="0"/>
              <a:t>- Ändern Sie die Größe des Platzhaltes NICHT! -</a:t>
            </a:r>
            <a:br>
              <a:rPr lang="de-DE" dirty="0"/>
            </a:br>
            <a:endParaRPr lang="de-DE" dirty="0"/>
          </a:p>
        </p:txBody>
      </p:sp>
      <p:sp>
        <p:nvSpPr>
          <p:cNvPr id="20" name="Marktsegment 1">
            <a:extLst>
              <a:ext uri="{FF2B5EF4-FFF2-40B4-BE49-F238E27FC236}">
                <a16:creationId xmlns:a16="http://schemas.microsoft.com/office/drawing/2014/main" id="{3DC57BFA-5ECC-427D-BB61-A54DE82484AA}"/>
              </a:ext>
            </a:extLst>
          </p:cNvPr>
          <p:cNvSpPr>
            <a:spLocks noGrp="1"/>
          </p:cNvSpPr>
          <p:nvPr>
            <p:ph type="body" sz="quarter" idx="9" hasCustomPrompt="1"/>
          </p:nvPr>
        </p:nvSpPr>
        <p:spPr>
          <a:xfrm>
            <a:off x="360000" y="3654000"/>
            <a:ext cx="3168000" cy="205200"/>
          </a:xfrm>
        </p:spPr>
        <p:txBody>
          <a:bodyPr wrap="none" lIns="144000">
            <a:noAutofit/>
          </a:bodyPr>
          <a:lstStyle>
            <a:lvl1pPr marL="0" indent="0">
              <a:buNone/>
              <a:defRPr sz="1300" spc="80" baseline="0">
                <a:solidFill>
                  <a:schemeClr val="tx2"/>
                </a:solidFill>
                <a:latin typeface="+mj-lt"/>
              </a:defRPr>
            </a:lvl1pPr>
            <a:lvl2pPr marL="0" indent="0">
              <a:buNone/>
              <a:defRPr>
                <a:solidFill>
                  <a:schemeClr val="tx2"/>
                </a:solidFill>
              </a:defRPr>
            </a:lvl2pPr>
            <a:lvl3pPr marL="0" indent="0">
              <a:buNone/>
              <a:defRPr>
                <a:solidFill>
                  <a:schemeClr val="tx2"/>
                </a:solidFill>
              </a:defRPr>
            </a:lvl3pPr>
            <a:lvl4pPr marL="0" indent="0">
              <a:buNone/>
              <a:defRPr>
                <a:solidFill>
                  <a:schemeClr val="tx2"/>
                </a:solidFill>
              </a:defRPr>
            </a:lvl4pPr>
            <a:lvl5pPr marL="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Text 13 pt, z.B. Marktsegmentbezeichnung</a:t>
            </a:r>
          </a:p>
        </p:txBody>
      </p:sp>
    </p:spTree>
    <p:extLst>
      <p:ext uri="{BB962C8B-B14F-4D97-AF65-F5344CB8AC3E}">
        <p14:creationId xmlns:p14="http://schemas.microsoft.com/office/powerpoint/2010/main" val="101669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5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88000"/>
            <a:ext cx="6336000" cy="702000"/>
          </a:xfrm>
        </p:spPr>
        <p:txBody>
          <a:bodyPr/>
          <a:lstStyle>
            <a:lvl1pPr/>
          </a:lstStyle>
          <a:p>
            <a:r>
              <a:rPr lang="de-DE" dirty="0"/>
              <a:t>Folientitel</a:t>
            </a:r>
            <a:br>
              <a:rPr lang="de-DE" dirty="0"/>
            </a:br>
            <a:r>
              <a:rPr lang="de-DE" dirty="0"/>
              <a:t>(27 pt, fett, max. 2-zeilig)</a:t>
            </a:r>
          </a:p>
        </p:txBody>
      </p:sp>
      <p:sp>
        <p:nvSpPr>
          <p:cNvPr id="17" name="Inhaltsplatzhalter 1"/>
          <p:cNvSpPr>
            <a:spLocks noGrp="1"/>
          </p:cNvSpPr>
          <p:nvPr>
            <p:ph sz="half" idx="1" hasCustomPrompt="1"/>
          </p:nvPr>
        </p:nvSpPr>
        <p:spPr>
          <a:xfrm>
            <a:off x="360000" y="1134000"/>
            <a:ext cx="6336000" cy="3528000"/>
          </a:xfrm>
        </p:spPr>
        <p:txBody>
          <a:bodyPr/>
          <a:lstStyle/>
          <a:p>
            <a:pPr lvl="0"/>
            <a:r>
              <a:rPr lang="de-DE" dirty="0"/>
              <a:t>Text (15 pt) eingeben (bitte hier kein Bild einfügen)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Bildplatzhalter 1"/>
          <p:cNvSpPr>
            <a:spLocks noGrp="1"/>
          </p:cNvSpPr>
          <p:nvPr>
            <p:ph type="pic" sz="quarter" idx="2" hasCustomPrompt="1"/>
          </p:nvPr>
        </p:nvSpPr>
        <p:spPr>
          <a:xfrm>
            <a:off x="6840000" y="0"/>
            <a:ext cx="2304000" cy="90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Bild durch Klicken auf das Symbol hinzufügen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3" hasCustomPrompt="1"/>
          </p:nvPr>
        </p:nvSpPr>
        <p:spPr>
          <a:xfrm>
            <a:off x="6840000" y="940500"/>
            <a:ext cx="2304000" cy="90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Bild durch Klicken auf das Symbol hinzufügen</a:t>
            </a:r>
          </a:p>
        </p:txBody>
      </p:sp>
      <p:sp>
        <p:nvSpPr>
          <p:cNvPr id="11" name="Bildplatzhalter 3"/>
          <p:cNvSpPr>
            <a:spLocks noGrp="1"/>
          </p:cNvSpPr>
          <p:nvPr>
            <p:ph type="pic" sz="quarter" idx="4" hasCustomPrompt="1"/>
          </p:nvPr>
        </p:nvSpPr>
        <p:spPr>
          <a:xfrm>
            <a:off x="6840000" y="1881000"/>
            <a:ext cx="2304000" cy="90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Bild durch Klicken auf das Symbol hinzufügen</a:t>
            </a:r>
          </a:p>
        </p:txBody>
      </p:sp>
      <p:sp>
        <p:nvSpPr>
          <p:cNvPr id="12" name="Bildplatzhalter 4"/>
          <p:cNvSpPr>
            <a:spLocks noGrp="1"/>
          </p:cNvSpPr>
          <p:nvPr>
            <p:ph type="pic" sz="quarter" idx="5" hasCustomPrompt="1"/>
          </p:nvPr>
        </p:nvSpPr>
        <p:spPr>
          <a:xfrm>
            <a:off x="6840000" y="2821500"/>
            <a:ext cx="2304000" cy="90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Bild durch Klicken auf das Symbol hinzufügen</a:t>
            </a:r>
          </a:p>
        </p:txBody>
      </p:sp>
      <p:sp>
        <p:nvSpPr>
          <p:cNvPr id="14" name="Bildplatzhalter 5"/>
          <p:cNvSpPr>
            <a:spLocks noGrp="1"/>
          </p:cNvSpPr>
          <p:nvPr>
            <p:ph type="pic" sz="quarter" idx="6" hasCustomPrompt="1"/>
          </p:nvPr>
        </p:nvSpPr>
        <p:spPr>
          <a:xfrm>
            <a:off x="6840000" y="3762000"/>
            <a:ext cx="2304000" cy="90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Bild durch Klicken auf das Symbol hinzufügen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13.12.2022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Weidacher 3TRH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BE70-174B-4BBD-B151-ECF97DA33D7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Kapitel 1">
            <a:extLst>
              <a:ext uri="{FF2B5EF4-FFF2-40B4-BE49-F238E27FC236}">
                <a16:creationId xmlns:a16="http://schemas.microsoft.com/office/drawing/2014/main" id="{BD332ECF-F146-4117-8DF5-EFFF06300189}"/>
              </a:ext>
            </a:extLst>
          </p:cNvPr>
          <p:cNvSpPr>
            <a:spLocks noGrp="1"/>
          </p:cNvSpPr>
          <p:nvPr>
            <p:ph type="body" sz="quarter" idx="9" hasCustomPrompt="1"/>
          </p:nvPr>
        </p:nvSpPr>
        <p:spPr>
          <a:xfrm>
            <a:off x="360000" y="36000"/>
            <a:ext cx="3168000" cy="205200"/>
          </a:xfrm>
        </p:spPr>
        <p:txBody>
          <a:bodyPr wrap="none">
            <a:noAutofit/>
          </a:bodyPr>
          <a:lstStyle>
            <a:lvl1pPr marL="0" indent="0">
              <a:buNone/>
              <a:defRPr sz="1400" spc="8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sz="1400" dirty="0"/>
              <a:t>Text 14 pt, z.B. Kapitel-Nr. &amp; -Überschrift</a:t>
            </a:r>
          </a:p>
        </p:txBody>
      </p:sp>
    </p:spTree>
    <p:extLst>
      <p:ext uri="{BB962C8B-B14F-4D97-AF65-F5344CB8AC3E}">
        <p14:creationId xmlns:p14="http://schemas.microsoft.com/office/powerpoint/2010/main" val="16637025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6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Folientitel(27 pt, fett, max. 2-zeilig)</a:t>
            </a:r>
            <a:br>
              <a:rPr lang="de-DE" dirty="0"/>
            </a:br>
            <a:r>
              <a:rPr lang="de-DE" noProof="0" dirty="0"/>
              <a:t>(dieses Layout ist für Bildserien gedacht)</a:t>
            </a:r>
          </a:p>
        </p:txBody>
      </p:sp>
      <p:sp>
        <p:nvSpPr>
          <p:cNvPr id="7" name="Content Placeholder 1"/>
          <p:cNvSpPr>
            <a:spLocks noGrp="1" noChangeAspect="1" noResize="1" noAdjustHandles="1"/>
          </p:cNvSpPr>
          <p:nvPr>
            <p:ph sz="quarter" idx="2" hasCustomPrompt="1"/>
          </p:nvPr>
        </p:nvSpPr>
        <p:spPr>
          <a:xfrm>
            <a:off x="360000" y="1134000"/>
            <a:ext cx="2736000" cy="1728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 noProof="0"/>
              <a:t>Inhalte eingeben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3" hasCustomPrompt="1"/>
          </p:nvPr>
        </p:nvSpPr>
        <p:spPr>
          <a:xfrm>
            <a:off x="3240000" y="1134000"/>
            <a:ext cx="2736000" cy="1728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 noProof="0"/>
              <a:t>Inhalte eingeben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120000" y="1134000"/>
            <a:ext cx="2736000" cy="1728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 noProof="0"/>
              <a:t>Inhalte eingeben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5" hasCustomPrompt="1"/>
          </p:nvPr>
        </p:nvSpPr>
        <p:spPr>
          <a:xfrm>
            <a:off x="360000" y="2930400"/>
            <a:ext cx="2736000" cy="1728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 noProof="0" dirty="0"/>
              <a:t>Inhalte eingeben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6" hasCustomPrompt="1"/>
          </p:nvPr>
        </p:nvSpPr>
        <p:spPr>
          <a:xfrm>
            <a:off x="3240000" y="2930400"/>
            <a:ext cx="2736000" cy="1728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 noProof="0"/>
              <a:t>Inhalte eingeben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7" hasCustomPrompt="1"/>
          </p:nvPr>
        </p:nvSpPr>
        <p:spPr>
          <a:xfrm>
            <a:off x="6120000" y="2930400"/>
            <a:ext cx="2736000" cy="1728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 noProof="0" dirty="0"/>
              <a:t>Inhalte eingeben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13.12.2022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Weidacher 3TRH</a:t>
            </a:r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BE70-174B-4BBD-B151-ECF97DA33D7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Kapitel 1">
            <a:extLst>
              <a:ext uri="{FF2B5EF4-FFF2-40B4-BE49-F238E27FC236}">
                <a16:creationId xmlns:a16="http://schemas.microsoft.com/office/drawing/2014/main" id="{BD332ECF-F146-4117-8DF5-EFFF06300189}"/>
              </a:ext>
            </a:extLst>
          </p:cNvPr>
          <p:cNvSpPr>
            <a:spLocks noGrp="1"/>
          </p:cNvSpPr>
          <p:nvPr>
            <p:ph type="body" sz="quarter" idx="9" hasCustomPrompt="1"/>
          </p:nvPr>
        </p:nvSpPr>
        <p:spPr>
          <a:xfrm>
            <a:off x="360000" y="36000"/>
            <a:ext cx="3168000" cy="205200"/>
          </a:xfrm>
        </p:spPr>
        <p:txBody>
          <a:bodyPr wrap="none">
            <a:noAutofit/>
          </a:bodyPr>
          <a:lstStyle>
            <a:lvl1pPr marL="0" indent="0">
              <a:buNone/>
              <a:defRPr sz="1400" spc="8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sz="1400" dirty="0"/>
              <a:t>Text 14 pt, z.B. Kapitel-Nr. &amp; -Überschrift</a:t>
            </a:r>
          </a:p>
        </p:txBody>
      </p:sp>
    </p:spTree>
    <p:extLst>
      <p:ext uri="{BB962C8B-B14F-4D97-AF65-F5344CB8AC3E}">
        <p14:creationId xmlns:p14="http://schemas.microsoft.com/office/powerpoint/2010/main" val="39357535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950">
          <p15:clr>
            <a:srgbClr val="A4A3A4"/>
          </p15:clr>
        </p15:guide>
        <p15:guide id="2" pos="2041">
          <p15:clr>
            <a:srgbClr val="A4A3A4"/>
          </p15:clr>
        </p15:guide>
        <p15:guide id="3" pos="3764">
          <p15:clr>
            <a:srgbClr val="A4A3A4"/>
          </p15:clr>
        </p15:guide>
        <p15:guide id="4" pos="3855">
          <p15:clr>
            <a:srgbClr val="A4A3A4"/>
          </p15:clr>
        </p15:guide>
        <p15:guide id="5" orient="horz" pos="1803">
          <p15:clr>
            <a:srgbClr val="A4A3A4"/>
          </p15:clr>
        </p15:guide>
        <p15:guide id="6" orient="horz" pos="1846">
          <p15:clr>
            <a:srgbClr val="A4A3A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8 Pictur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Folientitel(27 pt, fett, max. 2-zeilig)</a:t>
            </a:r>
            <a:br>
              <a:rPr lang="de-DE" dirty="0"/>
            </a:br>
            <a:r>
              <a:rPr lang="de-DE" noProof="0" dirty="0"/>
              <a:t>(dieses Layout ist für Bildserien gedacht)</a:t>
            </a:r>
          </a:p>
        </p:txBody>
      </p:sp>
      <p:sp>
        <p:nvSpPr>
          <p:cNvPr id="7" name="Bildplatzhalter 1"/>
          <p:cNvSpPr>
            <a:spLocks noGrp="1"/>
          </p:cNvSpPr>
          <p:nvPr>
            <p:ph type="pic" sz="quarter" idx="1" hasCustomPrompt="1"/>
          </p:nvPr>
        </p:nvSpPr>
        <p:spPr>
          <a:xfrm>
            <a:off x="360000" y="1134000"/>
            <a:ext cx="2016000" cy="1368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Tx/>
              <a:buNone/>
              <a:defRPr/>
            </a:lvl1pPr>
          </a:lstStyle>
          <a:p>
            <a:r>
              <a:rPr lang="de-DE" dirty="0"/>
              <a:t>Bild durch Klicken auf das Symbol hinzufügen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2" hasCustomPrompt="1"/>
          </p:nvPr>
        </p:nvSpPr>
        <p:spPr>
          <a:xfrm>
            <a:off x="2520000" y="1134000"/>
            <a:ext cx="2016000" cy="1368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Tx/>
              <a:buNone/>
              <a:defRPr/>
            </a:lvl1pPr>
          </a:lstStyle>
          <a:p>
            <a:r>
              <a:rPr lang="de-DE" dirty="0"/>
              <a:t>Bild durch Klicken auf das Symbol hinzufügen</a:t>
            </a:r>
          </a:p>
        </p:txBody>
      </p:sp>
      <p:sp>
        <p:nvSpPr>
          <p:cNvPr id="21" name="Bildplatzhalter 3"/>
          <p:cNvSpPr>
            <a:spLocks noGrp="1"/>
          </p:cNvSpPr>
          <p:nvPr>
            <p:ph type="pic" sz="quarter" idx="3" hasCustomPrompt="1"/>
          </p:nvPr>
        </p:nvSpPr>
        <p:spPr>
          <a:xfrm>
            <a:off x="4680000" y="1134000"/>
            <a:ext cx="2016000" cy="1368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Tx/>
              <a:buNone/>
              <a:defRPr/>
            </a:lvl1pPr>
          </a:lstStyle>
          <a:p>
            <a:r>
              <a:rPr lang="de-DE" dirty="0"/>
              <a:t>Bild durch Klicken auf das Symbol hinzufügen</a:t>
            </a:r>
          </a:p>
        </p:txBody>
      </p:sp>
      <p:sp>
        <p:nvSpPr>
          <p:cNvPr id="23" name="Bildplatzhalter 4"/>
          <p:cNvSpPr>
            <a:spLocks noGrp="1"/>
          </p:cNvSpPr>
          <p:nvPr>
            <p:ph type="pic" sz="quarter" idx="4" hasCustomPrompt="1"/>
          </p:nvPr>
        </p:nvSpPr>
        <p:spPr>
          <a:xfrm>
            <a:off x="6840000" y="1134000"/>
            <a:ext cx="2016000" cy="1368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Tx/>
              <a:buNone/>
              <a:defRPr/>
            </a:lvl1pPr>
          </a:lstStyle>
          <a:p>
            <a:r>
              <a:rPr lang="de-DE" dirty="0"/>
              <a:t>Bild durch Klicken auf das Symbol hinzufügen</a:t>
            </a:r>
          </a:p>
        </p:txBody>
      </p:sp>
      <p:sp>
        <p:nvSpPr>
          <p:cNvPr id="33" name="Bildplatzhalter 5"/>
          <p:cNvSpPr>
            <a:spLocks noGrp="1"/>
          </p:cNvSpPr>
          <p:nvPr>
            <p:ph type="pic" sz="quarter" idx="5" hasCustomPrompt="1"/>
          </p:nvPr>
        </p:nvSpPr>
        <p:spPr>
          <a:xfrm>
            <a:off x="360000" y="2930400"/>
            <a:ext cx="2016000" cy="1368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Tx/>
              <a:buNone/>
              <a:defRPr/>
            </a:lvl1pPr>
          </a:lstStyle>
          <a:p>
            <a:r>
              <a:rPr lang="de-DE" dirty="0"/>
              <a:t>Bild durch Klicken auf das Symbol hinzufügen</a:t>
            </a:r>
          </a:p>
        </p:txBody>
      </p:sp>
      <p:sp>
        <p:nvSpPr>
          <p:cNvPr id="35" name="Bildplatzhalter 6"/>
          <p:cNvSpPr>
            <a:spLocks noGrp="1"/>
          </p:cNvSpPr>
          <p:nvPr>
            <p:ph type="pic" sz="quarter" idx="6" hasCustomPrompt="1"/>
          </p:nvPr>
        </p:nvSpPr>
        <p:spPr>
          <a:xfrm>
            <a:off x="2520000" y="2930400"/>
            <a:ext cx="2016000" cy="1368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Tx/>
              <a:buNone/>
              <a:defRPr/>
            </a:lvl1pPr>
          </a:lstStyle>
          <a:p>
            <a:r>
              <a:rPr lang="de-DE" dirty="0"/>
              <a:t>Bild durch Klicken auf das Symbol hinzufügen</a:t>
            </a:r>
          </a:p>
        </p:txBody>
      </p:sp>
      <p:sp>
        <p:nvSpPr>
          <p:cNvPr id="37" name="Bildplatzhalter 7"/>
          <p:cNvSpPr>
            <a:spLocks noGrp="1"/>
          </p:cNvSpPr>
          <p:nvPr>
            <p:ph type="pic" sz="quarter" idx="7" hasCustomPrompt="1"/>
          </p:nvPr>
        </p:nvSpPr>
        <p:spPr>
          <a:xfrm>
            <a:off x="4680000" y="2930400"/>
            <a:ext cx="2016000" cy="1368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Tx/>
              <a:buNone/>
              <a:defRPr/>
            </a:lvl1pPr>
          </a:lstStyle>
          <a:p>
            <a:r>
              <a:rPr lang="de-DE" dirty="0"/>
              <a:t>Bild durch Klicken auf das Symbol hinzufügen</a:t>
            </a:r>
          </a:p>
        </p:txBody>
      </p:sp>
      <p:sp>
        <p:nvSpPr>
          <p:cNvPr id="39" name="Bildplatzhalter 8"/>
          <p:cNvSpPr>
            <a:spLocks noGrp="1"/>
          </p:cNvSpPr>
          <p:nvPr>
            <p:ph type="pic" sz="quarter" idx="8" hasCustomPrompt="1"/>
          </p:nvPr>
        </p:nvSpPr>
        <p:spPr>
          <a:xfrm>
            <a:off x="6840000" y="2930400"/>
            <a:ext cx="2016000" cy="1368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Tx/>
              <a:buNone/>
              <a:defRPr/>
            </a:lvl1pPr>
          </a:lstStyle>
          <a:p>
            <a:r>
              <a:rPr lang="de-DE" dirty="0"/>
              <a:t>Bild durch Klicken auf das Symbol hinzufügen</a:t>
            </a:r>
          </a:p>
        </p:txBody>
      </p:sp>
      <p:sp>
        <p:nvSpPr>
          <p:cNvPr id="24" name="Textplatzhalter 1"/>
          <p:cNvSpPr>
            <a:spLocks noGrp="1"/>
          </p:cNvSpPr>
          <p:nvPr>
            <p:ph type="body" idx="13" hasCustomPrompt="1"/>
          </p:nvPr>
        </p:nvSpPr>
        <p:spPr>
          <a:xfrm>
            <a:off x="360000" y="2538000"/>
            <a:ext cx="2016000" cy="324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de-DE" dirty="0"/>
              <a:t>Bildunterschrift</a:t>
            </a:r>
          </a:p>
          <a:p>
            <a:pPr lvl="0"/>
            <a:r>
              <a:rPr lang="de-DE" dirty="0"/>
              <a:t>(12pt, max. 2-zeilig)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2520000" y="2538000"/>
            <a:ext cx="2016000" cy="324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de-DE" dirty="0"/>
              <a:t>Bildunterschrift</a:t>
            </a:r>
          </a:p>
          <a:p>
            <a:pPr lvl="0"/>
            <a:r>
              <a:rPr lang="de-DE" dirty="0"/>
              <a:t>(12pt, max. 2-zeilig)</a:t>
            </a:r>
          </a:p>
        </p:txBody>
      </p:sp>
      <p:sp>
        <p:nvSpPr>
          <p:cNvPr id="44" name="Textplatzhalter 3"/>
          <p:cNvSpPr>
            <a:spLocks noGrp="1"/>
          </p:cNvSpPr>
          <p:nvPr>
            <p:ph type="body" idx="15" hasCustomPrompt="1"/>
          </p:nvPr>
        </p:nvSpPr>
        <p:spPr>
          <a:xfrm>
            <a:off x="4680000" y="2538000"/>
            <a:ext cx="2016000" cy="324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de-DE" dirty="0"/>
              <a:t>Bildunterschrift</a:t>
            </a:r>
          </a:p>
          <a:p>
            <a:pPr lvl="0"/>
            <a:r>
              <a:rPr lang="de-DE" dirty="0"/>
              <a:t>(12pt, max. 2-zeilig)</a:t>
            </a:r>
          </a:p>
        </p:txBody>
      </p:sp>
      <p:sp>
        <p:nvSpPr>
          <p:cNvPr id="6" name="Textplatzhalter 4"/>
          <p:cNvSpPr>
            <a:spLocks noGrp="1"/>
          </p:cNvSpPr>
          <p:nvPr>
            <p:ph type="body" idx="16" hasCustomPrompt="1"/>
          </p:nvPr>
        </p:nvSpPr>
        <p:spPr>
          <a:xfrm>
            <a:off x="6840000" y="2538000"/>
            <a:ext cx="2016000" cy="324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de-DE" dirty="0"/>
              <a:t>Bildunterschrift</a:t>
            </a:r>
          </a:p>
          <a:p>
            <a:r>
              <a:rPr lang="de-DE" dirty="0"/>
              <a:t>(12pt, max. 2-zeilig)</a:t>
            </a:r>
          </a:p>
          <a:p>
            <a:pPr lvl="0"/>
            <a:endParaRPr lang="de-DE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idx="17" hasCustomPrompt="1"/>
          </p:nvPr>
        </p:nvSpPr>
        <p:spPr>
          <a:xfrm>
            <a:off x="356400" y="4338000"/>
            <a:ext cx="2016000" cy="324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de-DE" dirty="0"/>
              <a:t>Bildunterschrift</a:t>
            </a:r>
          </a:p>
          <a:p>
            <a:pPr lvl="0"/>
            <a:r>
              <a:rPr lang="de-DE" dirty="0"/>
              <a:t>(12pt, max. 2-zeilig)</a:t>
            </a:r>
          </a:p>
        </p:txBody>
      </p:sp>
      <p:sp>
        <p:nvSpPr>
          <p:cNvPr id="18" name="Textplatzhalter 6"/>
          <p:cNvSpPr>
            <a:spLocks noGrp="1"/>
          </p:cNvSpPr>
          <p:nvPr>
            <p:ph type="body" idx="18" hasCustomPrompt="1"/>
          </p:nvPr>
        </p:nvSpPr>
        <p:spPr>
          <a:xfrm>
            <a:off x="2520000" y="4336000"/>
            <a:ext cx="2016000" cy="324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de-DE" dirty="0"/>
              <a:t>Bildunterschrift</a:t>
            </a:r>
          </a:p>
          <a:p>
            <a:pPr lvl="0"/>
            <a:r>
              <a:rPr lang="de-DE" dirty="0"/>
              <a:t>(12pt, max. 2-zeilig)</a:t>
            </a:r>
          </a:p>
        </p:txBody>
      </p:sp>
      <p:sp>
        <p:nvSpPr>
          <p:cNvPr id="20" name="Textplatzhalter 7"/>
          <p:cNvSpPr>
            <a:spLocks noGrp="1"/>
          </p:cNvSpPr>
          <p:nvPr>
            <p:ph type="body" idx="19" hasCustomPrompt="1"/>
          </p:nvPr>
        </p:nvSpPr>
        <p:spPr>
          <a:xfrm>
            <a:off x="4680000" y="4336000"/>
            <a:ext cx="2016000" cy="324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de-DE" dirty="0"/>
              <a:t>Bildunterschrift</a:t>
            </a:r>
          </a:p>
          <a:p>
            <a:pPr lvl="0"/>
            <a:r>
              <a:rPr lang="de-DE" dirty="0"/>
              <a:t>(12pt, max. 2-zeilig)</a:t>
            </a:r>
          </a:p>
        </p:txBody>
      </p:sp>
      <p:sp>
        <p:nvSpPr>
          <p:cNvPr id="47" name="Textplatzhalter 8"/>
          <p:cNvSpPr>
            <a:spLocks noGrp="1"/>
          </p:cNvSpPr>
          <p:nvPr>
            <p:ph type="body" idx="20" hasCustomPrompt="1"/>
          </p:nvPr>
        </p:nvSpPr>
        <p:spPr>
          <a:xfrm>
            <a:off x="6840000" y="4336000"/>
            <a:ext cx="2016000" cy="324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de-DE" dirty="0"/>
              <a:t>Bildunterschrift</a:t>
            </a:r>
          </a:p>
          <a:p>
            <a:pPr lvl="0"/>
            <a:r>
              <a:rPr lang="de-DE" dirty="0"/>
              <a:t>(12pt, max. 2-zeilig)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13.12.2022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Korbinian Weidacher 3TRH</a:t>
            </a:r>
            <a:endParaRPr lang="de-D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09C6-CC71-4962-A18E-AF0515723D95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8" name="Kapitel 1">
            <a:extLst>
              <a:ext uri="{FF2B5EF4-FFF2-40B4-BE49-F238E27FC236}">
                <a16:creationId xmlns:a16="http://schemas.microsoft.com/office/drawing/2014/main" id="{BD332ECF-F146-4117-8DF5-EFFF06300189}"/>
              </a:ext>
            </a:extLst>
          </p:cNvPr>
          <p:cNvSpPr>
            <a:spLocks noGrp="1"/>
          </p:cNvSpPr>
          <p:nvPr>
            <p:ph type="body" sz="quarter" idx="9" hasCustomPrompt="1"/>
          </p:nvPr>
        </p:nvSpPr>
        <p:spPr>
          <a:xfrm>
            <a:off x="360000" y="36000"/>
            <a:ext cx="3168000" cy="205200"/>
          </a:xfrm>
        </p:spPr>
        <p:txBody>
          <a:bodyPr wrap="none">
            <a:noAutofit/>
          </a:bodyPr>
          <a:lstStyle>
            <a:lvl1pPr marL="0" indent="0">
              <a:buNone/>
              <a:defRPr sz="1400" spc="8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sz="1400" dirty="0"/>
              <a:t>Text 14 pt, z.B. Kapitel-Nr. &amp; -Überschrift</a:t>
            </a:r>
          </a:p>
        </p:txBody>
      </p:sp>
    </p:spTree>
    <p:extLst>
      <p:ext uri="{BB962C8B-B14F-4D97-AF65-F5344CB8AC3E}">
        <p14:creationId xmlns:p14="http://schemas.microsoft.com/office/powerpoint/2010/main" val="280532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2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3528000"/>
            <a:ext cx="8496000" cy="1131313"/>
          </a:xfrm>
          <a:noFill/>
        </p:spPr>
        <p:txBody>
          <a:bodyPr lIns="144000" tIns="360000" rIns="144000" bIns="288000"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</a:t>
            </a:r>
            <a:br>
              <a:rPr lang="de-DE" dirty="0"/>
            </a:br>
            <a:r>
              <a:rPr lang="de-DE" dirty="0"/>
              <a:t>(27 pt, max. 2-zeilig)</a:t>
            </a:r>
          </a:p>
        </p:txBody>
      </p:sp>
      <p:sp>
        <p:nvSpPr>
          <p:cNvPr id="20" name="Marktsegment 1">
            <a:extLst>
              <a:ext uri="{FF2B5EF4-FFF2-40B4-BE49-F238E27FC236}">
                <a16:creationId xmlns:a16="http://schemas.microsoft.com/office/drawing/2014/main" id="{909B5F89-317E-487C-B183-222E73C6EAEF}"/>
              </a:ext>
            </a:extLst>
          </p:cNvPr>
          <p:cNvSpPr>
            <a:spLocks noGrp="1"/>
          </p:cNvSpPr>
          <p:nvPr>
            <p:ph type="body" sz="quarter" idx="9" hasCustomPrompt="1"/>
          </p:nvPr>
        </p:nvSpPr>
        <p:spPr>
          <a:xfrm>
            <a:off x="360000" y="3654000"/>
            <a:ext cx="3168000" cy="205200"/>
          </a:xfrm>
        </p:spPr>
        <p:txBody>
          <a:bodyPr wrap="none" lIns="144000">
            <a:noAutofit/>
          </a:bodyPr>
          <a:lstStyle>
            <a:lvl1pPr marL="0" indent="0">
              <a:buNone/>
              <a:defRPr sz="1300" spc="80" baseline="0">
                <a:solidFill>
                  <a:schemeClr val="tx2"/>
                </a:solidFill>
                <a:latin typeface="+mj-lt"/>
              </a:defRPr>
            </a:lvl1pPr>
            <a:lvl2pPr marL="0" indent="0">
              <a:buNone/>
              <a:defRPr>
                <a:solidFill>
                  <a:schemeClr val="tx2"/>
                </a:solidFill>
              </a:defRPr>
            </a:lvl2pPr>
            <a:lvl3pPr marL="0" indent="0">
              <a:buNone/>
              <a:defRPr>
                <a:solidFill>
                  <a:schemeClr val="tx2"/>
                </a:solidFill>
              </a:defRPr>
            </a:lvl3pPr>
            <a:lvl4pPr marL="0" indent="0">
              <a:buNone/>
              <a:defRPr>
                <a:solidFill>
                  <a:schemeClr val="tx2"/>
                </a:solidFill>
              </a:defRPr>
            </a:lvl4pPr>
            <a:lvl5pPr marL="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Text 13 pt, z.B. Marktsegmentbezeichnung</a:t>
            </a:r>
          </a:p>
        </p:txBody>
      </p:sp>
    </p:spTree>
    <p:extLst>
      <p:ext uri="{BB962C8B-B14F-4D97-AF65-F5344CB8AC3E}">
        <p14:creationId xmlns:p14="http://schemas.microsoft.com/office/powerpoint/2010/main" val="276208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Folientitel</a:t>
            </a:r>
            <a:br>
              <a:rPr lang="de-DE" dirty="0"/>
            </a:br>
            <a:r>
              <a:rPr lang="de-DE" dirty="0"/>
              <a:t>(27 pt, fett, max. 2-zeilig)</a:t>
            </a:r>
          </a:p>
        </p:txBody>
      </p:sp>
      <p:sp>
        <p:nvSpPr>
          <p:cNvPr id="3" name="Inhaltsplatzhalter 1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 (15 pt) eingeben oder Inhalt durch Symbol in der Mitte bestimmen (Bilder: Bitte folgenden Sie der Verknüpfung in Ihrem Bilderverzeichnis, nutzen Sie nur lizenzierte Bilder)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13.12.2022</a:t>
            </a:r>
            <a:endParaRPr lang="de-DE" dirty="0"/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Weidacher 3TRH</a:t>
            </a:r>
            <a:endParaRPr lang="de-DE" dirty="0"/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BE70-174B-4BBD-B151-ECF97DA33D7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Kapitel 1">
            <a:extLst>
              <a:ext uri="{FF2B5EF4-FFF2-40B4-BE49-F238E27FC236}">
                <a16:creationId xmlns:a16="http://schemas.microsoft.com/office/drawing/2014/main" id="{BD332ECF-F146-4117-8DF5-EFFF06300189}"/>
              </a:ext>
            </a:extLst>
          </p:cNvPr>
          <p:cNvSpPr>
            <a:spLocks noGrp="1"/>
          </p:cNvSpPr>
          <p:nvPr>
            <p:ph type="body" sz="quarter" idx="9" hasCustomPrompt="1"/>
          </p:nvPr>
        </p:nvSpPr>
        <p:spPr>
          <a:xfrm>
            <a:off x="360000" y="36000"/>
            <a:ext cx="3168000" cy="205200"/>
          </a:xfrm>
        </p:spPr>
        <p:txBody>
          <a:bodyPr wrap="none">
            <a:noAutofit/>
          </a:bodyPr>
          <a:lstStyle>
            <a:lvl1pPr marL="0" indent="0">
              <a:buNone/>
              <a:defRPr sz="1400" spc="8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sz="1400" dirty="0"/>
              <a:t>Text 14 pt, z.B. Kapitel-Nr. &amp; -Überschrift</a:t>
            </a:r>
          </a:p>
        </p:txBody>
      </p:sp>
    </p:spTree>
    <p:extLst>
      <p:ext uri="{BB962C8B-B14F-4D97-AF65-F5344CB8AC3E}">
        <p14:creationId xmlns:p14="http://schemas.microsoft.com/office/powerpoint/2010/main" val="311855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eade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Folientitel</a:t>
            </a:r>
            <a:br>
              <a:rPr lang="de-DE" dirty="0"/>
            </a:br>
            <a:r>
              <a:rPr lang="de-DE" dirty="0"/>
              <a:t>(27 pt, fett, max. 2-zeilig)</a:t>
            </a:r>
          </a:p>
        </p:txBody>
      </p:sp>
      <p:sp>
        <p:nvSpPr>
          <p:cNvPr id="3" name="Inhaltsplatzhalter 1"/>
          <p:cNvSpPr>
            <a:spLocks noGrp="1"/>
          </p:cNvSpPr>
          <p:nvPr>
            <p:ph idx="1" hasCustomPrompt="1"/>
          </p:nvPr>
        </p:nvSpPr>
        <p:spPr>
          <a:xfrm>
            <a:off x="360000" y="1458000"/>
            <a:ext cx="8496000" cy="320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 (15 pt) eingeben oder Inhalt durch Symbol in der Mitte bestimmen (Bilder: Bitte folgenden Sie der Verknüpfung in Ihrem Bilderverzeichnis, nutzen Sie nur lizenzierte Bilder)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Untertitel 1"/>
          <p:cNvSpPr>
            <a:spLocks noGrp="1"/>
          </p:cNvSpPr>
          <p:nvPr>
            <p:ph type="body" idx="13" hasCustomPrompt="1"/>
          </p:nvPr>
        </p:nvSpPr>
        <p:spPr>
          <a:xfrm>
            <a:off x="360000" y="1134000"/>
            <a:ext cx="8496000" cy="252000"/>
          </a:xfrm>
        </p:spPr>
        <p:txBody>
          <a:bodyPr wrap="none" anchor="b"/>
          <a:lstStyle>
            <a:lvl1pPr marL="0" indent="0">
              <a:lnSpc>
                <a:spcPct val="100000"/>
              </a:lnSpc>
              <a:buNone/>
              <a:defRPr sz="1500" b="1" baseline="0"/>
            </a:lvl1pPr>
            <a:lvl2pPr marL="457200" indent="0">
              <a:buNone/>
              <a:defRPr sz="1500" b="1"/>
            </a:lvl2pPr>
            <a:lvl3pPr marL="914400" indent="0">
              <a:buNone/>
              <a:defRPr sz="1500" b="1"/>
            </a:lvl3pPr>
            <a:lvl4pPr marL="1371600" indent="0">
              <a:buNone/>
              <a:defRPr sz="1500" b="1"/>
            </a:lvl4pPr>
            <a:lvl5pPr marL="1828800" indent="0">
              <a:buNone/>
              <a:defRPr sz="1500" b="1"/>
            </a:lvl5pPr>
            <a:lvl6pPr marL="2286000" indent="0">
              <a:buNone/>
              <a:defRPr sz="1500" b="1"/>
            </a:lvl6pPr>
            <a:lvl7pPr marL="2743200" indent="0">
              <a:buNone/>
              <a:defRPr sz="1500" b="1"/>
            </a:lvl7pPr>
            <a:lvl8pPr marL="3200400" indent="0">
              <a:buNone/>
              <a:defRPr sz="1500" b="1"/>
            </a:lvl8pPr>
            <a:lvl9pPr marL="3657600" indent="0">
              <a:buNone/>
              <a:defRPr sz="1500" b="1"/>
            </a:lvl9pPr>
          </a:lstStyle>
          <a:p>
            <a:pPr lvl="0"/>
            <a:r>
              <a:rPr lang="de-DE" dirty="0"/>
              <a:t>Untertitel (15 pt, fett, max. 1-zeilig)</a:t>
            </a:r>
          </a:p>
        </p:txBody>
      </p:sp>
      <p:sp>
        <p:nvSpPr>
          <p:cNvPr id="10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13.12.2022</a:t>
            </a:r>
            <a:endParaRPr lang="de-DE" dirty="0"/>
          </a:p>
        </p:txBody>
      </p:sp>
      <p:sp>
        <p:nvSpPr>
          <p:cNvPr id="11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Weidacher 3TRH</a:t>
            </a:r>
            <a:endParaRPr lang="de-DE" dirty="0"/>
          </a:p>
        </p:txBody>
      </p:sp>
      <p:sp>
        <p:nvSpPr>
          <p:cNvPr id="12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BE70-174B-4BBD-B151-ECF97DA33D7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Kapitel 1">
            <a:extLst>
              <a:ext uri="{FF2B5EF4-FFF2-40B4-BE49-F238E27FC236}">
                <a16:creationId xmlns:a16="http://schemas.microsoft.com/office/drawing/2014/main" id="{BD332ECF-F146-4117-8DF5-EFFF06300189}"/>
              </a:ext>
            </a:extLst>
          </p:cNvPr>
          <p:cNvSpPr>
            <a:spLocks noGrp="1"/>
          </p:cNvSpPr>
          <p:nvPr>
            <p:ph type="body" sz="quarter" idx="9" hasCustomPrompt="1"/>
          </p:nvPr>
        </p:nvSpPr>
        <p:spPr>
          <a:xfrm>
            <a:off x="360000" y="36000"/>
            <a:ext cx="3168000" cy="205200"/>
          </a:xfrm>
        </p:spPr>
        <p:txBody>
          <a:bodyPr wrap="none">
            <a:noAutofit/>
          </a:bodyPr>
          <a:lstStyle>
            <a:lvl1pPr marL="0" indent="0">
              <a:buNone/>
              <a:defRPr sz="1400" spc="8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sz="1400" dirty="0"/>
              <a:t>Text 14 pt, z.B. Kapitel-Nr. &amp; -Überschrift</a:t>
            </a:r>
          </a:p>
        </p:txBody>
      </p:sp>
    </p:spTree>
    <p:extLst>
      <p:ext uri="{BB962C8B-B14F-4D97-AF65-F5344CB8AC3E}">
        <p14:creationId xmlns:p14="http://schemas.microsoft.com/office/powerpoint/2010/main" val="1176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Folientitel</a:t>
            </a:r>
            <a:br>
              <a:rPr lang="de-DE" dirty="0"/>
            </a:br>
            <a:r>
              <a:rPr lang="de-DE" dirty="0"/>
              <a:t>(27 pt, fett, max. 2-zeilig)</a:t>
            </a:r>
          </a:p>
        </p:txBody>
      </p:sp>
      <p:sp>
        <p:nvSpPr>
          <p:cNvPr id="3" name="Inhaltsplatzhalter 1"/>
          <p:cNvSpPr>
            <a:spLocks noGrp="1"/>
          </p:cNvSpPr>
          <p:nvPr>
            <p:ph sz="half" idx="1" hasCustomPrompt="1"/>
          </p:nvPr>
        </p:nvSpPr>
        <p:spPr>
          <a:xfrm>
            <a:off x="360000" y="1134000"/>
            <a:ext cx="4176000" cy="3528000"/>
          </a:xfr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de-DE" dirty="0"/>
              <a:t>Text (15 pt) eingeben oder Inhalt durch Symbol in der Mitte bestimmen (Bilder: Bitte folgenden Sie der Verknüpfung in Ihrem Bilderverzeichnis, nutzen Sie nur lizenzierte Bilder)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sz="half" idx="2" hasCustomPrompt="1"/>
          </p:nvPr>
        </p:nvSpPr>
        <p:spPr>
          <a:xfrm>
            <a:off x="4680000" y="1134000"/>
            <a:ext cx="4176000" cy="3528000"/>
          </a:xfrm>
        </p:spPr>
        <p:txBody>
          <a:bodyPr/>
          <a:lstStyle/>
          <a:p>
            <a:pPr lvl="0"/>
            <a:r>
              <a:rPr lang="de-DE" dirty="0"/>
              <a:t>Text eingeben oder Inhalt durch Symbol in der Mitte bestimmen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13.12.2022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Weidacher 3TRH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BE70-174B-4BBD-B151-ECF97DA33D7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Kapitel 1">
            <a:extLst>
              <a:ext uri="{FF2B5EF4-FFF2-40B4-BE49-F238E27FC236}">
                <a16:creationId xmlns:a16="http://schemas.microsoft.com/office/drawing/2014/main" id="{BD332ECF-F146-4117-8DF5-EFFF06300189}"/>
              </a:ext>
            </a:extLst>
          </p:cNvPr>
          <p:cNvSpPr>
            <a:spLocks noGrp="1"/>
          </p:cNvSpPr>
          <p:nvPr>
            <p:ph type="body" sz="quarter" idx="9" hasCustomPrompt="1"/>
          </p:nvPr>
        </p:nvSpPr>
        <p:spPr>
          <a:xfrm>
            <a:off x="360000" y="36000"/>
            <a:ext cx="3168000" cy="205200"/>
          </a:xfrm>
        </p:spPr>
        <p:txBody>
          <a:bodyPr wrap="none">
            <a:noAutofit/>
          </a:bodyPr>
          <a:lstStyle>
            <a:lvl1pPr marL="0" indent="0">
              <a:buNone/>
              <a:defRPr sz="1400" spc="8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sz="1400" dirty="0"/>
              <a:t>Text 14 pt, z.B. Kapitel-Nr. &amp; -Überschrift</a:t>
            </a:r>
          </a:p>
        </p:txBody>
      </p:sp>
    </p:spTree>
    <p:extLst>
      <p:ext uri="{BB962C8B-B14F-4D97-AF65-F5344CB8AC3E}">
        <p14:creationId xmlns:p14="http://schemas.microsoft.com/office/powerpoint/2010/main" val="416848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Folientitel</a:t>
            </a:r>
            <a:br>
              <a:rPr lang="de-DE" dirty="0"/>
            </a:br>
            <a:r>
              <a:rPr lang="de-DE" dirty="0"/>
              <a:t>(27 pt, fett, max. 2-zeilig)</a:t>
            </a:r>
          </a:p>
        </p:txBody>
      </p:sp>
      <p:sp>
        <p:nvSpPr>
          <p:cNvPr id="3" name="Überschrift 1"/>
          <p:cNvSpPr>
            <a:spLocks noGrp="1"/>
          </p:cNvSpPr>
          <p:nvPr>
            <p:ph type="body" idx="13" hasCustomPrompt="1"/>
          </p:nvPr>
        </p:nvSpPr>
        <p:spPr>
          <a:xfrm>
            <a:off x="360000" y="1134000"/>
            <a:ext cx="4176000" cy="48286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b="1" baseline="0"/>
            </a:lvl1pPr>
            <a:lvl2pPr marL="457200" indent="0">
              <a:buNone/>
              <a:defRPr b="1"/>
            </a:lvl2pPr>
            <a:lvl3pPr marL="914400" indent="0">
              <a:buNone/>
              <a:defRPr b="1"/>
            </a:lvl3pPr>
            <a:lvl4pPr marL="1371600" indent="0">
              <a:buNone/>
              <a:defRPr b="1"/>
            </a:lvl4pPr>
            <a:lvl5pPr marL="1828800" indent="0">
              <a:buNone/>
              <a:defRPr b="1"/>
            </a:lvl5pPr>
            <a:lvl6pPr marL="2286000" indent="0">
              <a:buNone/>
              <a:defRPr b="1"/>
            </a:lvl6pPr>
            <a:lvl7pPr marL="2743200" indent="0">
              <a:buNone/>
              <a:defRPr b="1"/>
            </a:lvl7pPr>
            <a:lvl8pPr marL="3200400" indent="0">
              <a:buNone/>
              <a:defRPr b="1"/>
            </a:lvl8pPr>
            <a:lvl9pPr marL="3657600" indent="0">
              <a:buNone/>
              <a:defRPr b="1"/>
            </a:lvl9pPr>
          </a:lstStyle>
          <a:p>
            <a:pPr lvl="0"/>
            <a:r>
              <a:rPr lang="de-DE" dirty="0"/>
              <a:t>Überschrift</a:t>
            </a:r>
            <a:br>
              <a:rPr lang="de-DE" dirty="0"/>
            </a:br>
            <a:r>
              <a:rPr lang="de-DE" dirty="0"/>
              <a:t>(15 pt, fett, max. 2-zeilig)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body" idx="14" hasCustomPrompt="1"/>
          </p:nvPr>
        </p:nvSpPr>
        <p:spPr>
          <a:xfrm>
            <a:off x="4680000" y="1134000"/>
            <a:ext cx="4176000" cy="482869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b="1"/>
            </a:lvl1pPr>
            <a:lvl2pPr marL="457200" indent="0">
              <a:buNone/>
              <a:defRPr b="1"/>
            </a:lvl2pPr>
            <a:lvl3pPr marL="914400" indent="0">
              <a:buNone/>
              <a:defRPr b="1"/>
            </a:lvl3pPr>
            <a:lvl4pPr marL="1371600" indent="0">
              <a:buNone/>
              <a:defRPr b="1"/>
            </a:lvl4pPr>
            <a:lvl5pPr marL="1828800" indent="0">
              <a:buNone/>
              <a:defRPr b="1"/>
            </a:lvl5pPr>
            <a:lvl6pPr marL="2286000" indent="0">
              <a:buNone/>
              <a:defRPr b="1"/>
            </a:lvl6pPr>
            <a:lvl7pPr marL="2743200" indent="0">
              <a:buNone/>
              <a:defRPr b="1"/>
            </a:lvl7pPr>
            <a:lvl8pPr marL="3200400" indent="0">
              <a:buNone/>
              <a:defRPr b="1"/>
            </a:lvl8pPr>
            <a:lvl9pPr marL="3657600" indent="0">
              <a:buNone/>
              <a:defRPr b="1"/>
            </a:lvl9pPr>
          </a:lstStyle>
          <a:p>
            <a:pPr lvl="0"/>
            <a:r>
              <a:rPr lang="de-DE" dirty="0"/>
              <a:t>Untertitel</a:t>
            </a:r>
            <a:br>
              <a:rPr lang="de-DE" dirty="0"/>
            </a:br>
            <a:r>
              <a:rPr lang="de-DE" dirty="0"/>
              <a:t>(15 pt, fett, max. 2-zeilig)</a:t>
            </a:r>
          </a:p>
        </p:txBody>
      </p:sp>
      <p:sp>
        <p:nvSpPr>
          <p:cNvPr id="4" name="Inhaltsplatzhalter 1"/>
          <p:cNvSpPr>
            <a:spLocks noGrp="1"/>
          </p:cNvSpPr>
          <p:nvPr>
            <p:ph sz="half" idx="1" hasCustomPrompt="1"/>
          </p:nvPr>
        </p:nvSpPr>
        <p:spPr>
          <a:xfrm>
            <a:off x="360000" y="1674000"/>
            <a:ext cx="4176000" cy="29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 (15 pt) eingeben oder Inhalt durch Symbol in der Mitte bestimmen (Bilder: Bitte folgenden Sie der Verknüpfung in Ihrem Bilderverzeichnis, nutzen Sie nur lizenzierte Bilder)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sz="half" idx="2" hasCustomPrompt="1"/>
          </p:nvPr>
        </p:nvSpPr>
        <p:spPr>
          <a:xfrm>
            <a:off x="4680000" y="1674000"/>
            <a:ext cx="4176000" cy="29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 eingeben oder Inhalt durch Symbol in der Mitte bestimmen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r>
              <a:rPr lang="de-DE"/>
              <a:t>13.12.2022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Weidacher 3TRH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BE70-174B-4BBD-B151-ECF97DA33D7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Kapitel 1">
            <a:extLst>
              <a:ext uri="{FF2B5EF4-FFF2-40B4-BE49-F238E27FC236}">
                <a16:creationId xmlns:a16="http://schemas.microsoft.com/office/drawing/2014/main" id="{BD332ECF-F146-4117-8DF5-EFFF06300189}"/>
              </a:ext>
            </a:extLst>
          </p:cNvPr>
          <p:cNvSpPr>
            <a:spLocks noGrp="1"/>
          </p:cNvSpPr>
          <p:nvPr>
            <p:ph type="body" sz="quarter" idx="9" hasCustomPrompt="1"/>
          </p:nvPr>
        </p:nvSpPr>
        <p:spPr>
          <a:xfrm>
            <a:off x="360000" y="36000"/>
            <a:ext cx="3168000" cy="205200"/>
          </a:xfrm>
        </p:spPr>
        <p:txBody>
          <a:bodyPr wrap="none">
            <a:noAutofit/>
          </a:bodyPr>
          <a:lstStyle>
            <a:lvl1pPr marL="0" indent="0">
              <a:buNone/>
              <a:defRPr sz="1400" spc="8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sz="1400" dirty="0"/>
              <a:t>Text 14 pt, z.B. Kapitel-Nr. &amp; -Überschrift</a:t>
            </a:r>
          </a:p>
        </p:txBody>
      </p:sp>
    </p:spTree>
    <p:extLst>
      <p:ext uri="{BB962C8B-B14F-4D97-AF65-F5344CB8AC3E}">
        <p14:creationId xmlns:p14="http://schemas.microsoft.com/office/powerpoint/2010/main" val="236162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up of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Folientitel</a:t>
            </a:r>
            <a:br>
              <a:rPr lang="de-DE" dirty="0"/>
            </a:br>
            <a:r>
              <a:rPr lang="de-DE" dirty="0"/>
              <a:t>(27 pt, fett, max. 2-zeilig)</a:t>
            </a:r>
          </a:p>
        </p:txBody>
      </p:sp>
      <p:sp>
        <p:nvSpPr>
          <p:cNvPr id="3" name="Überschrift 1"/>
          <p:cNvSpPr>
            <a:spLocks noGrp="1"/>
          </p:cNvSpPr>
          <p:nvPr>
            <p:ph type="body" idx="13" hasCustomPrompt="1"/>
          </p:nvPr>
        </p:nvSpPr>
        <p:spPr>
          <a:xfrm>
            <a:off x="360000" y="1134000"/>
            <a:ext cx="2736000" cy="482869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b="1" baseline="0"/>
            </a:lvl1pPr>
            <a:lvl2pPr marL="457200" indent="0">
              <a:buNone/>
              <a:defRPr b="1"/>
            </a:lvl2pPr>
            <a:lvl3pPr marL="914400" indent="0">
              <a:buNone/>
              <a:defRPr b="1"/>
            </a:lvl3pPr>
            <a:lvl4pPr marL="1371600" indent="0">
              <a:buNone/>
              <a:defRPr b="1"/>
            </a:lvl4pPr>
            <a:lvl5pPr marL="1828800" indent="0">
              <a:buNone/>
              <a:defRPr b="1"/>
            </a:lvl5pPr>
            <a:lvl6pPr marL="2286000" indent="0">
              <a:buNone/>
              <a:defRPr b="1"/>
            </a:lvl6pPr>
            <a:lvl7pPr marL="2743200" indent="0">
              <a:buNone/>
              <a:defRPr b="1"/>
            </a:lvl7pPr>
            <a:lvl8pPr marL="3200400" indent="0">
              <a:buNone/>
              <a:defRPr b="1"/>
            </a:lvl8pPr>
            <a:lvl9pPr marL="3657600" indent="0">
              <a:buNone/>
              <a:defRPr b="1"/>
            </a:lvl9pPr>
          </a:lstStyle>
          <a:p>
            <a:pPr lvl="0"/>
            <a:r>
              <a:rPr lang="de-DE" dirty="0"/>
              <a:t>Überschrift</a:t>
            </a:r>
            <a:br>
              <a:rPr lang="de-DE" dirty="0"/>
            </a:br>
            <a:r>
              <a:rPr lang="de-DE" dirty="0"/>
              <a:t>(15 pt, fett, max. 2-zeilig)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body" idx="14" hasCustomPrompt="1"/>
          </p:nvPr>
        </p:nvSpPr>
        <p:spPr>
          <a:xfrm>
            <a:off x="3240000" y="1134000"/>
            <a:ext cx="2736000" cy="482869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b="1"/>
            </a:lvl1pPr>
            <a:lvl2pPr marL="457200" indent="0">
              <a:buNone/>
              <a:defRPr b="1"/>
            </a:lvl2pPr>
            <a:lvl3pPr marL="914400" indent="0">
              <a:buNone/>
              <a:defRPr b="1"/>
            </a:lvl3pPr>
            <a:lvl4pPr marL="1371600" indent="0">
              <a:buNone/>
              <a:defRPr b="1"/>
            </a:lvl4pPr>
            <a:lvl5pPr marL="1828800" indent="0">
              <a:buNone/>
              <a:defRPr b="1"/>
            </a:lvl5pPr>
            <a:lvl6pPr marL="2286000" indent="0">
              <a:buNone/>
              <a:defRPr b="1"/>
            </a:lvl6pPr>
            <a:lvl7pPr marL="2743200" indent="0">
              <a:buNone/>
              <a:defRPr b="1"/>
            </a:lvl7pPr>
            <a:lvl8pPr marL="3200400" indent="0">
              <a:buNone/>
              <a:defRPr b="1"/>
            </a:lvl8pPr>
            <a:lvl9pPr marL="3657600" indent="0">
              <a:buNone/>
              <a:defRPr b="1"/>
            </a:lvl9pPr>
          </a:lstStyle>
          <a:p>
            <a:pPr lvl="0"/>
            <a:r>
              <a:rPr lang="de-DE" dirty="0"/>
              <a:t>Überschrift</a:t>
            </a:r>
            <a:br>
              <a:rPr lang="de-DE" dirty="0"/>
            </a:br>
            <a:r>
              <a:rPr lang="de-DE" dirty="0"/>
              <a:t>(15 pt, fett, max. 2-zeilig)</a:t>
            </a:r>
          </a:p>
        </p:txBody>
      </p:sp>
      <p:sp>
        <p:nvSpPr>
          <p:cNvPr id="11" name="Untertitel 3"/>
          <p:cNvSpPr>
            <a:spLocks noGrp="1"/>
          </p:cNvSpPr>
          <p:nvPr>
            <p:ph type="body" idx="15" hasCustomPrompt="1"/>
          </p:nvPr>
        </p:nvSpPr>
        <p:spPr>
          <a:xfrm>
            <a:off x="6120000" y="1134000"/>
            <a:ext cx="2736000" cy="482869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b="1"/>
            </a:lvl1pPr>
            <a:lvl2pPr marL="457200" indent="0">
              <a:buNone/>
              <a:defRPr b="1"/>
            </a:lvl2pPr>
            <a:lvl3pPr marL="914400" indent="0">
              <a:buNone/>
              <a:defRPr b="1"/>
            </a:lvl3pPr>
            <a:lvl4pPr marL="1371600" indent="0">
              <a:buNone/>
              <a:defRPr b="1"/>
            </a:lvl4pPr>
            <a:lvl5pPr marL="1828800" indent="0">
              <a:buNone/>
              <a:defRPr b="1"/>
            </a:lvl5pPr>
            <a:lvl6pPr marL="2286000" indent="0">
              <a:buNone/>
              <a:defRPr b="1"/>
            </a:lvl6pPr>
            <a:lvl7pPr marL="2743200" indent="0">
              <a:buNone/>
              <a:defRPr b="1"/>
            </a:lvl7pPr>
            <a:lvl8pPr marL="3200400" indent="0">
              <a:buNone/>
              <a:defRPr b="1"/>
            </a:lvl8pPr>
            <a:lvl9pPr marL="3657600" indent="0">
              <a:buNone/>
              <a:defRPr b="1"/>
            </a:lvl9pPr>
          </a:lstStyle>
          <a:p>
            <a:pPr lvl="0"/>
            <a:r>
              <a:rPr lang="de-DE" dirty="0"/>
              <a:t>Untertitel</a:t>
            </a:r>
            <a:br>
              <a:rPr lang="de-DE" dirty="0"/>
            </a:br>
            <a:r>
              <a:rPr lang="de-DE" dirty="0"/>
              <a:t>(15 pt, fett, max. 2-zeilig)</a:t>
            </a:r>
          </a:p>
        </p:txBody>
      </p:sp>
      <p:sp>
        <p:nvSpPr>
          <p:cNvPr id="4" name="Inhaltsplatzhalter 1"/>
          <p:cNvSpPr>
            <a:spLocks noGrp="1"/>
          </p:cNvSpPr>
          <p:nvPr>
            <p:ph sz="half" idx="1" hasCustomPrompt="1"/>
          </p:nvPr>
        </p:nvSpPr>
        <p:spPr>
          <a:xfrm>
            <a:off x="360000" y="1674000"/>
            <a:ext cx="2736000" cy="29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err="1"/>
              <a:t>Tex eingeben oder Inhalt durch Symbol in der Mitte bestimmen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sz="half" idx="2" hasCustomPrompt="1"/>
          </p:nvPr>
        </p:nvSpPr>
        <p:spPr>
          <a:xfrm>
            <a:off x="3240000" y="1674000"/>
            <a:ext cx="2736000" cy="29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 eingeben oder Inhalt durch Symbol in der Mitte bestimmen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D6E4E761-F2D7-4DC0-BB58-8BB8E3CB43EB}"/>
              </a:ext>
            </a:extLst>
          </p:cNvPr>
          <p:cNvSpPr>
            <a:spLocks noGrp="1"/>
          </p:cNvSpPr>
          <p:nvPr>
            <p:ph sz="half" idx="3" hasCustomPrompt="1"/>
          </p:nvPr>
        </p:nvSpPr>
        <p:spPr>
          <a:xfrm>
            <a:off x="6120000" y="1674000"/>
            <a:ext cx="2736000" cy="29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 eingeben oder Inhalt durch Symbol in der Mitte bestimmen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13.12.2022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Weidacher 3TRH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BE70-174B-4BBD-B151-ECF97DA33D7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Kapitel 1">
            <a:extLst>
              <a:ext uri="{FF2B5EF4-FFF2-40B4-BE49-F238E27FC236}">
                <a16:creationId xmlns:a16="http://schemas.microsoft.com/office/drawing/2014/main" id="{BD332ECF-F146-4117-8DF5-EFFF06300189}"/>
              </a:ext>
            </a:extLst>
          </p:cNvPr>
          <p:cNvSpPr>
            <a:spLocks noGrp="1"/>
          </p:cNvSpPr>
          <p:nvPr>
            <p:ph type="body" sz="quarter" idx="9" hasCustomPrompt="1"/>
          </p:nvPr>
        </p:nvSpPr>
        <p:spPr>
          <a:xfrm>
            <a:off x="360000" y="36000"/>
            <a:ext cx="3168000" cy="205200"/>
          </a:xfrm>
        </p:spPr>
        <p:txBody>
          <a:bodyPr wrap="none">
            <a:noAutofit/>
          </a:bodyPr>
          <a:lstStyle>
            <a:lvl1pPr marL="0" indent="0">
              <a:buNone/>
              <a:defRPr sz="1400" spc="8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sz="1400" dirty="0"/>
              <a:t>Text 14 pt, z.B. Kapitel-Nr. &amp; -Überschrift</a:t>
            </a:r>
          </a:p>
        </p:txBody>
      </p:sp>
    </p:spTree>
    <p:extLst>
      <p:ext uri="{BB962C8B-B14F-4D97-AF65-F5344CB8AC3E}">
        <p14:creationId xmlns:p14="http://schemas.microsoft.com/office/powerpoint/2010/main" val="1261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Folientitel</a:t>
            </a:r>
            <a:br>
              <a:rPr lang="de-DE" dirty="0"/>
            </a:br>
            <a:r>
              <a:rPr lang="de-DE" dirty="0"/>
              <a:t>(27 pt, fett, max. 2-zeilig)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13.12.2022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Weidacher 3TRH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BE70-174B-4BBD-B151-ECF97DA33D7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Kapitel 1">
            <a:extLst>
              <a:ext uri="{FF2B5EF4-FFF2-40B4-BE49-F238E27FC236}">
                <a16:creationId xmlns:a16="http://schemas.microsoft.com/office/drawing/2014/main" id="{BD332ECF-F146-4117-8DF5-EFFF06300189}"/>
              </a:ext>
            </a:extLst>
          </p:cNvPr>
          <p:cNvSpPr>
            <a:spLocks noGrp="1"/>
          </p:cNvSpPr>
          <p:nvPr>
            <p:ph type="body" sz="quarter" idx="9" hasCustomPrompt="1"/>
          </p:nvPr>
        </p:nvSpPr>
        <p:spPr>
          <a:xfrm>
            <a:off x="360000" y="36000"/>
            <a:ext cx="3168000" cy="205200"/>
          </a:xfrm>
        </p:spPr>
        <p:txBody>
          <a:bodyPr wrap="none">
            <a:noAutofit/>
          </a:bodyPr>
          <a:lstStyle>
            <a:lvl1pPr marL="0" indent="0">
              <a:buNone/>
              <a:defRPr sz="1400" spc="8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sz="1400" dirty="0"/>
              <a:t>Text 14 pt, z.B. Kapitel-Nr. &amp; -Überschrift</a:t>
            </a:r>
          </a:p>
        </p:txBody>
      </p:sp>
    </p:spTree>
    <p:extLst>
      <p:ext uri="{BB962C8B-B14F-4D97-AF65-F5344CB8AC3E}">
        <p14:creationId xmlns:p14="http://schemas.microsoft.com/office/powerpoint/2010/main" val="304652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 mod="1">
    <p:ext uri="{DCECCB84-F9BA-43D5-87BE-67443E8EF086}">
      <p15:sldGuideLst xmlns:p15="http://schemas.microsoft.com/office/powerpoint/2012/main">
        <p15:guide id="1" pos="590">
          <p15:clr>
            <a:srgbClr val="A4A3A4"/>
          </p15:clr>
        </p15:guide>
        <p15:guide id="2" pos="680">
          <p15:clr>
            <a:srgbClr val="A4A3A4"/>
          </p15:clr>
        </p15:guide>
        <p15:guide id="3" pos="1043">
          <p15:clr>
            <a:srgbClr val="A4A3A4"/>
          </p15:clr>
        </p15:guide>
        <p15:guide id="4" pos="1134">
          <p15:clr>
            <a:srgbClr val="A4A3A4"/>
          </p15:clr>
        </p15:guide>
        <p15:guide id="5" pos="1497">
          <p15:clr>
            <a:srgbClr val="A4A3A4"/>
          </p15:clr>
        </p15:guide>
        <p15:guide id="6" pos="1587">
          <p15:clr>
            <a:srgbClr val="A4A3A4"/>
          </p15:clr>
        </p15:guide>
        <p15:guide id="7" pos="1950">
          <p15:clr>
            <a:srgbClr val="A4A3A4"/>
          </p15:clr>
        </p15:guide>
        <p15:guide id="8" pos="2041">
          <p15:clr>
            <a:srgbClr val="A4A3A4"/>
          </p15:clr>
        </p15:guide>
        <p15:guide id="9" pos="2404">
          <p15:clr>
            <a:srgbClr val="A4A3A4"/>
          </p15:clr>
        </p15:guide>
        <p15:guide id="10" pos="2494">
          <p15:clr>
            <a:srgbClr val="A4A3A4"/>
          </p15:clr>
        </p15:guide>
        <p15:guide id="11" pos="2857">
          <p15:clr>
            <a:srgbClr val="A4A3A4"/>
          </p15:clr>
        </p15:guide>
        <p15:guide id="12" pos="2948">
          <p15:clr>
            <a:srgbClr val="A4A3A4"/>
          </p15:clr>
        </p15:guide>
        <p15:guide id="13" pos="3311">
          <p15:clr>
            <a:srgbClr val="A4A3A4"/>
          </p15:clr>
        </p15:guide>
        <p15:guide id="14" pos="3402">
          <p15:clr>
            <a:srgbClr val="A4A3A4"/>
          </p15:clr>
        </p15:guide>
        <p15:guide id="15" pos="3764">
          <p15:clr>
            <a:srgbClr val="A4A3A4"/>
          </p15:clr>
        </p15:guide>
        <p15:guide id="16" pos="3855">
          <p15:clr>
            <a:srgbClr val="A4A3A4"/>
          </p15:clr>
        </p15:guide>
        <p15:guide id="17" pos="4218">
          <p15:clr>
            <a:srgbClr val="A4A3A4"/>
          </p15:clr>
        </p15:guide>
        <p15:guide id="18" pos="4309">
          <p15:clr>
            <a:srgbClr val="A4A3A4"/>
          </p15:clr>
        </p15:guide>
        <p15:guide id="19" pos="4671">
          <p15:clr>
            <a:srgbClr val="A4A3A4"/>
          </p15:clr>
        </p15:guide>
        <p15:guide id="20" pos="4762">
          <p15:clr>
            <a:srgbClr val="A4A3A4"/>
          </p15:clr>
        </p15:guide>
        <p15:guide id="21" pos="5125">
          <p15:clr>
            <a:srgbClr val="A4A3A4"/>
          </p15:clr>
        </p15:guide>
        <p15:guide id="22" pos="5216">
          <p15:clr>
            <a:srgbClr val="A4A3A4"/>
          </p15:clr>
        </p15:guide>
        <p15:guide id="23" orient="horz" pos="1803">
          <p15:clr>
            <a:srgbClr val="A4A3A4"/>
          </p15:clr>
        </p15:guide>
        <p15:guide id="24" orient="horz" pos="1846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aute 1">
            <a:extLst>
              <a:ext uri="{FF2B5EF4-FFF2-40B4-BE49-F238E27FC236}">
                <a16:creationId xmlns:a16="http://schemas.microsoft.com/office/drawing/2014/main" id="{268FCBC5-1C34-4674-8BD9-FD6DFF1C3FB2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4798633"/>
            <a:ext cx="251805" cy="25200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288000"/>
            <a:ext cx="8496000" cy="70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Folientitel</a:t>
            </a:r>
            <a:br>
              <a:rPr lang="de-DE" dirty="0"/>
            </a:br>
            <a:r>
              <a:rPr lang="de-DE" dirty="0"/>
              <a:t>(27 pt, fett, max. 2-zeilig)</a:t>
            </a:r>
          </a:p>
        </p:txBody>
      </p:sp>
      <p:sp>
        <p:nvSpPr>
          <p:cNvPr id="3" name="Textplatzhalter 1"/>
          <p:cNvSpPr>
            <a:spLocks noGrp="1"/>
          </p:cNvSpPr>
          <p:nvPr>
            <p:ph type="body" idx="1"/>
          </p:nvPr>
        </p:nvSpPr>
        <p:spPr>
          <a:xfrm>
            <a:off x="360000" y="1134000"/>
            <a:ext cx="8496000" cy="35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 (15 pt) eingeben oder Inhalt durch Symbol in der Mitte bestimmen (Bilder: Bitte folgenden Sie der Verknüpfung in Ihrem Bilderverzeichnis, nutzen Sie nur lizenzierte Bilder)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034000" y="4860000"/>
            <a:ext cx="826000" cy="13500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>
              <a:defRPr lang="de-DE" sz="1000" smtClean="0">
                <a:solidFill>
                  <a:schemeClr val="tx1"/>
                </a:solidFill>
              </a:defRPr>
            </a:lvl1pPr>
          </a:lstStyle>
          <a:p>
            <a:pPr algn="ctr"/>
            <a:r>
              <a:rPr lang="de-DE"/>
              <a:t>13.12.2022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62000" y="4860000"/>
            <a:ext cx="2952000" cy="13500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Korbinian Weidacher 3TRH</a:t>
            </a:r>
            <a:endParaRPr lang="de-DE" dirty="0"/>
          </a:p>
        </p:txBody>
      </p:sp>
      <p:sp>
        <p:nvSpPr>
          <p:cNvPr id="6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666000" y="4860000"/>
            <a:ext cx="252000" cy="13500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lang="de-DE" sz="1000" smtClean="0">
                <a:solidFill>
                  <a:schemeClr val="tx1"/>
                </a:solidFill>
              </a:defRPr>
            </a:lvl1pPr>
          </a:lstStyle>
          <a:p>
            <a:fld id="{6972BE70-174B-4BBD-B151-ECF97DA33D7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RS">
            <a:extLst>
              <a:ext uri="{FF2B5EF4-FFF2-40B4-BE49-F238E27FC236}">
                <a16:creationId xmlns:a16="http://schemas.microsoft.com/office/drawing/2014/main" id="{67D92DE0-6383-433C-8161-CE3AA548DC8D}"/>
              </a:ext>
            </a:extLst>
          </p:cNvPr>
          <p:cNvSpPr txBox="1"/>
          <p:nvPr/>
        </p:nvSpPr>
        <p:spPr>
          <a:xfrm>
            <a:off x="918000" y="4842100"/>
            <a:ext cx="1114000" cy="153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de-DE" sz="1000" dirty="0"/>
              <a:t>Rohde &amp; Schwarz</a:t>
            </a:r>
          </a:p>
        </p:txBody>
      </p:sp>
    </p:spTree>
    <p:extLst>
      <p:ext uri="{BB962C8B-B14F-4D97-AF65-F5344CB8AC3E}">
        <p14:creationId xmlns:p14="http://schemas.microsoft.com/office/powerpoint/2010/main" val="356715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766" r:id="rId18"/>
    <p:sldLayoutId id="2147483767" r:id="rId19"/>
    <p:sldLayoutId id="2147483768" r:id="rId20"/>
    <p:sldLayoutId id="2147483769" r:id="rId21"/>
    <p:sldLayoutId id="2147483770" r:id="rId22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700" b="1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05000"/>
        </a:lnSpc>
        <a:spcBef>
          <a:spcPts val="0"/>
        </a:spcBef>
        <a:spcAft>
          <a:spcPts val="400"/>
        </a:spcAft>
        <a:buSzPct val="90000"/>
        <a:buFont typeface="Arial" panose="020B0604020202020204" pitchFamily="34" charset="0"/>
        <a:buChar char="►"/>
        <a:defRPr sz="15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0000" indent="-180000" algn="l" defTabSz="914400" rtl="0" eaLnBrk="1" latinLnBrk="0" hangingPunct="1">
        <a:lnSpc>
          <a:spcPct val="105000"/>
        </a:lnSpc>
        <a:spcBef>
          <a:spcPts val="0"/>
        </a:spcBef>
        <a:spcAft>
          <a:spcPts val="400"/>
        </a:spcAft>
        <a:buSzPct val="90000"/>
        <a:buFont typeface="Symbol" panose="05050102010706020507" pitchFamily="18" charset="2"/>
        <a:buChar char="-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30000" indent="-180000" algn="l" defTabSz="914400" rtl="0" eaLnBrk="1" latinLnBrk="0" hangingPunct="1">
        <a:lnSpc>
          <a:spcPct val="105000"/>
        </a:lnSpc>
        <a:spcBef>
          <a:spcPts val="0"/>
        </a:spcBef>
        <a:spcAft>
          <a:spcPts val="400"/>
        </a:spcAft>
        <a:buSzPct val="90000"/>
        <a:buFont typeface="Symbol" panose="05050102010706020507" pitchFamily="18" charset="2"/>
        <a:buChar char="-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10000" indent="-180000" algn="l" defTabSz="914400" rtl="0" eaLnBrk="1" latinLnBrk="0" hangingPunct="1">
        <a:lnSpc>
          <a:spcPct val="105000"/>
        </a:lnSpc>
        <a:spcBef>
          <a:spcPts val="0"/>
        </a:spcBef>
        <a:spcAft>
          <a:spcPts val="400"/>
        </a:spcAft>
        <a:buSzPct val="90000"/>
        <a:buFont typeface="Symbol" panose="05050102010706020507" pitchFamily="18" charset="2"/>
        <a:buChar char="-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90000" indent="-180000" algn="l" defTabSz="914400" rtl="0" eaLnBrk="1" latinLnBrk="0" hangingPunct="1">
        <a:lnSpc>
          <a:spcPct val="105000"/>
        </a:lnSpc>
        <a:spcBef>
          <a:spcPts val="0"/>
        </a:spcBef>
        <a:spcAft>
          <a:spcPts val="400"/>
        </a:spcAft>
        <a:buSzPct val="90000"/>
        <a:buFont typeface="Symbol" panose="05050102010706020507" pitchFamily="18" charset="2"/>
        <a:buChar char="-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170000" indent="-180000" algn="l" defTabSz="914400" rtl="0" eaLnBrk="1" latinLnBrk="0" hangingPunct="1">
        <a:lnSpc>
          <a:spcPct val="105000"/>
        </a:lnSpc>
        <a:spcBef>
          <a:spcPts val="0"/>
        </a:spcBef>
        <a:spcAft>
          <a:spcPts val="400"/>
        </a:spcAft>
        <a:buSzPct val="90000"/>
        <a:buFont typeface="Symbol" panose="05050102010706020507" pitchFamily="18" charset="2"/>
        <a:buChar char="-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1350000" indent="-180000" algn="l" defTabSz="914400" rtl="0" eaLnBrk="1" latinLnBrk="0" hangingPunct="1">
        <a:lnSpc>
          <a:spcPct val="105000"/>
        </a:lnSpc>
        <a:spcBef>
          <a:spcPts val="0"/>
        </a:spcBef>
        <a:spcAft>
          <a:spcPts val="400"/>
        </a:spcAft>
        <a:buSzPct val="90000"/>
        <a:buFont typeface="Symbol" panose="05050102010706020507" pitchFamily="18" charset="2"/>
        <a:buChar char="-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530000" indent="-180000" algn="l" defTabSz="914400" rtl="0" eaLnBrk="1" latinLnBrk="0" hangingPunct="1">
        <a:lnSpc>
          <a:spcPct val="105000"/>
        </a:lnSpc>
        <a:spcBef>
          <a:spcPts val="0"/>
        </a:spcBef>
        <a:spcAft>
          <a:spcPts val="400"/>
        </a:spcAft>
        <a:buSzPct val="90000"/>
        <a:buFont typeface="Symbol" panose="05050102010706020507" pitchFamily="18" charset="2"/>
        <a:buChar char="-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1710000" indent="-180000" algn="l" defTabSz="914400" rtl="0" eaLnBrk="1" latinLnBrk="0" hangingPunct="1">
        <a:lnSpc>
          <a:spcPct val="105000"/>
        </a:lnSpc>
        <a:spcBef>
          <a:spcPts val="0"/>
        </a:spcBef>
        <a:spcAft>
          <a:spcPts val="400"/>
        </a:spcAft>
        <a:buSzPct val="90000"/>
        <a:buFont typeface="Symbol" panose="05050102010706020507" pitchFamily="18" charset="2"/>
        <a:buChar char="-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27">
          <p15:clr>
            <a:srgbClr val="F26B43"/>
          </p15:clr>
        </p15:guide>
        <p15:guide id="3" pos="5580">
          <p15:clr>
            <a:srgbClr val="F26B43"/>
          </p15:clr>
        </p15:guide>
        <p15:guide id="4" orient="horz" pos="181">
          <p15:clr>
            <a:srgbClr val="F26B43"/>
          </p15:clr>
        </p15:guide>
        <p15:guide id="5" orient="horz" pos="624">
          <p15:clr>
            <a:srgbClr val="F26B43"/>
          </p15:clr>
        </p15:guide>
        <p15:guide id="6" orient="horz" pos="714">
          <p15:clr>
            <a:srgbClr val="F26B43"/>
          </p15:clr>
        </p15:guide>
        <p15:guide id="7" orient="horz" pos="293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carloalbertobarbano/vgg16-transfer-learning-pytorch" TargetMode="External"/><Relationship Id="rId7" Type="http://schemas.openxmlformats.org/officeDocument/2006/relationships/hyperlink" Target="https://digitalcommons.usu.edu/all_datasets/48/" TargetMode="Externa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6" Type="http://schemas.openxmlformats.org/officeDocument/2006/relationships/hyperlink" Target="http://gradcam.cloudcv.org/" TargetMode="External"/><Relationship Id="rId5" Type="http://schemas.openxmlformats.org/officeDocument/2006/relationships/hyperlink" Target="https://image-net.org/" TargetMode="External"/><Relationship Id="rId4" Type="http://schemas.openxmlformats.org/officeDocument/2006/relationships/hyperlink" Target="https://www.mathworks.com/discovery/convolutional-neural-network-matlab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hyperlink" Target="https://github.com/96korbi/BuildingInspectionDeepL/wiki/How-to:-Add-more-classes-to-the-mode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1999925-6DDB-4750-81D2-902FECDDAF7D}"/>
              </a:ext>
            </a:extLst>
          </p:cNvPr>
          <p:cNvSpPr>
            <a:spLocks noGrp="1"/>
          </p:cNvSpPr>
          <p:nvPr>
            <p:ph type="body" sz="quarter" idx="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5DB299-26F7-4BEE-8CD9-A75F58AFC71B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0840F04-4898-4056-B87B-E18BC709BA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Building </a:t>
            </a:r>
            <a:r>
              <a:rPr lang="de-DE" dirty="0" err="1"/>
              <a:t>Inspection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Drones</a:t>
            </a:r>
            <a:endParaRPr lang="de-DE" dirty="0"/>
          </a:p>
        </p:txBody>
      </p:sp>
      <p:sp>
        <p:nvSpPr>
          <p:cNvPr id="5" name="RS_Classification_Special">
            <a:extLst>
              <a:ext uri="{FF2B5EF4-FFF2-40B4-BE49-F238E27FC236}">
                <a16:creationId xmlns:a16="http://schemas.microsoft.com/office/drawing/2014/main" id="{1B5E139F-D041-4100-9F12-D36B141D9712}"/>
              </a:ext>
            </a:extLst>
          </p:cNvPr>
          <p:cNvSpPr txBox="1"/>
          <p:nvPr/>
        </p:nvSpPr>
        <p:spPr>
          <a:xfrm>
            <a:off x="7411923" y="4832341"/>
            <a:ext cx="1732077" cy="211083"/>
          </a:xfrm>
          <a:prstGeom prst="rect">
            <a:avLst/>
          </a:prstGeom>
          <a:solidFill>
            <a:srgbClr val="F8F8F8"/>
          </a:solidFill>
        </p:spPr>
        <p:txBody>
          <a:bodyPr vert="horz" wrap="none" lIns="75565" tIns="35941" rIns="75565" bIns="35941" rtlCol="0" anchor="ctr">
            <a:spAutoFit/>
          </a:bodyPr>
          <a:lstStyle/>
          <a:p>
            <a:r>
              <a:rPr lang="de-DE" sz="900" b="1" kern="100" spc="100">
                <a:solidFill>
                  <a:srgbClr val="000000"/>
                </a:solidFill>
              </a:rPr>
              <a:t>COMPANY RESTRICTED</a:t>
            </a:r>
            <a:endParaRPr lang="de-DE" sz="900" b="1" kern="100" spc="100" dirty="0" err="1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964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B2BFD-2CFC-438A-91A4-191BF995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 Collection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395B43-5924-408A-A1B4-74D211268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https://www.kaggle.com/code/carloalbertobarbano/vgg16-transfer-learning-pytorch</a:t>
            </a:r>
            <a:endParaRPr lang="de-DE" dirty="0"/>
          </a:p>
          <a:p>
            <a:r>
              <a:rPr lang="de-DE" dirty="0">
                <a:hlinkClick r:id="rId4"/>
              </a:rPr>
              <a:t>https://www.mathworks.com/discovery/convolutional-neural-network-matlab.html</a:t>
            </a:r>
            <a:endParaRPr lang="de-DE" dirty="0"/>
          </a:p>
          <a:p>
            <a:r>
              <a:rPr lang="de-DE" dirty="0">
                <a:hlinkClick r:id="rId5"/>
              </a:rPr>
              <a:t>https://image-net.org/</a:t>
            </a:r>
            <a:endParaRPr lang="de-DE" dirty="0"/>
          </a:p>
          <a:p>
            <a:r>
              <a:rPr lang="de-DE" dirty="0">
                <a:hlinkClick r:id="rId6"/>
              </a:rPr>
              <a:t>http://gradcam.cloudcv.org/</a:t>
            </a:r>
            <a:endParaRPr lang="de-DE" dirty="0"/>
          </a:p>
          <a:p>
            <a:r>
              <a:rPr lang="de-DE">
                <a:hlinkClick r:id="rId7"/>
              </a:rPr>
              <a:t>https://digitalcommons.usu.edu/all_datasets/48/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576057-1B8F-4633-97CC-EB68E71D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13.12.2022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E18C1-5A24-49B8-98A6-EAC0CA3C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Weidacher 3TRH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CAEB07-19BC-4357-BAD6-AC13017F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BE70-174B-4BBD-B151-ECF97DA33D78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9D69481-F14B-4C6D-B485-A265C6C6875F}"/>
              </a:ext>
            </a:extLst>
          </p:cNvPr>
          <p:cNvSpPr>
            <a:spLocks noGrp="1"/>
          </p:cNvSpPr>
          <p:nvPr>
            <p:ph type="body" sz="quarter" idx="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RS_Classification_Special">
            <a:extLst>
              <a:ext uri="{FF2B5EF4-FFF2-40B4-BE49-F238E27FC236}">
                <a16:creationId xmlns:a16="http://schemas.microsoft.com/office/drawing/2014/main" id="{EA104CFE-2EDC-43B6-8413-00A646654C83}"/>
              </a:ext>
            </a:extLst>
          </p:cNvPr>
          <p:cNvSpPr txBox="1"/>
          <p:nvPr/>
        </p:nvSpPr>
        <p:spPr>
          <a:xfrm>
            <a:off x="7411923" y="4832341"/>
            <a:ext cx="1732077" cy="211083"/>
          </a:xfrm>
          <a:prstGeom prst="rect">
            <a:avLst/>
          </a:prstGeom>
          <a:solidFill>
            <a:srgbClr val="F8F8F8"/>
          </a:solidFill>
        </p:spPr>
        <p:txBody>
          <a:bodyPr vert="horz" wrap="none" lIns="75565" tIns="35941" rIns="75565" bIns="35941" rtlCol="0" anchor="ctr">
            <a:spAutoFit/>
          </a:bodyPr>
          <a:lstStyle/>
          <a:p>
            <a:r>
              <a:rPr lang="de-DE" sz="900" b="1" kern="100" spc="100">
                <a:solidFill>
                  <a:srgbClr val="000000"/>
                </a:solidFill>
              </a:rPr>
              <a:t>COMPANY RESTRICTED</a:t>
            </a:r>
            <a:endParaRPr lang="de-DE" sz="900" b="1" kern="100" spc="100" dirty="0" err="1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035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1487A71-DA3A-403D-BC4D-301B85808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280" y="1851670"/>
            <a:ext cx="3707904" cy="169080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4922F65-100C-4F8F-A647-9B97436B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wall </a:t>
            </a:r>
            <a:r>
              <a:rPr lang="de-DE" dirty="0" err="1"/>
              <a:t>damages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103E2D-550D-430F-94E8-575D8205E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 (CNN)</a:t>
            </a:r>
          </a:p>
          <a:p>
            <a:pPr lvl="1"/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and </a:t>
            </a:r>
            <a:r>
              <a:rPr lang="de-DE" dirty="0" err="1"/>
              <a:t>bias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network </a:t>
            </a:r>
            <a:r>
              <a:rPr lang="de-DE" dirty="0" err="1"/>
              <a:t>detects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wherever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. A traditional </a:t>
            </a:r>
            <a:r>
              <a:rPr lang="de-DE" dirty="0" err="1"/>
              <a:t>neural</a:t>
            </a:r>
            <a:r>
              <a:rPr lang="de-DE" dirty="0"/>
              <a:t> network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positions</a:t>
            </a:r>
            <a:endParaRPr lang="de-DE" dirty="0"/>
          </a:p>
          <a:p>
            <a:r>
              <a:rPr lang="de-DE" dirty="0"/>
              <a:t>VGG16</a:t>
            </a:r>
          </a:p>
          <a:p>
            <a:pPr lvl="1"/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pretrained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so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de-DE" dirty="0"/>
          </a:p>
          <a:p>
            <a:pPr marL="450000" lvl="2" indent="0">
              <a:buNone/>
            </a:pP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scratch</a:t>
            </a:r>
            <a:endParaRPr lang="de-DE" dirty="0"/>
          </a:p>
          <a:p>
            <a:pPr lvl="1"/>
            <a:r>
              <a:rPr lang="de-DE" dirty="0"/>
              <a:t>VGG16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ImageNet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</a:t>
            </a:r>
          </a:p>
          <a:p>
            <a:pPr marL="450000" lvl="2" indent="0">
              <a:buNone/>
            </a:pPr>
            <a:r>
              <a:rPr lang="de-DE" dirty="0" err="1"/>
              <a:t>over</a:t>
            </a:r>
            <a:r>
              <a:rPr lang="de-DE" dirty="0"/>
              <a:t> 14 </a:t>
            </a:r>
            <a:r>
              <a:rPr lang="de-DE" dirty="0" err="1"/>
              <a:t>million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dirty="0"/>
          </a:p>
          <a:p>
            <a:pPr lvl="1"/>
            <a:r>
              <a:rPr lang="de-DE" dirty="0"/>
              <a:t>Train </a:t>
            </a:r>
            <a:r>
              <a:rPr lang="de-DE" dirty="0" err="1"/>
              <a:t>the</a:t>
            </a:r>
            <a:r>
              <a:rPr lang="de-DE" dirty="0"/>
              <a:t> fully </a:t>
            </a:r>
            <a:r>
              <a:rPr lang="de-DE" dirty="0" err="1"/>
              <a:t>connected</a:t>
            </a:r>
            <a:r>
              <a:rPr lang="de-DE" dirty="0"/>
              <a:t> network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wall crack </a:t>
            </a:r>
            <a:r>
              <a:rPr lang="de-DE" dirty="0" err="1"/>
              <a:t>dataset</a:t>
            </a:r>
            <a:endParaRPr lang="de-DE" dirty="0"/>
          </a:p>
          <a:p>
            <a:pPr marL="270000" lvl="1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15F6B3-671B-4A07-9411-5AD32FB24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13.12.2022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E9D657-E236-4097-85B4-7442950F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Weidacher 3TRH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C433BC-8EC7-49DA-8BE6-8359C182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BE70-174B-4BBD-B151-ECF97DA33D78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4A7C893-89D4-4395-8086-BC1F951C8E3C}"/>
              </a:ext>
            </a:extLst>
          </p:cNvPr>
          <p:cNvSpPr>
            <a:spLocks noGrp="1"/>
          </p:cNvSpPr>
          <p:nvPr>
            <p:ph type="body" sz="quarter" idx="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RS_Classification_Special">
            <a:extLst>
              <a:ext uri="{FF2B5EF4-FFF2-40B4-BE49-F238E27FC236}">
                <a16:creationId xmlns:a16="http://schemas.microsoft.com/office/drawing/2014/main" id="{8AF1BDEA-85EA-434D-BD4C-4232EF421FA3}"/>
              </a:ext>
            </a:extLst>
          </p:cNvPr>
          <p:cNvSpPr txBox="1"/>
          <p:nvPr/>
        </p:nvSpPr>
        <p:spPr>
          <a:xfrm>
            <a:off x="7411923" y="4832341"/>
            <a:ext cx="1732077" cy="211083"/>
          </a:xfrm>
          <a:prstGeom prst="rect">
            <a:avLst/>
          </a:prstGeom>
          <a:solidFill>
            <a:srgbClr val="F8F8F8"/>
          </a:solidFill>
        </p:spPr>
        <p:txBody>
          <a:bodyPr vert="horz" wrap="none" lIns="75565" tIns="35941" rIns="75565" bIns="35941" rtlCol="0" anchor="ctr">
            <a:spAutoFit/>
          </a:bodyPr>
          <a:lstStyle/>
          <a:p>
            <a:r>
              <a:rPr lang="de-DE" sz="900" b="1" kern="100" spc="100">
                <a:solidFill>
                  <a:srgbClr val="000000"/>
                </a:solidFill>
              </a:rPr>
              <a:t>COMPANY RESTRICTED</a:t>
            </a:r>
            <a:endParaRPr lang="de-DE" sz="900" b="1" kern="100" spc="100" dirty="0" err="1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278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AA83-7C47-4F6F-8F52-A0AC26C1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VGG16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B8ECA-E407-4C65-BEDB-F691DBD2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13.12.2022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08A7D-B5D2-4A2F-B2EC-FF53CC64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Weidacher 3TRH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CB3E3-0D63-4D89-ACAA-F590B685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BE70-174B-4BBD-B151-ECF97DA33D78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79D771-D87B-4753-8E1B-6363A3A3B29B}"/>
              </a:ext>
            </a:extLst>
          </p:cNvPr>
          <p:cNvSpPr>
            <a:spLocks noGrp="1"/>
          </p:cNvSpPr>
          <p:nvPr>
            <p:ph type="body" sz="quarter" idx="9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A CNN depicted by a car as input to methods of feature learning, represented by connected cubes that get successively smaller, and classification.">
            <a:extLst>
              <a:ext uri="{FF2B5EF4-FFF2-40B4-BE49-F238E27FC236}">
                <a16:creationId xmlns:a16="http://schemas.microsoft.com/office/drawing/2014/main" id="{AC1C60AC-CAD3-4A13-B1E5-5029F65508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1453610"/>
            <a:ext cx="8496300" cy="288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41F14B13-2D3E-4019-B7DD-A2513D33554C}"/>
              </a:ext>
            </a:extLst>
          </p:cNvPr>
          <p:cNvSpPr/>
          <p:nvPr/>
        </p:nvSpPr>
        <p:spPr>
          <a:xfrm>
            <a:off x="6336383" y="1671876"/>
            <a:ext cx="2520280" cy="22619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sz="1500" dirty="0"/>
          </a:p>
        </p:txBody>
      </p:sp>
      <p:sp>
        <p:nvSpPr>
          <p:cNvPr id="3" name="RS_Classification_Special">
            <a:extLst>
              <a:ext uri="{FF2B5EF4-FFF2-40B4-BE49-F238E27FC236}">
                <a16:creationId xmlns:a16="http://schemas.microsoft.com/office/drawing/2014/main" id="{0B09FE7E-08F9-4715-B1B7-6D51311B42FF}"/>
              </a:ext>
            </a:extLst>
          </p:cNvPr>
          <p:cNvSpPr txBox="1"/>
          <p:nvPr/>
        </p:nvSpPr>
        <p:spPr>
          <a:xfrm>
            <a:off x="7411923" y="4832341"/>
            <a:ext cx="1732077" cy="211083"/>
          </a:xfrm>
          <a:prstGeom prst="rect">
            <a:avLst/>
          </a:prstGeom>
          <a:solidFill>
            <a:srgbClr val="F8F8F8"/>
          </a:solidFill>
        </p:spPr>
        <p:txBody>
          <a:bodyPr vert="horz" wrap="none" lIns="75565" tIns="35941" rIns="75565" bIns="35941" rtlCol="0" anchor="ctr">
            <a:spAutoFit/>
          </a:bodyPr>
          <a:lstStyle/>
          <a:p>
            <a:r>
              <a:rPr lang="de-DE" sz="900" b="1" kern="100" spc="100">
                <a:solidFill>
                  <a:srgbClr val="000000"/>
                </a:solidFill>
              </a:rPr>
              <a:t>COMPANY RESTRICTED</a:t>
            </a:r>
            <a:endParaRPr lang="de-DE" sz="900" b="1" kern="100" spc="100" dirty="0" err="1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420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4ADE7-310B-4D1C-9088-AA340466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CD5F12-7510-471E-AC7C-697D3F030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Concrete</a:t>
            </a:r>
            <a:r>
              <a:rPr lang="de-DE" dirty="0"/>
              <a:t> crack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Utah State University</a:t>
            </a:r>
          </a:p>
          <a:p>
            <a:r>
              <a:rPr lang="en-US" dirty="0"/>
              <a:t>56,000 images of cracked and non-cracked concrete bridge decks, walls, and pavements</a:t>
            </a:r>
          </a:p>
          <a:p>
            <a:r>
              <a:rPr lang="en-US" dirty="0"/>
              <a:t>Really easy to download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104B6B-6146-42C4-8C56-E9DE8358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13.12.2022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05FA67-18A6-4B30-84CF-B90EC50C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Weidacher 3TRH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AEB8C2-20DB-4B92-95DA-D84CEF01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BE70-174B-4BBD-B151-ECF97DA33D78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4C8E177-7963-49DD-A21A-7E470A58D284}"/>
              </a:ext>
            </a:extLst>
          </p:cNvPr>
          <p:cNvSpPr>
            <a:spLocks noGrp="1"/>
          </p:cNvSpPr>
          <p:nvPr>
            <p:ph type="body" sz="quarter" idx="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RS_Classification_Special">
            <a:extLst>
              <a:ext uri="{FF2B5EF4-FFF2-40B4-BE49-F238E27FC236}">
                <a16:creationId xmlns:a16="http://schemas.microsoft.com/office/drawing/2014/main" id="{74E1DA3C-D25D-4B3A-BD43-CE7BF1FF5BEC}"/>
              </a:ext>
            </a:extLst>
          </p:cNvPr>
          <p:cNvSpPr txBox="1"/>
          <p:nvPr/>
        </p:nvSpPr>
        <p:spPr>
          <a:xfrm>
            <a:off x="7411923" y="4832341"/>
            <a:ext cx="1732077" cy="211083"/>
          </a:xfrm>
          <a:prstGeom prst="rect">
            <a:avLst/>
          </a:prstGeom>
          <a:solidFill>
            <a:srgbClr val="F8F8F8"/>
          </a:solidFill>
        </p:spPr>
        <p:txBody>
          <a:bodyPr vert="horz" wrap="none" lIns="75565" tIns="35941" rIns="75565" bIns="35941" rtlCol="0" anchor="ctr">
            <a:spAutoFit/>
          </a:bodyPr>
          <a:lstStyle/>
          <a:p>
            <a:r>
              <a:rPr lang="de-DE" sz="900" b="1" kern="100" spc="100">
                <a:solidFill>
                  <a:srgbClr val="000000"/>
                </a:solidFill>
              </a:rPr>
              <a:t>COMPANY RESTRICTED</a:t>
            </a:r>
            <a:endParaRPr lang="de-DE" sz="900" b="1" kern="100" spc="100" dirty="0" err="1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153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63198-3E98-4311-B1A1-F608B61A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Classification </a:t>
            </a:r>
            <a:r>
              <a:rPr lang="de-DE" dirty="0" err="1"/>
              <a:t>of</a:t>
            </a:r>
            <a:r>
              <a:rPr lang="de-DE" dirty="0"/>
              <a:t> Images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68C103-EC29-49E0-99AA-EDD4F77C7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10th </a:t>
            </a:r>
            <a:r>
              <a:rPr lang="de-DE" dirty="0" err="1"/>
              <a:t>frame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  <a:p>
            <a:pPr lvl="1"/>
            <a:r>
              <a:rPr lang="de-DE" dirty="0"/>
              <a:t>Classification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frame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require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computing</a:t>
            </a:r>
            <a:r>
              <a:rPr lang="de-DE" dirty="0"/>
              <a:t> power. The lag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nearly</a:t>
            </a:r>
            <a:r>
              <a:rPr lang="de-DE" dirty="0"/>
              <a:t> not </a:t>
            </a:r>
            <a:r>
              <a:rPr lang="de-DE" dirty="0" err="1"/>
              <a:t>noticeable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A68609-F475-43DD-B664-C0AEE74C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13.12.2022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C32438-BEA7-4BA2-A647-BF89451D1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Weidacher 3TRH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964ECA-3C95-40D2-A725-98F96ED1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BE70-174B-4BBD-B151-ECF97DA33D78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759B0EA-B5E5-4F81-8A64-09BFC67553CC}"/>
              </a:ext>
            </a:extLst>
          </p:cNvPr>
          <p:cNvSpPr>
            <a:spLocks noGrp="1"/>
          </p:cNvSpPr>
          <p:nvPr>
            <p:ph type="body" sz="quarter" idx="9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D5F7D7E-C02B-466A-8D8A-E5D5A5CEB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981637"/>
            <a:ext cx="3554051" cy="26803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EBD3C1F-FBC7-408B-821C-C8A6486E2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391" y="1981637"/>
            <a:ext cx="3554051" cy="2694392"/>
          </a:xfrm>
          <a:prstGeom prst="rect">
            <a:avLst/>
          </a:prstGeom>
        </p:spPr>
      </p:pic>
      <p:sp>
        <p:nvSpPr>
          <p:cNvPr id="10" name="RS_Classification_Special">
            <a:extLst>
              <a:ext uri="{FF2B5EF4-FFF2-40B4-BE49-F238E27FC236}">
                <a16:creationId xmlns:a16="http://schemas.microsoft.com/office/drawing/2014/main" id="{1D8A54A6-1B4C-440D-8FA4-7C2329300526}"/>
              </a:ext>
            </a:extLst>
          </p:cNvPr>
          <p:cNvSpPr txBox="1"/>
          <p:nvPr/>
        </p:nvSpPr>
        <p:spPr>
          <a:xfrm>
            <a:off x="7411923" y="4832341"/>
            <a:ext cx="1732077" cy="211083"/>
          </a:xfrm>
          <a:prstGeom prst="rect">
            <a:avLst/>
          </a:prstGeom>
          <a:solidFill>
            <a:srgbClr val="F8F8F8"/>
          </a:solidFill>
        </p:spPr>
        <p:txBody>
          <a:bodyPr vert="horz" wrap="none" lIns="75565" tIns="35941" rIns="75565" bIns="35941" rtlCol="0" anchor="ctr">
            <a:spAutoFit/>
          </a:bodyPr>
          <a:lstStyle/>
          <a:p>
            <a:r>
              <a:rPr lang="de-DE" sz="900" b="1" kern="100" spc="100">
                <a:solidFill>
                  <a:srgbClr val="000000"/>
                </a:solidFill>
              </a:rPr>
              <a:t>COMPANY RESTRICTED</a:t>
            </a:r>
            <a:endParaRPr lang="de-DE" sz="900" b="1" kern="100" spc="100" dirty="0" err="1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694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97EB87-EDBE-435F-B07D-2E91CF8BF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 dirty="0" err="1"/>
              <a:t>more</a:t>
            </a:r>
            <a:r>
              <a:rPr lang="de-DE" dirty="0"/>
              <a:t> wall </a:t>
            </a:r>
            <a:r>
              <a:rPr lang="de-DE" dirty="0" err="1"/>
              <a:t>defects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FF332-E03C-485A-A2BF-588F8EE86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defects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just </a:t>
            </a:r>
            <a:r>
              <a:rPr lang="de-DE" dirty="0" err="1"/>
              <a:t>cracks</a:t>
            </a:r>
            <a:endParaRPr lang="de-DE" dirty="0"/>
          </a:p>
          <a:p>
            <a:r>
              <a:rPr lang="de-DE" dirty="0" err="1"/>
              <a:t>Retraining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neccessary</a:t>
            </a:r>
            <a:endParaRPr lang="de-DE" dirty="0"/>
          </a:p>
          <a:p>
            <a:r>
              <a:rPr lang="de-DE" dirty="0">
                <a:hlinkClick r:id="rId4"/>
              </a:rPr>
              <a:t>Wiki Page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96041B-48FE-4AEC-9FB1-953AF183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13.12.2022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64FA6E-F2B0-4CDF-96F9-0B2CBB4A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Weidacher 3TRH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00773-11E5-4D74-8CCC-AC5C5E3F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BE70-174B-4BBD-B151-ECF97DA33D78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6EE5EFD-2608-4772-A882-EF89AE1A4D4A}"/>
              </a:ext>
            </a:extLst>
          </p:cNvPr>
          <p:cNvSpPr>
            <a:spLocks noGrp="1"/>
          </p:cNvSpPr>
          <p:nvPr>
            <p:ph type="body" sz="quarter" idx="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RS_Classification_Special">
            <a:extLst>
              <a:ext uri="{FF2B5EF4-FFF2-40B4-BE49-F238E27FC236}">
                <a16:creationId xmlns:a16="http://schemas.microsoft.com/office/drawing/2014/main" id="{0757D02B-E72E-4904-BC03-CC09D7E5EC8F}"/>
              </a:ext>
            </a:extLst>
          </p:cNvPr>
          <p:cNvSpPr txBox="1"/>
          <p:nvPr/>
        </p:nvSpPr>
        <p:spPr>
          <a:xfrm>
            <a:off x="7411923" y="4832341"/>
            <a:ext cx="1732077" cy="211083"/>
          </a:xfrm>
          <a:prstGeom prst="rect">
            <a:avLst/>
          </a:prstGeom>
          <a:solidFill>
            <a:srgbClr val="F8F8F8"/>
          </a:solidFill>
        </p:spPr>
        <p:txBody>
          <a:bodyPr vert="horz" wrap="none" lIns="75565" tIns="35941" rIns="75565" bIns="35941" rtlCol="0" anchor="ctr">
            <a:spAutoFit/>
          </a:bodyPr>
          <a:lstStyle/>
          <a:p>
            <a:r>
              <a:rPr lang="de-DE" sz="900" b="1" kern="100" spc="100">
                <a:solidFill>
                  <a:srgbClr val="000000"/>
                </a:solidFill>
              </a:rPr>
              <a:t>COMPANY RESTRICTED</a:t>
            </a:r>
            <a:endParaRPr lang="de-DE" sz="900" b="1" kern="100" spc="100" dirty="0" err="1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650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012C5-93EB-449E-B673-525AD0B1C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Localization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defect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0E6E9C-9026-4C48-B633-8CB9835A2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State: </a:t>
            </a:r>
            <a:r>
              <a:rPr lang="de-DE" dirty="0" err="1"/>
              <a:t>If</a:t>
            </a:r>
            <a:r>
              <a:rPr lang="de-DE" dirty="0"/>
              <a:t> a crack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detected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frame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overlayed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mask</a:t>
            </a:r>
            <a:r>
              <a:rPr lang="de-DE" dirty="0"/>
              <a:t> </a:t>
            </a:r>
            <a:r>
              <a:rPr lang="de-DE" dirty="0" err="1"/>
              <a:t>written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person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me</a:t>
            </a:r>
            <a:endParaRPr lang="de-DE" dirty="0"/>
          </a:p>
          <a:p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tried</a:t>
            </a:r>
            <a:r>
              <a:rPr lang="de-DE" dirty="0"/>
              <a:t>: Working </a:t>
            </a:r>
            <a:r>
              <a:rPr lang="de-DE" dirty="0" err="1"/>
              <a:t>with</a:t>
            </a:r>
            <a:r>
              <a:rPr lang="de-DE" dirty="0"/>
              <a:t> Azure ML Studio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achive</a:t>
            </a:r>
            <a:r>
              <a:rPr lang="de-DE" dirty="0"/>
              <a:t> a </a:t>
            </a:r>
            <a:r>
              <a:rPr lang="de-DE" dirty="0" err="1"/>
              <a:t>localization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bounding</a:t>
            </a:r>
            <a:r>
              <a:rPr lang="de-DE" dirty="0"/>
              <a:t> box</a:t>
            </a:r>
          </a:p>
          <a:p>
            <a:pPr lvl="1"/>
            <a:r>
              <a:rPr lang="de-DE" dirty="0"/>
              <a:t>Problem: Azure ML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pretty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endParaRPr lang="de-DE" dirty="0"/>
          </a:p>
          <a:p>
            <a:pPr marL="450000" lvl="2" indent="0">
              <a:buNone/>
            </a:pP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hard</a:t>
            </a:r>
            <a:endParaRPr lang="de-DE" dirty="0"/>
          </a:p>
          <a:p>
            <a:pPr marL="450000" lvl="2" indent="0">
              <a:buNone/>
            </a:pPr>
            <a:endParaRPr lang="de-DE" dirty="0"/>
          </a:p>
          <a:p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tried</a:t>
            </a:r>
            <a:r>
              <a:rPr lang="de-DE" dirty="0"/>
              <a:t> 2: Implement GRAD-CAM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F2141-00B0-4801-A212-111668932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13.12.2022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EE63B5-1906-4C70-910B-325EA1E6B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Weidacher 3TRH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BD1DED-CB7F-4C7F-8C98-1C305457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BE70-174B-4BBD-B151-ECF97DA33D78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CEE69E5-2FC5-4CFA-B890-1E7F1818F991}"/>
              </a:ext>
            </a:extLst>
          </p:cNvPr>
          <p:cNvSpPr>
            <a:spLocks noGrp="1"/>
          </p:cNvSpPr>
          <p:nvPr>
            <p:ph type="body" sz="quarter" idx="9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3E573A5-9F3A-49D3-97F0-EA302CE9E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1851670"/>
            <a:ext cx="2311321" cy="2323024"/>
          </a:xfrm>
          <a:prstGeom prst="rect">
            <a:avLst/>
          </a:prstGeom>
        </p:spPr>
      </p:pic>
      <p:sp>
        <p:nvSpPr>
          <p:cNvPr id="9" name="RS_Classification_Special">
            <a:extLst>
              <a:ext uri="{FF2B5EF4-FFF2-40B4-BE49-F238E27FC236}">
                <a16:creationId xmlns:a16="http://schemas.microsoft.com/office/drawing/2014/main" id="{B1EF22EC-4D30-4359-85D4-7BB5785C45C7}"/>
              </a:ext>
            </a:extLst>
          </p:cNvPr>
          <p:cNvSpPr txBox="1"/>
          <p:nvPr/>
        </p:nvSpPr>
        <p:spPr>
          <a:xfrm>
            <a:off x="7411923" y="4832341"/>
            <a:ext cx="1732077" cy="211083"/>
          </a:xfrm>
          <a:prstGeom prst="rect">
            <a:avLst/>
          </a:prstGeom>
          <a:solidFill>
            <a:srgbClr val="F8F8F8"/>
          </a:solidFill>
        </p:spPr>
        <p:txBody>
          <a:bodyPr vert="horz" wrap="none" lIns="75565" tIns="35941" rIns="75565" bIns="35941" rtlCol="0" anchor="ctr">
            <a:spAutoFit/>
          </a:bodyPr>
          <a:lstStyle/>
          <a:p>
            <a:r>
              <a:rPr lang="de-DE" sz="900" b="1" kern="100" spc="100">
                <a:solidFill>
                  <a:srgbClr val="000000"/>
                </a:solidFill>
              </a:rPr>
              <a:t>COMPANY RESTRICTED</a:t>
            </a:r>
            <a:endParaRPr lang="de-DE" sz="900" b="1" kern="100" spc="100" dirty="0" err="1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125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FBE3C-CA13-443B-BEC4-21EF49E3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Grad-</a:t>
            </a:r>
            <a:r>
              <a:rPr lang="de-DE" dirty="0" err="1"/>
              <a:t>cam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45E8A6-D5B5-4D07-9B66-FA110BCFE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2B52AE-F2BC-4D39-9311-BC0EF332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13.12.2022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1124C8-23ED-420D-9466-080222FA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Weidacher 3TRH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A9B061-7035-4188-AD3F-E36BED523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BE70-174B-4BBD-B151-ECF97DA33D78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6FAD6CE-F813-483F-828F-83C5C9C1D8CE}"/>
              </a:ext>
            </a:extLst>
          </p:cNvPr>
          <p:cNvSpPr>
            <a:spLocks noGrp="1"/>
          </p:cNvSpPr>
          <p:nvPr>
            <p:ph type="body" sz="quarter" idx="9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DD97151-690F-4FC6-892A-9DCDAABB4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42" y="1118537"/>
            <a:ext cx="7584516" cy="3520713"/>
          </a:xfrm>
          <a:prstGeom prst="rect">
            <a:avLst/>
          </a:prstGeom>
        </p:spPr>
      </p:pic>
      <p:sp>
        <p:nvSpPr>
          <p:cNvPr id="9" name="RS_Classification_Special">
            <a:extLst>
              <a:ext uri="{FF2B5EF4-FFF2-40B4-BE49-F238E27FC236}">
                <a16:creationId xmlns:a16="http://schemas.microsoft.com/office/drawing/2014/main" id="{C538125B-9934-46DC-B002-8E064D17565B}"/>
              </a:ext>
            </a:extLst>
          </p:cNvPr>
          <p:cNvSpPr txBox="1"/>
          <p:nvPr/>
        </p:nvSpPr>
        <p:spPr>
          <a:xfrm>
            <a:off x="7411923" y="4832341"/>
            <a:ext cx="1732077" cy="211083"/>
          </a:xfrm>
          <a:prstGeom prst="rect">
            <a:avLst/>
          </a:prstGeom>
          <a:solidFill>
            <a:srgbClr val="F8F8F8"/>
          </a:solidFill>
        </p:spPr>
        <p:txBody>
          <a:bodyPr vert="horz" wrap="none" lIns="75565" tIns="35941" rIns="75565" bIns="35941" rtlCol="0" anchor="ctr">
            <a:spAutoFit/>
          </a:bodyPr>
          <a:lstStyle/>
          <a:p>
            <a:r>
              <a:rPr lang="de-DE" sz="900" b="1" kern="100" spc="100">
                <a:solidFill>
                  <a:srgbClr val="000000"/>
                </a:solidFill>
              </a:rPr>
              <a:t>COMPANY RESTRICTED</a:t>
            </a:r>
            <a:endParaRPr lang="de-DE" sz="900" b="1" kern="100" spc="100" dirty="0" err="1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605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285CCD-9049-4E73-9E25-B84E0CFEA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1EAB38-D49A-45AC-9291-A27C50FB2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Try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on </a:t>
            </a:r>
            <a:r>
              <a:rPr lang="de-DE" dirty="0" err="1"/>
              <a:t>some</a:t>
            </a:r>
            <a:r>
              <a:rPr lang="de-DE" dirty="0"/>
              <a:t> real </a:t>
            </a:r>
            <a:r>
              <a:rPr lang="de-DE" dirty="0" err="1"/>
              <a:t>world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ideally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drone</a:t>
            </a:r>
            <a:r>
              <a:rPr lang="de-DE" dirty="0"/>
              <a:t> </a:t>
            </a:r>
            <a:r>
              <a:rPr lang="de-DE" dirty="0" err="1"/>
              <a:t>footage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/>
              <a:t>facade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wall </a:t>
            </a:r>
            <a:r>
              <a:rPr lang="de-DE" dirty="0" err="1"/>
              <a:t>damages</a:t>
            </a:r>
            <a:endParaRPr lang="de-DE" dirty="0"/>
          </a:p>
          <a:p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wall </a:t>
            </a:r>
            <a:r>
              <a:rPr lang="de-DE" dirty="0" err="1"/>
              <a:t>defects</a:t>
            </a:r>
            <a:r>
              <a:rPr lang="de-DE" dirty="0"/>
              <a:t>, </a:t>
            </a:r>
            <a:r>
              <a:rPr lang="de-DE" dirty="0" err="1"/>
              <a:t>determin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defects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like wall </a:t>
            </a:r>
            <a:r>
              <a:rPr lang="de-DE" dirty="0" err="1"/>
              <a:t>cracks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structual</a:t>
            </a:r>
            <a:r>
              <a:rPr lang="de-DE" dirty="0"/>
              <a:t> </a:t>
            </a:r>
            <a:r>
              <a:rPr lang="de-DE" dirty="0" err="1"/>
              <a:t>intagrity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building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91A246-C65B-447F-9F3D-E610E943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13.12.2022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E24AA9-FA54-4861-9D2C-63849E922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Weidacher 3TRH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2F9946-4304-421E-8D40-167F0FE7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BE70-174B-4BBD-B151-ECF97DA33D78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4DBB66B-4F42-4DAA-B8AE-E6B752BEE971}"/>
              </a:ext>
            </a:extLst>
          </p:cNvPr>
          <p:cNvSpPr>
            <a:spLocks noGrp="1"/>
          </p:cNvSpPr>
          <p:nvPr>
            <p:ph type="body" sz="quarter" idx="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RS_Classification_Special">
            <a:extLst>
              <a:ext uri="{FF2B5EF4-FFF2-40B4-BE49-F238E27FC236}">
                <a16:creationId xmlns:a16="http://schemas.microsoft.com/office/drawing/2014/main" id="{4F06712C-1421-43E2-9933-6BA9B48C07FE}"/>
              </a:ext>
            </a:extLst>
          </p:cNvPr>
          <p:cNvSpPr txBox="1"/>
          <p:nvPr/>
        </p:nvSpPr>
        <p:spPr>
          <a:xfrm>
            <a:off x="7411923" y="4832341"/>
            <a:ext cx="1732077" cy="211083"/>
          </a:xfrm>
          <a:prstGeom prst="rect">
            <a:avLst/>
          </a:prstGeom>
          <a:solidFill>
            <a:srgbClr val="F8F8F8"/>
          </a:solidFill>
        </p:spPr>
        <p:txBody>
          <a:bodyPr vert="horz" wrap="none" lIns="75565" tIns="35941" rIns="75565" bIns="35941" rtlCol="0" anchor="ctr">
            <a:spAutoFit/>
          </a:bodyPr>
          <a:lstStyle/>
          <a:p>
            <a:r>
              <a:rPr lang="de-DE" sz="900" b="1" kern="100" spc="100">
                <a:solidFill>
                  <a:srgbClr val="000000"/>
                </a:solidFill>
              </a:rPr>
              <a:t>COMPANY RESTRICTED</a:t>
            </a:r>
            <a:endParaRPr lang="de-DE" sz="900" b="1" kern="100" spc="100" dirty="0" err="1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54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_RESETFORMATTING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" val="COMPANY RESTRICTE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" val="COMPANY RESTRICTE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" val="COMPANY RESTRICTE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" val="COMPANY RESTRICTE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" val="COMPANY RESTRICTE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" val="COMPANY RESTRICTE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" val="COMPANY RESTRICTE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" val="COMPANY RESTRICTE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" val="COMPANY RESTRICTE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" val="COMPANY RESTRICTED"/>
</p:tagLst>
</file>

<file path=ppt/theme/theme1.xml><?xml version="1.0" encoding="utf-8"?>
<a:theme xmlns:a="http://schemas.openxmlformats.org/drawingml/2006/main" name="DE Rohde und Schwarz 16 zu 9_DE ">
  <a:themeElements>
    <a:clrScheme name="Rohde &amp; Schwarz Colors">
      <a:dk1>
        <a:srgbClr val="000000"/>
      </a:dk1>
      <a:lt1>
        <a:srgbClr val="FFFFFF"/>
      </a:lt1>
      <a:dk2>
        <a:srgbClr val="009DEC"/>
      </a:dk2>
      <a:lt2>
        <a:srgbClr val="F8AD3E"/>
      </a:lt2>
      <a:accent1>
        <a:srgbClr val="003E76"/>
      </a:accent1>
      <a:accent2>
        <a:srgbClr val="A50F14"/>
      </a:accent2>
      <a:accent3>
        <a:srgbClr val="007973"/>
      </a:accent3>
      <a:accent4>
        <a:srgbClr val="BFC3C6"/>
      </a:accent4>
      <a:accent5>
        <a:srgbClr val="0083A2"/>
      </a:accent5>
      <a:accent6>
        <a:srgbClr val="EA5B0C"/>
      </a:accent6>
      <a:hlink>
        <a:srgbClr val="009DEC"/>
      </a:hlink>
      <a:folHlink>
        <a:srgbClr val="933973"/>
      </a:folHlink>
    </a:clrScheme>
    <a:fontScheme name="Rohde &amp; Schwarz Font">
      <a:majorFont>
        <a:latin typeface="Arial Narrow"/>
        <a:ea typeface="メイリオ"/>
        <a:cs typeface="Arial Unicode MS"/>
      </a:majorFont>
      <a:minorFont>
        <a:latin typeface="Arial"/>
        <a:ea typeface="メイリオ"/>
        <a:cs typeface="Arial Unicode MS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t"/>
      <a:lstStyle>
        <a:defPPr>
          <a:defRPr sz="15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20000"/>
          </a:lnSpc>
          <a:defRPr sz="15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orlage_powerpoint_standard_16zu9_00tr_de_V2.2.potx" id="{07056839-9DE2-45FA-B9D0-438AA2E54B4E}" vid="{A459BC5B-EEFB-44B9-9996-FAB2C2F77B27}"/>
    </a:ext>
  </a:extLst>
</a:theme>
</file>

<file path=ppt/theme/theme2.xml><?xml version="1.0" encoding="utf-8"?>
<a:theme xmlns:a="http://schemas.openxmlformats.org/drawingml/2006/main" name="Larissa">
  <a:themeElements>
    <a:clrScheme name="Rohde &amp; Schwarz Colors">
      <a:dk1>
        <a:srgbClr val="000000"/>
      </a:dk1>
      <a:lt1>
        <a:srgbClr val="FFFFFF"/>
      </a:lt1>
      <a:dk2>
        <a:srgbClr val="009DEC"/>
      </a:dk2>
      <a:lt2>
        <a:srgbClr val="F8AD3E"/>
      </a:lt2>
      <a:accent1>
        <a:srgbClr val="003E76"/>
      </a:accent1>
      <a:accent2>
        <a:srgbClr val="A50F14"/>
      </a:accent2>
      <a:accent3>
        <a:srgbClr val="007973"/>
      </a:accent3>
      <a:accent4>
        <a:srgbClr val="BFC3C6"/>
      </a:accent4>
      <a:accent5>
        <a:srgbClr val="0083A2"/>
      </a:accent5>
      <a:accent6>
        <a:srgbClr val="EA5B0C"/>
      </a:accent6>
      <a:hlink>
        <a:srgbClr val="009DEC"/>
      </a:hlink>
      <a:folHlink>
        <a:srgbClr val="933973"/>
      </a:folHlink>
    </a:clrScheme>
    <a:fontScheme name="Rohde &amp; Schwarz Font">
      <a:majorFont>
        <a:latin typeface="Arial Narrow"/>
        <a:ea typeface="メイリオ"/>
        <a:cs typeface="Arial Unicode MS"/>
      </a:majorFont>
      <a:minorFont>
        <a:latin typeface="Arial"/>
        <a:ea typeface="メイリオ"/>
        <a:cs typeface="Arial Unicode MS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Rohde &amp; Schwarz Colors">
      <a:dk1>
        <a:srgbClr val="000000"/>
      </a:dk1>
      <a:lt1>
        <a:srgbClr val="FFFFFF"/>
      </a:lt1>
      <a:dk2>
        <a:srgbClr val="009DEC"/>
      </a:dk2>
      <a:lt2>
        <a:srgbClr val="F8AD3E"/>
      </a:lt2>
      <a:accent1>
        <a:srgbClr val="003E76"/>
      </a:accent1>
      <a:accent2>
        <a:srgbClr val="A50F14"/>
      </a:accent2>
      <a:accent3>
        <a:srgbClr val="007973"/>
      </a:accent3>
      <a:accent4>
        <a:srgbClr val="BFC3C6"/>
      </a:accent4>
      <a:accent5>
        <a:srgbClr val="0083A2"/>
      </a:accent5>
      <a:accent6>
        <a:srgbClr val="EA5B0C"/>
      </a:accent6>
      <a:hlink>
        <a:srgbClr val="009DEC"/>
      </a:hlink>
      <a:folHlink>
        <a:srgbClr val="933973"/>
      </a:folHlink>
    </a:clrScheme>
    <a:fontScheme name="Rohde &amp; Schwarz Font">
      <a:majorFont>
        <a:latin typeface="Arial Narrow"/>
        <a:ea typeface="メイリオ"/>
        <a:cs typeface="Arial Unicode MS"/>
      </a:majorFont>
      <a:minorFont>
        <a:latin typeface="Arial"/>
        <a:ea typeface="メイリオ"/>
        <a:cs typeface="Arial Unicode MS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404</Words>
  <Application>Microsoft Office PowerPoint</Application>
  <PresentationFormat>Bildschirmpräsentation (16:9)</PresentationFormat>
  <Paragraphs>78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メイリオ</vt:lpstr>
      <vt:lpstr>Arial</vt:lpstr>
      <vt:lpstr>Arial Narrow</vt:lpstr>
      <vt:lpstr>Arial Unicode MS</vt:lpstr>
      <vt:lpstr>Symbol</vt:lpstr>
      <vt:lpstr>DE Rohde und Schwarz 16 zu 9_DE </vt:lpstr>
      <vt:lpstr>Building Inspection  with Drones</vt:lpstr>
      <vt:lpstr>Detection of wall damages with deep learning</vt:lpstr>
      <vt:lpstr>VGG16 Model</vt:lpstr>
      <vt:lpstr>Dataset</vt:lpstr>
      <vt:lpstr>Classification of Images</vt:lpstr>
      <vt:lpstr>Add more wall defects</vt:lpstr>
      <vt:lpstr>Localization of the defect</vt:lpstr>
      <vt:lpstr>Grad-cam</vt:lpstr>
      <vt:lpstr>Next steps</vt:lpstr>
      <vt:lpstr>Link Collection</vt:lpstr>
    </vt:vector>
  </TitlesOfParts>
  <Manager>Claus Luger/GF-BS4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Inspection  with Drones</dc:title>
  <dc:subject>Prozesslandschaft</dc:subject>
  <dc:creator>Weidacher Korbinian 3TRH</dc:creator>
  <cp:keywords>2022-08-26</cp:keywords>
  <cp:lastModifiedBy>Weidacher Korbinian 3TRH</cp:lastModifiedBy>
  <cp:revision>8</cp:revision>
  <cp:lastPrinted>2019-06-28T10:42:35Z</cp:lastPrinted>
  <dcterms:created xsi:type="dcterms:W3CDTF">2022-12-13T07:38:46Z</dcterms:created>
  <dcterms:modified xsi:type="dcterms:W3CDTF">2022-12-13T08:21:20Z</dcterms:modified>
  <cp:category>3575.4794.03</cp:category>
  <cp:contentStatus>06.00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S_TemplateName">
    <vt:lpwstr>Vorlage PowerPoint R&amp;&amp;S Standard 16:9 (PAD-T-R)</vt:lpwstr>
  </property>
  <property fmtid="{D5CDD505-2E9C-101B-9397-08002B2CF9AE}" pid="3" name="RS_TemplateCategory">
    <vt:lpwstr>DE(ger.png)/Global(global.png)</vt:lpwstr>
  </property>
  <property fmtid="{D5CDD505-2E9C-101B-9397-08002B2CF9AE}" pid="4" name="RS_TemplateID">
    <vt:lpwstr>3575.4794.03</vt:lpwstr>
  </property>
  <property fmtid="{D5CDD505-2E9C-101B-9397-08002B2CF9AE}" pid="5" name="RS_Version">
    <vt:lpwstr>06.00</vt:lpwstr>
  </property>
  <property fmtid="{D5CDD505-2E9C-101B-9397-08002B2CF9AE}" pid="6" name="RS_TemplateImage">
    <vt:lpwstr>global.png</vt:lpwstr>
  </property>
  <property fmtid="{D5CDD505-2E9C-101B-9397-08002B2CF9AE}" pid="7" name="TM_ClassificationPosition">
    <vt:lpwstr>{"x":0,"y":7.88}</vt:lpwstr>
  </property>
  <property fmtid="{D5CDD505-2E9C-101B-9397-08002B2CF9AE}" pid="8" name="TM_ClassificationMargin">
    <vt:lpwstr>{"left":5.95,"right":5.95,"top":2.83,"bottom":2.83}</vt:lpwstr>
  </property>
  <property fmtid="{D5CDD505-2E9C-101B-9397-08002B2CF9AE}" pid="9" name="TM_ClassificationParagraph">
    <vt:lpwstr>{"spaceAfter":0,"spaceBefore":0,"spaceWithin":1}</vt:lpwstr>
  </property>
  <property fmtid="{D5CDD505-2E9C-101B-9397-08002B2CF9AE}" pid="10" name="RS_Lang">
    <vt:lpwstr>DE</vt:lpwstr>
  </property>
  <property fmtid="{D5CDD505-2E9C-101B-9397-08002B2CF9AE}" pid="11" name="TM_ClassificationFont">
    <vt:lpwstr>{"fontColor":{"red":"0","green":"0","blue":"0"},"fillColor":{"red":"248","green":"248","blue":"248"},"size":9,"spacing":1,"kerning":1,"bold":true}</vt:lpwstr>
  </property>
  <property fmtid="{D5CDD505-2E9C-101B-9397-08002B2CF9AE}" pid="12" name="MSIP_Label_ae9ac9c2-fcd2-4d0b-8613-b7f540967ed5_Enabled">
    <vt:lpwstr>true</vt:lpwstr>
  </property>
  <property fmtid="{D5CDD505-2E9C-101B-9397-08002B2CF9AE}" pid="13" name="MSIP_Label_ae9ac9c2-fcd2-4d0b-8613-b7f540967ed5_SetDate">
    <vt:lpwstr>2022-12-13T08:11:23Z</vt:lpwstr>
  </property>
  <property fmtid="{D5CDD505-2E9C-101B-9397-08002B2CF9AE}" pid="14" name="MSIP_Label_ae9ac9c2-fcd2-4d0b-8613-b7f540967ed5_Method">
    <vt:lpwstr>Privileged</vt:lpwstr>
  </property>
  <property fmtid="{D5CDD505-2E9C-101B-9397-08002B2CF9AE}" pid="15" name="MSIP_Label_ae9ac9c2-fcd2-4d0b-8613-b7f540967ed5_Name">
    <vt:lpwstr>COMPANY RESTRICTED - BUSINESS USE</vt:lpwstr>
  </property>
  <property fmtid="{D5CDD505-2E9C-101B-9397-08002B2CF9AE}" pid="16" name="MSIP_Label_ae9ac9c2-fcd2-4d0b-8613-b7f540967ed5_SiteId">
    <vt:lpwstr>74bddbd9-705c-456e-aabd-99beb719a2b2</vt:lpwstr>
  </property>
  <property fmtid="{D5CDD505-2E9C-101B-9397-08002B2CF9AE}" pid="17" name="MSIP_Label_ae9ac9c2-fcd2-4d0b-8613-b7f540967ed5_ActionId">
    <vt:lpwstr>44599e9d-60c9-4aaa-a135-6752f186adb7</vt:lpwstr>
  </property>
  <property fmtid="{D5CDD505-2E9C-101B-9397-08002B2CF9AE}" pid="18" name="MSIP_Label_ae9ac9c2-fcd2-4d0b-8613-b7f540967ed5_ContentBits">
    <vt:lpwstr>0</vt:lpwstr>
  </property>
</Properties>
</file>