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4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2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2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D64D-3735-42A9-B7E4-D43D74CCA6FC}" type="datetimeFigureOut">
              <a:rPr lang="en-US" smtClean="0"/>
              <a:t>11-Aug-19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6BED48-C693-4C21-A8F3-A2094F58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1D47-48F1-450A-B90E-2C950BDED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SPACE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6CA8-670B-47EE-8181-3F4B3F3C5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F6AA-89BD-46BC-BA85-16B3041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11239-187B-4252-8522-C4F9DE48E2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96" y="962366"/>
            <a:ext cx="6202997" cy="428179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A3AA09-E895-440A-BAA1-EFACF704F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23" y="2633818"/>
            <a:ext cx="5593064" cy="3860767"/>
          </a:xfrm>
        </p:spPr>
      </p:pic>
    </p:spTree>
    <p:extLst>
      <p:ext uri="{BB962C8B-B14F-4D97-AF65-F5344CB8AC3E}">
        <p14:creationId xmlns:p14="http://schemas.microsoft.com/office/powerpoint/2010/main" val="11773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BB6-06AB-4CEF-8F2B-EC7BCFA6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8AB9-5A1D-4525-8CFB-F4CEA44AA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97C5D-BB22-4083-9973-B8DE101DE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484554"/>
            <a:ext cx="7189993" cy="49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408F-80D1-4C9B-904C-39138283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9C07-ABD9-4446-9CB2-F5B4BAF14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566051" cy="388077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2B8294-ACF0-432C-9184-304877FC0F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40" y="1705559"/>
            <a:ext cx="6964093" cy="47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7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EFF5B3-A6EB-4B7B-BAB4-51B20D6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F7DC8-E256-430F-9DA8-AEFECB6CF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1" y="1066814"/>
            <a:ext cx="7740177" cy="5095617"/>
          </a:xfrm>
        </p:spPr>
      </p:pic>
    </p:spTree>
    <p:extLst>
      <p:ext uri="{BB962C8B-B14F-4D97-AF65-F5344CB8AC3E}">
        <p14:creationId xmlns:p14="http://schemas.microsoft.com/office/powerpoint/2010/main" val="2952124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46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SPACE ADVENTURE</vt:lpstr>
      <vt:lpstr>Giới thiệu về game</vt:lpstr>
      <vt:lpstr>Cách chơi</vt:lpstr>
      <vt:lpstr>Mục tiêu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</dc:title>
  <dc:creator>QUANG</dc:creator>
  <cp:lastModifiedBy>QUANG</cp:lastModifiedBy>
  <cp:revision>6</cp:revision>
  <dcterms:created xsi:type="dcterms:W3CDTF">2019-08-11T09:46:29Z</dcterms:created>
  <dcterms:modified xsi:type="dcterms:W3CDTF">2019-08-11T11:45:06Z</dcterms:modified>
</cp:coreProperties>
</file>