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9" r:id="rId6"/>
    <p:sldId id="265" r:id="rId7"/>
    <p:sldId id="278" r:id="rId8"/>
  </p:sldIdLst>
  <p:sldSz cx="9144000" cy="5143500" type="screen16x9"/>
  <p:notesSz cx="6858000" cy="9144000"/>
  <p:embeddedFontLst>
    <p:embeddedFont>
      <p:font typeface="Abel" panose="020B060007020508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egrim" panose="020B060007020508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E7ACFC-FC24-4C25-AB68-5925A8C51B6D}">
  <a:tblStyle styleId="{9BE7ACFC-FC24-4C25-AB68-5925A8C51B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space adventure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sp>
        <p:nvSpPr>
          <p:cNvPr id="794" name="Google Shape;794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" name="Google Shape;795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7" name="Google Shape;79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0" name="Google Shape;80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Giới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trò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chơi</a:t>
            </a:r>
            <a:endParaRPr dirty="0">
              <a:latin typeface="+mj-lt"/>
            </a:endParaRPr>
          </a:p>
        </p:txBody>
      </p:sp>
      <p:sp>
        <p:nvSpPr>
          <p:cNvPr id="787" name="Google Shape;787;p17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Game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phiêu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tàu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</a:t>
            </a:r>
            <a:r>
              <a:rPr lang="en-US" dirty="0" err="1"/>
              <a:t>tàu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né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thạch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bay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bạn</a:t>
            </a: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H</a:t>
            </a:r>
            <a:r>
              <a:rPr lang="vi-VN" dirty="0">
                <a:latin typeface="+mn-lt"/>
              </a:rPr>
              <a:t>ư</a:t>
            </a:r>
            <a:r>
              <a:rPr lang="en-US" dirty="0" err="1">
                <a:latin typeface="+mn-lt"/>
              </a:rPr>
              <a:t>ớng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dẫn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</a:t>
            </a:r>
            <a:r>
              <a:rPr lang="vi-VN" dirty="0">
                <a:latin typeface="+mn-lt"/>
              </a:rPr>
              <a:t>ơ</a:t>
            </a:r>
            <a:r>
              <a:rPr lang="en-US" dirty="0" err="1">
                <a:latin typeface="+mn-lt"/>
              </a:rPr>
              <a:t>i</a:t>
            </a:r>
            <a:endParaRPr dirty="0">
              <a:latin typeface="+mn-lt"/>
            </a:endParaRPr>
          </a:p>
        </p:txBody>
      </p:sp>
      <p:sp>
        <p:nvSpPr>
          <p:cNvPr id="758" name="Google Shape;758;p13"/>
          <p:cNvSpPr txBox="1">
            <a:spLocks noGrp="1"/>
          </p:cNvSpPr>
          <p:nvPr>
            <p:ph type="body" idx="2"/>
          </p:nvPr>
        </p:nvSpPr>
        <p:spPr>
          <a:xfrm>
            <a:off x="4667184" y="3840479"/>
            <a:ext cx="2452944" cy="7078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759" name="Google Shape;759;p13"/>
          <p:cNvSpPr txBox="1">
            <a:spLocks noGrp="1"/>
          </p:cNvSpPr>
          <p:nvPr>
            <p:ph type="body" idx="1"/>
          </p:nvPr>
        </p:nvSpPr>
        <p:spPr>
          <a:xfrm>
            <a:off x="1315486" y="1577775"/>
            <a:ext cx="6780002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+mj-lt"/>
              </a:rPr>
              <a:t>Ng</a:t>
            </a:r>
            <a:r>
              <a:rPr lang="vi-VN" dirty="0">
                <a:latin typeface="+mj-lt"/>
              </a:rPr>
              <a:t>ư</a:t>
            </a:r>
            <a:r>
              <a:rPr lang="en-US" dirty="0" err="1">
                <a:latin typeface="+mj-lt"/>
              </a:rPr>
              <a:t>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trụ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chuột</a:t>
            </a: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bắn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cách</a:t>
            </a:r>
            <a:r>
              <a:rPr lang="en-US" dirty="0">
                <a:latin typeface="+mj-lt"/>
              </a:rPr>
              <a:t> click </a:t>
            </a:r>
            <a:r>
              <a:rPr lang="en-US" dirty="0" err="1">
                <a:latin typeface="+mj-lt"/>
              </a:rPr>
              <a:t>chuột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trái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+mj-lt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+mj-lt"/>
              </a:rPr>
              <a:t>Ng</a:t>
            </a:r>
            <a:r>
              <a:rPr lang="vi-VN" dirty="0">
                <a:latin typeface="+mj-lt"/>
              </a:rPr>
              <a:t>ư</a:t>
            </a:r>
            <a:r>
              <a:rPr lang="en-US" dirty="0" err="1">
                <a:latin typeface="+mj-lt"/>
              </a:rPr>
              <a:t>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tránh</a:t>
            </a:r>
            <a:r>
              <a:rPr lang="en-US" dirty="0">
                <a:latin typeface="+mj-lt"/>
              </a:rPr>
              <a:t> né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diệt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760" name="Google Shape;760;p13"/>
          <p:cNvSpPr txBox="1">
            <a:spLocks noGrp="1"/>
          </p:cNvSpPr>
          <p:nvPr>
            <p:ph type="body" idx="2"/>
          </p:nvPr>
        </p:nvSpPr>
        <p:spPr>
          <a:xfrm>
            <a:off x="1315475" y="3220125"/>
            <a:ext cx="6513000" cy="9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761" name="Google Shape;761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5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Mục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tiêu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trò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</a:t>
            </a:r>
            <a:r>
              <a:rPr lang="vi-VN" dirty="0">
                <a:latin typeface="+mn-lt"/>
              </a:rPr>
              <a:t>ơ</a:t>
            </a:r>
            <a:r>
              <a:rPr lang="en-US" dirty="0" err="1">
                <a:latin typeface="+mn-lt"/>
              </a:rPr>
              <a:t>i</a:t>
            </a:r>
            <a:endParaRPr dirty="0">
              <a:latin typeface="+mn-lt"/>
            </a:endParaRPr>
          </a:p>
        </p:txBody>
      </p:sp>
      <p:sp>
        <p:nvSpPr>
          <p:cNvPr id="775" name="Google Shape;775;p15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1"/>
          <p:cNvSpPr txBox="1">
            <a:spLocks noGrp="1"/>
          </p:cNvSpPr>
          <p:nvPr>
            <p:ph type="title"/>
          </p:nvPr>
        </p:nvSpPr>
        <p:spPr>
          <a:xfrm>
            <a:off x="644915" y="825917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latin typeface="+mj-lt"/>
              </a:rPr>
              <a:t>Mục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tiêu</a:t>
            </a:r>
            <a:endParaRPr sz="3000" dirty="0">
              <a:latin typeface="+mj-lt"/>
            </a:endParaRPr>
          </a:p>
        </p:txBody>
      </p:sp>
      <p:sp>
        <p:nvSpPr>
          <p:cNvPr id="831" name="Google Shape;831;p21"/>
          <p:cNvSpPr txBox="1">
            <a:spLocks noGrp="1"/>
          </p:cNvSpPr>
          <p:nvPr>
            <p:ph type="body" idx="1"/>
          </p:nvPr>
        </p:nvSpPr>
        <p:spPr>
          <a:xfrm>
            <a:off x="547378" y="2036064"/>
            <a:ext cx="3750271" cy="21231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</a:t>
            </a:r>
            <a:r>
              <a:rPr lang="en-US" dirty="0" err="1"/>
              <a:t>tàu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địch</a:t>
            </a:r>
            <a:endParaRPr dirty="0"/>
          </a:p>
        </p:txBody>
      </p:sp>
      <p:sp>
        <p:nvSpPr>
          <p:cNvPr id="833" name="Google Shape;833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944B4F-B52D-4C6E-9681-E491DD2C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49" y="838109"/>
            <a:ext cx="4475517" cy="307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86" name="Google Shape;986;p3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987" name="Google Shape;987;p3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grpSp>
        <p:nvGrpSpPr>
          <p:cNvPr id="988" name="Google Shape;988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989" name="Google Shape;989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143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Abel</vt:lpstr>
      <vt:lpstr>Times New Roman</vt:lpstr>
      <vt:lpstr>Megrim</vt:lpstr>
      <vt:lpstr>Iris template</vt:lpstr>
      <vt:lpstr>space adventure</vt:lpstr>
      <vt:lpstr>PowerPoint Presentation</vt:lpstr>
      <vt:lpstr>Giới thiệu về trò chơi</vt:lpstr>
      <vt:lpstr>Hướng dẫn chơi</vt:lpstr>
      <vt:lpstr>Mục tiêu của trò chơi</vt:lpstr>
      <vt:lpstr>Mục tiêu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adventure</dc:title>
  <cp:lastModifiedBy>QUANG</cp:lastModifiedBy>
  <cp:revision>3</cp:revision>
  <dcterms:modified xsi:type="dcterms:W3CDTF">2019-08-13T18:32:09Z</dcterms:modified>
</cp:coreProperties>
</file>