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3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14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09374-15BD-407B-A623-79612258B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707154-624A-4545-AA07-8F85CDCB5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1F936-FD00-442E-B74C-4A22FCE6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3CC-1EE2-473F-9BAF-3F6252CC98C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F0BC3D-D3CF-4BE8-B762-BEEE1BE5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46456-B91B-4201-B296-8D3D203F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4EE-9DEB-4098-AA68-D66DAEB54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6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48D64-2716-4FAA-8A9C-572BD6CA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828C7A-1BF3-46A2-8299-3CAA2936C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67367-1718-4CD0-8D6E-691C2C7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3CC-1EE2-473F-9BAF-3F6252CC98C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D3B04-5067-42ED-A95E-FF27AD65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57A69-A5B9-4315-8622-B526B4EA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4EE-9DEB-4098-AA68-D66DAEB54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5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27A122-755F-4DEF-952D-88E138DE8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E3FA63-097E-4595-9ACC-F2B570083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401FA-B710-408B-82EF-315732F1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3CC-1EE2-473F-9BAF-3F6252CC98C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3016D-5D3F-42F1-8FC9-14BEA6DF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D178F-F969-4445-B46E-67153286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4EE-9DEB-4098-AA68-D66DAEB54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69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A98B-CE84-4918-A258-8C4A8AF1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40DF0-07F0-4DEC-83B0-45BC9F6F9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9FFC8-CCD2-439D-B88F-1B767471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3CC-1EE2-473F-9BAF-3F6252CC98C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F7A333-EC39-4C17-8C11-E28C409A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8E16B-F66F-4F2D-BC87-57D746CCA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4EE-9DEB-4098-AA68-D66DAEB54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3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817C7-86CE-4B7E-8AAD-D79DED27E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D2D46-0003-4872-BD96-01FDB00FA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872C1-93C3-4DDD-815E-5B6DFA25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3CC-1EE2-473F-9BAF-3F6252CC98C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E2195-D288-4E20-8AA1-99D765BD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D993F-027C-4709-AD71-6493A323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4EE-9DEB-4098-AA68-D66DAEB54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48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614A0-49AF-4378-8186-6F5AB189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D1B81-1D77-4447-BFD6-2B23E83E6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9FAA3E-C267-44EF-B699-2B3DBDCD0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8DD099-1FF8-40EF-9AA6-0A85012E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3CC-1EE2-473F-9BAF-3F6252CC98C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7FDC1A-0665-49D8-97C1-494B240F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0A923D-9DB5-45A6-804F-C43636F3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4EE-9DEB-4098-AA68-D66DAEB54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90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4BD56-D93F-49E2-B5E2-AA452A16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F80CF1-9A66-4F07-B525-2E0DC6483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80E10-04D6-4F99-9984-0662ED9BD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FC5A68-F7A8-496A-8801-060ACB8D7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088ED4-2C6A-4356-8C51-E0C1DACD6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0C0504-A9AB-4639-8244-9DCAC027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3CC-1EE2-473F-9BAF-3F6252CC98C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4FAE7D-4AB5-4DE7-AAEF-E4E1005B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841A7C-5638-4FE1-8EF7-D1C5F087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4EE-9DEB-4098-AA68-D66DAEB54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49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62A32-39BE-451B-BA8C-7CC8ECCD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4F756D-E1CF-4812-9358-DC20AF18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3CC-1EE2-473F-9BAF-3F6252CC98C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3C8216-6B15-4B09-897B-7F406C01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5F065-15E0-4108-81E2-3BFEAF90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4EE-9DEB-4098-AA68-D66DAEB54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9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F7A84E-4FD4-4375-A23F-EBE95C6C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3CC-1EE2-473F-9BAF-3F6252CC98C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062289-3E53-40B9-98BE-20D344F9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807936-B9F4-4EFA-94D2-D9A6090E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4EE-9DEB-4098-AA68-D66DAEB54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0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D7027-EDA2-4DC6-84C2-451CA7F4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C0C05-9CF3-4044-8774-C3FF84BD0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34F46-8ADE-4493-B9BC-48AFB4706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2387AB-148E-4193-9DB9-1495BCFD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3CC-1EE2-473F-9BAF-3F6252CC98C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B08A72-9638-4833-8966-7F4E4B38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5CD815-C995-4AAE-B313-8D4FD807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4EE-9DEB-4098-AA68-D66DAEB54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69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8A484-55D1-453F-810C-A213EB0D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149091-BE1A-448D-8A29-89A741CC2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AA623B-7579-465A-A036-346EE770B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7C6C5B-4D69-4F3A-8D75-432F5B05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3CC-1EE2-473F-9BAF-3F6252CC98C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E5676-33BC-49FB-BBA1-768C56CE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9780BE-205F-4660-9B20-DF384E65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4EE-9DEB-4098-AA68-D66DAEB54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9730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3ECBDE-4EF4-4198-AD0E-A8268EC2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C7CBE3-8261-4D4A-9A94-921A5999B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80E1D-70DA-4A4C-BF16-5AF4DA713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313CC-1EE2-473F-9BAF-3F6252CC98C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A134D-8A0A-48FE-B5E9-A1F43CF6C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EE311-B336-4C2F-8B26-8B1077A9C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A04EE-9DEB-4098-AA68-D66DAEB54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97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           기말고사 프로젝트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AA01 </a:t>
            </a:r>
            <a:r>
              <a:rPr lang="ko-KR" altLang="en-US"/>
              <a:t>김준수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           프로젝트 진행과정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901597"/>
            <a:ext cx="10515600" cy="3301824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처음에 </a:t>
            </a:r>
            <a:r>
              <a:rPr lang="en-US" altLang="ko-KR"/>
              <a:t>Arduino</a:t>
            </a:r>
            <a:r>
              <a:rPr lang="ko-KR" altLang="en-US"/>
              <a:t>에서 </a:t>
            </a:r>
            <a:r>
              <a:rPr lang="en-US" altLang="ko-KR"/>
              <a:t>9</a:t>
            </a:r>
            <a:r>
              <a:rPr lang="ko-KR" altLang="en-US"/>
              <a:t>개의 값을 보여주는 코드를 작성합니다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                코드</a:t>
            </a:r>
            <a:r>
              <a:rPr lang="en-US" altLang="ko-KR"/>
              <a:t>.</a:t>
            </a:r>
            <a:r>
              <a:rPr lang="ko-KR" altLang="en-US"/>
              <a:t>실행결과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코드는 프로젝트파일에 있는거 보시면 됩니다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0872" y="2872771"/>
            <a:ext cx="9288171" cy="3581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</ep:Words>
  <ep:PresentationFormat>와이드스크린</ep:PresentationFormat>
  <ep:Paragraphs>6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테마</vt:lpstr>
      <vt:lpstr>기말고사 프로젝트</vt:lpstr>
      <vt:lpstr>프로젝트 진행과정</vt:lpstr>
      <vt:lpstr>코드.실행결과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2021-12-01T07:25:42.000</dcterms:created>
  <dc:creator>E323_STUD</dc:creator>
  <cp:lastModifiedBy>96wns</cp:lastModifiedBy>
  <dcterms:modified xsi:type="dcterms:W3CDTF">2021-12-15T04:45:36.026</dcterms:modified>
  <cp:revision>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