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4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9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9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7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9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83590-816C-FC4C-B1B8-970AD7335793}" type="datetimeFigureOut">
              <a:rPr lang="en-US" smtClean="0"/>
              <a:t>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A2561-FBF5-AA49-B640-69413090D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2-06 at 10.5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38019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63190" y="2305559"/>
            <a:ext cx="2008609" cy="690286"/>
          </a:xfrm>
          <a:prstGeom prst="wedgeRoundRectCallout">
            <a:avLst>
              <a:gd name="adj1" fmla="val 61601"/>
              <a:gd name="adj2" fmla="val -1053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4337" y="2358127"/>
            <a:ext cx="202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Click “Fork”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83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2-06 at 10.51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38019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955947" y="2402198"/>
            <a:ext cx="2567707" cy="1159682"/>
          </a:xfrm>
          <a:prstGeom prst="wedgeRoundRectCallout">
            <a:avLst>
              <a:gd name="adj1" fmla="val -71535"/>
              <a:gd name="adj2" fmla="val 57214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0191" y="2467108"/>
            <a:ext cx="2760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Click the “+” to add a new file.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252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3-02-06 at 11.01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38019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56289" y="1601490"/>
            <a:ext cx="2843803" cy="924984"/>
          </a:xfrm>
          <a:prstGeom prst="wedgeRoundRectCallout">
            <a:avLst>
              <a:gd name="adj1" fmla="val -49959"/>
              <a:gd name="adj2" fmla="val 938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9557" y="1849993"/>
            <a:ext cx="242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your file name here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070730" y="3935196"/>
            <a:ext cx="2843803" cy="924984"/>
          </a:xfrm>
          <a:prstGeom prst="wedgeRoundRectCallout">
            <a:avLst>
              <a:gd name="adj1" fmla="val -61610"/>
              <a:gd name="adj2" fmla="val -569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63998" y="4183699"/>
            <a:ext cx="242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title here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549557" y="3977687"/>
            <a:ext cx="2843803" cy="924984"/>
          </a:xfrm>
          <a:prstGeom prst="wedgeRoundRectCallout">
            <a:avLst>
              <a:gd name="adj1" fmla="val 20915"/>
              <a:gd name="adj2" fmla="val -8675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2825" y="4129548"/>
            <a:ext cx="242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the wrap mode to “Soft Wrap”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2-06 at 11.39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0"/>
            <a:ext cx="8908713" cy="6858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951860" y="4141722"/>
            <a:ext cx="2181170" cy="855956"/>
          </a:xfrm>
          <a:prstGeom prst="wedgeRoundRectCallout">
            <a:avLst>
              <a:gd name="adj1" fmla="val 16380"/>
              <a:gd name="adj2" fmla="val -769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58934" y="4321194"/>
            <a:ext cx="1804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Click “Edit”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3560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2-01 at 7.28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9144000" cy="638019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981851" y="2512644"/>
            <a:ext cx="2719560" cy="1725717"/>
          </a:xfrm>
          <a:prstGeom prst="wedgeRoundRectCallout">
            <a:avLst>
              <a:gd name="adj1" fmla="val 21806"/>
              <a:gd name="adj2" fmla="val -847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8484" y="2595478"/>
            <a:ext cx="2705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Submit a pull request when your contribution is complete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19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7157</TotalTime>
  <Words>46</Words>
  <Application>Microsoft Macintosh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O'Reilly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Odewahn</dc:creator>
  <cp:lastModifiedBy>Andrew Odewahn</cp:lastModifiedBy>
  <cp:revision>14</cp:revision>
  <dcterms:created xsi:type="dcterms:W3CDTF">2013-02-01T17:23:07Z</dcterms:created>
  <dcterms:modified xsi:type="dcterms:W3CDTF">2013-02-06T16:40:27Z</dcterms:modified>
</cp:coreProperties>
</file>