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4.3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6562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63190" y="2305559"/>
            <a:ext cx="2008609" cy="690286"/>
          </a:xfrm>
          <a:prstGeom prst="wedgeRoundRectCallout">
            <a:avLst>
              <a:gd name="adj1" fmla="val 76034"/>
              <a:gd name="adj2" fmla="val -673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4337" y="2358127"/>
            <a:ext cx="202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“Fork”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83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3.5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2" y="2145784"/>
            <a:ext cx="7749708" cy="310303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955947" y="2402198"/>
            <a:ext cx="3837754" cy="883567"/>
          </a:xfrm>
          <a:prstGeom prst="wedgeRoundRectCallout">
            <a:avLst>
              <a:gd name="adj1" fmla="val -39729"/>
              <a:gd name="adj2" fmla="val 10855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191" y="2467108"/>
            <a:ext cx="3713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Click the “+” to add a new file to the “contributions” directory.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52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4.5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1038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774779" y="2595446"/>
            <a:ext cx="3589266" cy="897373"/>
          </a:xfrm>
          <a:prstGeom prst="wedgeRoundRectCallout">
            <a:avLst>
              <a:gd name="adj1" fmla="val -69266"/>
              <a:gd name="adj2" fmla="val -1596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5218" y="2636827"/>
            <a:ext cx="347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the  “contributions” 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56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1 at 4.1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5" y="874830"/>
            <a:ext cx="6791995" cy="544474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56289" y="331338"/>
            <a:ext cx="2843803" cy="924984"/>
          </a:xfrm>
          <a:prstGeom prst="wedgeRoundRectCallout">
            <a:avLst>
              <a:gd name="adj1" fmla="val -37338"/>
              <a:gd name="adj2" fmla="val 8638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9557" y="579841"/>
            <a:ext cx="24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your file name 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9022" y="3369137"/>
            <a:ext cx="201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editing here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070730" y="2665044"/>
            <a:ext cx="2843803" cy="924984"/>
          </a:xfrm>
          <a:prstGeom prst="wedgeRoundRectCallout">
            <a:avLst>
              <a:gd name="adj1" fmla="val -61610"/>
              <a:gd name="adj2" fmla="val -569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3998" y="2913547"/>
            <a:ext cx="24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2-01 at 5.2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38019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121606" y="4569700"/>
            <a:ext cx="2181170" cy="855956"/>
          </a:xfrm>
          <a:prstGeom prst="wedgeRoundRectCallout">
            <a:avLst>
              <a:gd name="adj1" fmla="val 16380"/>
              <a:gd name="adj2" fmla="val -769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28680" y="4749172"/>
            <a:ext cx="1804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 “Edit”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356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2-01 at 7.2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38019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981851" y="2512644"/>
            <a:ext cx="2719560" cy="1725717"/>
          </a:xfrm>
          <a:prstGeom prst="wedgeRoundRectCallout">
            <a:avLst>
              <a:gd name="adj1" fmla="val 21806"/>
              <a:gd name="adj2" fmla="val -847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8484" y="2595478"/>
            <a:ext cx="2705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Submit a pull request when your contribution is complete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19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52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9</cp:revision>
  <dcterms:created xsi:type="dcterms:W3CDTF">2013-02-01T17:23:07Z</dcterms:created>
  <dcterms:modified xsi:type="dcterms:W3CDTF">2013-02-02T00:34:48Z</dcterms:modified>
</cp:coreProperties>
</file>