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3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6562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63190" y="2305559"/>
            <a:ext cx="2008609" cy="690286"/>
          </a:xfrm>
          <a:prstGeom prst="wedgeRoundRectCallout">
            <a:avLst>
              <a:gd name="adj1" fmla="val 76034"/>
              <a:gd name="adj2" fmla="val -67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4337" y="2358127"/>
            <a:ext cx="202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“Fork”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3.5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2" y="2145784"/>
            <a:ext cx="7749708" cy="310303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55947" y="2402198"/>
            <a:ext cx="3837754" cy="883567"/>
          </a:xfrm>
          <a:prstGeom prst="wedgeRoundRectCallout">
            <a:avLst>
              <a:gd name="adj1" fmla="val -39729"/>
              <a:gd name="adj2" fmla="val 10855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191" y="2467108"/>
            <a:ext cx="371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the “+” to add a new file to the “contributions” directory.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52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5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1038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74779" y="2595446"/>
            <a:ext cx="3589266" cy="897373"/>
          </a:xfrm>
          <a:prstGeom prst="wedgeRoundRectCallout">
            <a:avLst>
              <a:gd name="adj1" fmla="val -69266"/>
              <a:gd name="adj2" fmla="val -1596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5218" y="2636827"/>
            <a:ext cx="3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the  “contributions”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1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5" y="874830"/>
            <a:ext cx="6791995" cy="544474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6289" y="331338"/>
            <a:ext cx="2843803" cy="924984"/>
          </a:xfrm>
          <a:prstGeom prst="wedgeRoundRectCallout">
            <a:avLst>
              <a:gd name="adj1" fmla="val -37338"/>
              <a:gd name="adj2" fmla="val 863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9557" y="579841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your file name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9022" y="3369137"/>
            <a:ext cx="20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editing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5</cp:revision>
  <dcterms:created xsi:type="dcterms:W3CDTF">2013-02-01T17:23:07Z</dcterms:created>
  <dcterms:modified xsi:type="dcterms:W3CDTF">2013-02-01T21:59:00Z</dcterms:modified>
</cp:coreProperties>
</file>