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82" r:id="rId8"/>
    <p:sldId id="283" r:id="rId9"/>
    <p:sldId id="277" r:id="rId10"/>
    <p:sldId id="269" r:id="rId11"/>
    <p:sldId id="278" r:id="rId12"/>
    <p:sldId id="279" r:id="rId13"/>
    <p:sldId id="280" r:id="rId14"/>
    <p:sldId id="286" r:id="rId15"/>
    <p:sldId id="284" r:id="rId16"/>
    <p:sldId id="275" r:id="rId17"/>
    <p:sldId id="285" r:id="rId18"/>
    <p:sldId id="287" r:id="rId19"/>
    <p:sldId id="288" r:id="rId20"/>
    <p:sldId id="271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89C4-2334-408A-AF53-3B5BE08D0BB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7527C-4BCA-4112-8362-C6BF67C6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A1-DAA0-46D4-AB3A-9126D02C211E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A773-E747-405F-BDE3-CD5690E3D67D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5717-BFF7-4E9F-8443-DE790286DC7B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5AF-9280-44AD-B2BA-858DE0A8741D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7119-FCF2-41DB-9376-080497654658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3A0C-777D-4DC6-A82F-66B4ECC5D997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2C42-EE6F-4DB5-B9D3-C2EF823AD34B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E59D-285F-48C9-8758-B31C650289DC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E403-AFB4-4F03-A97F-CB1827411B34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5B8-A710-4BDB-9179-739CD27FE999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77E-292C-4724-A89C-5A1852DD42C7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61B-3358-4F11-9D8D-ADF0335A1EA7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477-11AE-408C-BC74-B07B3AF63FA9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99C-5251-4435-A438-5585EB1069B6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1475-716B-4467-A65C-B07CCE729F17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D58-1EEE-483C-ACD9-483B6220D3E6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ECE-D81F-49BF-B45E-D1B9395D693B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053F9D-C31A-4EF0-9562-AC49E699B543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81F855-8A1B-4CC5-9657-34883A96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297" y="208332"/>
            <a:ext cx="7451403" cy="19621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Payroll</a:t>
            </a:r>
            <a:r>
              <a:rPr lang="en-US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A59D-D364-4D6F-9E69-3E27563D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BEE3A4-42F1-4D3A-9663-CA94CE505E1F}"/>
              </a:ext>
            </a:extLst>
          </p:cNvPr>
          <p:cNvGrpSpPr/>
          <p:nvPr/>
        </p:nvGrpSpPr>
        <p:grpSpPr>
          <a:xfrm>
            <a:off x="2875720" y="2170432"/>
            <a:ext cx="6440556" cy="4234724"/>
            <a:chOff x="3114261" y="2170432"/>
            <a:chExt cx="6440556" cy="42347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E60DC9-B7C0-4692-9714-8B3B5DA8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261" y="2170432"/>
              <a:ext cx="6440556" cy="423472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AB37BF-E90D-4D0B-A152-DB9742583766}"/>
                </a:ext>
              </a:extLst>
            </p:cNvPr>
            <p:cNvSpPr/>
            <p:nvPr/>
          </p:nvSpPr>
          <p:spPr>
            <a:xfrm>
              <a:off x="7235687" y="4687569"/>
              <a:ext cx="1616765" cy="45427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2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A53A0-702B-48FA-8C75-0D008E88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CCA91-4B92-4E91-A75C-F7CC286A90CA}"/>
              </a:ext>
            </a:extLst>
          </p:cNvPr>
          <p:cNvSpPr/>
          <p:nvPr/>
        </p:nvSpPr>
        <p:spPr>
          <a:xfrm>
            <a:off x="1329018" y="2014331"/>
            <a:ext cx="9999513" cy="197126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611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A159B-6523-43E1-8ED8-830FDC91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36A36-916D-4F16-A002-5BA6CF23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9" y="56051"/>
            <a:ext cx="8836022" cy="67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0135-A079-4096-8C58-0BC876B2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E2CC7E-555B-46A4-8F78-393C18E63265}"/>
              </a:ext>
            </a:extLst>
          </p:cNvPr>
          <p:cNvSpPr/>
          <p:nvPr/>
        </p:nvSpPr>
        <p:spPr>
          <a:xfrm>
            <a:off x="2782956" y="154745"/>
            <a:ext cx="5539410" cy="139850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BDF03-260D-4301-B370-3B89515E31BF}"/>
              </a:ext>
            </a:extLst>
          </p:cNvPr>
          <p:cNvSpPr txBox="1"/>
          <p:nvPr/>
        </p:nvSpPr>
        <p:spPr>
          <a:xfrm>
            <a:off x="3273288" y="473836"/>
            <a:ext cx="408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D6841-4C5D-42CF-8B31-BD08CB8A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5" y="1823058"/>
            <a:ext cx="8544612" cy="41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F8347-EE4F-44A3-A5D8-CBF93770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013FE-F433-4110-8954-C6DF29D4B392}"/>
              </a:ext>
            </a:extLst>
          </p:cNvPr>
          <p:cNvSpPr/>
          <p:nvPr/>
        </p:nvSpPr>
        <p:spPr>
          <a:xfrm>
            <a:off x="1904933" y="236967"/>
            <a:ext cx="5821082" cy="162374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70E8D3-4E48-439A-ABC8-522DFBBF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05" y="441161"/>
            <a:ext cx="5393908" cy="1215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BF57-F4E3-4499-9138-CECAB9EEDED2}"/>
              </a:ext>
            </a:extLst>
          </p:cNvPr>
          <p:cNvSpPr txBox="1"/>
          <p:nvPr/>
        </p:nvSpPr>
        <p:spPr>
          <a:xfrm>
            <a:off x="1904933" y="2121463"/>
            <a:ext cx="995496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I: Employee addition functionality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All fields with correct input.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Some fields are not filled correctly (empty input, contact number less than 10 	digits)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II: Cash advance functionality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All fields are with correct input.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Employee id is  null and amount is entered.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3: Employee id is valid and amount is null.</a:t>
            </a:r>
          </a:p>
        </p:txBody>
      </p:sp>
    </p:spTree>
    <p:extLst>
      <p:ext uri="{BB962C8B-B14F-4D97-AF65-F5344CB8AC3E}">
        <p14:creationId xmlns:p14="http://schemas.microsoft.com/office/powerpoint/2010/main" val="117595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8B159-E28D-4AFE-B84D-FEBDD92D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2640E0-C665-44F5-AFB4-DF865191BF4D}"/>
              </a:ext>
            </a:extLst>
          </p:cNvPr>
          <p:cNvSpPr/>
          <p:nvPr/>
        </p:nvSpPr>
        <p:spPr>
          <a:xfrm>
            <a:off x="1904933" y="236967"/>
            <a:ext cx="5821082" cy="162374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EC773B-2151-4302-92F7-719217C2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05" y="441161"/>
            <a:ext cx="5393908" cy="1215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6C318-0C2D-4EB6-88AE-FBFE4F8E52A7}"/>
              </a:ext>
            </a:extLst>
          </p:cNvPr>
          <p:cNvSpPr txBox="1"/>
          <p:nvPr/>
        </p:nvSpPr>
        <p:spPr>
          <a:xfrm>
            <a:off x="2092254" y="1888004"/>
            <a:ext cx="8421757" cy="455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I: Admin login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Positive test with valid credentials.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Negative test with invalid username.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3: Negative test with invalid password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II: Attendance (Time in , Time out)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Positive test with valid ID.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Negative test with invalid ID.</a:t>
            </a:r>
          </a:p>
        </p:txBody>
      </p:sp>
    </p:spTree>
    <p:extLst>
      <p:ext uri="{BB962C8B-B14F-4D97-AF65-F5344CB8AC3E}">
        <p14:creationId xmlns:p14="http://schemas.microsoft.com/office/powerpoint/2010/main" val="133667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AFF49-F187-48E9-91D3-A927047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38B5F5-60DE-461B-99F6-D5300B4AF9E4}"/>
              </a:ext>
            </a:extLst>
          </p:cNvPr>
          <p:cNvSpPr/>
          <p:nvPr/>
        </p:nvSpPr>
        <p:spPr>
          <a:xfrm>
            <a:off x="2968486" y="132522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FAA6-0AB6-4A68-BC54-E5A2BEF86B41}"/>
              </a:ext>
            </a:extLst>
          </p:cNvPr>
          <p:cNvSpPr txBox="1"/>
          <p:nvPr/>
        </p:nvSpPr>
        <p:spPr>
          <a:xfrm>
            <a:off x="5088910" y="325835"/>
            <a:ext cx="201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BA8F8-AE04-48C8-8850-953508E0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18" y="1663148"/>
            <a:ext cx="10200938" cy="3160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48D5FB-3CCB-4F96-9550-5AF24E81D7D8}"/>
              </a:ext>
            </a:extLst>
          </p:cNvPr>
          <p:cNvSpPr txBox="1"/>
          <p:nvPr/>
        </p:nvSpPr>
        <p:spPr>
          <a:xfrm>
            <a:off x="4890053" y="5259906"/>
            <a:ext cx="347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Level 0 dfd</a:t>
            </a:r>
          </a:p>
        </p:txBody>
      </p:sp>
    </p:spTree>
    <p:extLst>
      <p:ext uri="{BB962C8B-B14F-4D97-AF65-F5344CB8AC3E}">
        <p14:creationId xmlns:p14="http://schemas.microsoft.com/office/powerpoint/2010/main" val="386943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2A0D-56AB-445A-996D-083B012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C13C1C-B1C8-4F15-BDFC-8056E2539FA4}"/>
              </a:ext>
            </a:extLst>
          </p:cNvPr>
          <p:cNvSpPr/>
          <p:nvPr/>
        </p:nvSpPr>
        <p:spPr>
          <a:xfrm>
            <a:off x="2968486" y="132522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A4439-3753-4488-9B86-FBBD273BEECD}"/>
              </a:ext>
            </a:extLst>
          </p:cNvPr>
          <p:cNvSpPr txBox="1"/>
          <p:nvPr/>
        </p:nvSpPr>
        <p:spPr>
          <a:xfrm>
            <a:off x="4307107" y="261862"/>
            <a:ext cx="551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50BD9-92EF-4BE1-83E4-B1C4BF27A890}"/>
              </a:ext>
            </a:extLst>
          </p:cNvPr>
          <p:cNvSpPr txBox="1"/>
          <p:nvPr/>
        </p:nvSpPr>
        <p:spPr>
          <a:xfrm>
            <a:off x="4939320" y="5873132"/>
            <a:ext cx="28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Waterfall Model</a:t>
            </a:r>
          </a:p>
        </p:txBody>
      </p:sp>
      <p:pic>
        <p:nvPicPr>
          <p:cNvPr id="10" name="image2.jpeg">
            <a:extLst>
              <a:ext uri="{FF2B5EF4-FFF2-40B4-BE49-F238E27FC236}">
                <a16:creationId xmlns:a16="http://schemas.microsoft.com/office/drawing/2014/main" id="{F2D88AE6-2DC0-4E9C-B559-A6E0CC6A81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667" y="1532199"/>
            <a:ext cx="7327168" cy="41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61F8-058B-46C6-937C-F744AE1E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8548AA-02C8-44F2-A398-6398B640AA13}"/>
              </a:ext>
            </a:extLst>
          </p:cNvPr>
          <p:cNvSpPr/>
          <p:nvPr/>
        </p:nvSpPr>
        <p:spPr>
          <a:xfrm>
            <a:off x="2968486" y="251790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EE8B-60C2-4B48-BEE0-FEA05AE69A14}"/>
              </a:ext>
            </a:extLst>
          </p:cNvPr>
          <p:cNvSpPr txBox="1"/>
          <p:nvPr/>
        </p:nvSpPr>
        <p:spPr>
          <a:xfrm>
            <a:off x="4717849" y="174641"/>
            <a:ext cx="2994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7A1AB-950A-42F7-A45C-47A4E1FF4375}"/>
              </a:ext>
            </a:extLst>
          </p:cNvPr>
          <p:cNvSpPr txBox="1"/>
          <p:nvPr/>
        </p:nvSpPr>
        <p:spPr>
          <a:xfrm>
            <a:off x="2004428" y="1709209"/>
            <a:ext cx="8421757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aids small organizations with affordable, user-friendly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tracks time to accurately calculate working hours.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capability of processing attendance payroll and scheduling employees.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1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E1824-F0EA-40E9-BB6B-6BC24760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4D411-6BBB-4EFC-B00F-4C2F1F2A57DB}"/>
              </a:ext>
            </a:extLst>
          </p:cNvPr>
          <p:cNvSpPr/>
          <p:nvPr/>
        </p:nvSpPr>
        <p:spPr>
          <a:xfrm>
            <a:off x="1868555" y="277924"/>
            <a:ext cx="8150088" cy="152437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A05A9-2950-481E-8200-D813B0B46C9E}"/>
              </a:ext>
            </a:extLst>
          </p:cNvPr>
          <p:cNvSpPr txBox="1"/>
          <p:nvPr/>
        </p:nvSpPr>
        <p:spPr>
          <a:xfrm>
            <a:off x="2566056" y="526483"/>
            <a:ext cx="7474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8CE2-BD84-40DD-9F2F-8036B3B69AFD}"/>
              </a:ext>
            </a:extLst>
          </p:cNvPr>
          <p:cNvSpPr txBox="1"/>
          <p:nvPr/>
        </p:nvSpPr>
        <p:spPr>
          <a:xfrm>
            <a:off x="2092254" y="2064908"/>
            <a:ext cx="8421757" cy="398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our aim is to develop the “Human Resource Management System”  so, 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enhance this  system into a comprehensive HRMS with essential features.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will be integrated along with third party integrations.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Biometrics will be integrated </a:t>
            </a:r>
            <a:r>
              <a:rPr lang="en-US" sz="2400"/>
              <a:t>in attendance.</a:t>
            </a:r>
            <a:endParaRPr lang="en-US" sz="2400" b="0" i="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A42E7-E029-40C0-A44E-ADDD75A0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D13423-EA23-4EA3-802F-5B72C3357E82}"/>
              </a:ext>
            </a:extLst>
          </p:cNvPr>
          <p:cNvSpPr/>
          <p:nvPr/>
        </p:nvSpPr>
        <p:spPr>
          <a:xfrm>
            <a:off x="2968486" y="251790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F643-F2C0-4BFA-ACCA-8652023D57E3}"/>
              </a:ext>
            </a:extLst>
          </p:cNvPr>
          <p:cNvSpPr txBox="1"/>
          <p:nvPr/>
        </p:nvSpPr>
        <p:spPr>
          <a:xfrm>
            <a:off x="4028736" y="182111"/>
            <a:ext cx="477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A1B50-DA10-472F-AF37-59208AEC8BD5}"/>
              </a:ext>
            </a:extLst>
          </p:cNvPr>
          <p:cNvSpPr txBox="1"/>
          <p:nvPr/>
        </p:nvSpPr>
        <p:spPr>
          <a:xfrm>
            <a:off x="2092254" y="2064908"/>
            <a:ext cx="842175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comprehensive solution to improve attendance management, employee records keeping, &amp; payroll management.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wastage of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Mobilizes day to day workflow in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426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72EE93-D303-4E2B-9393-B3A86FA3C95F}"/>
              </a:ext>
            </a:extLst>
          </p:cNvPr>
          <p:cNvSpPr>
            <a:spLocks noChangeAspect="1"/>
          </p:cNvSpPr>
          <p:nvPr/>
        </p:nvSpPr>
        <p:spPr>
          <a:xfrm>
            <a:off x="7005711" y="12448"/>
            <a:ext cx="5186289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EBB8B5-A09D-4713-80C8-AEFF3B6B3EF2}"/>
              </a:ext>
            </a:extLst>
          </p:cNvPr>
          <p:cNvSpPr txBox="1">
            <a:spLocks/>
          </p:cNvSpPr>
          <p:nvPr/>
        </p:nvSpPr>
        <p:spPr>
          <a:xfrm>
            <a:off x="233651" y="2019394"/>
            <a:ext cx="58105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1C35ED-85E2-44AF-B2B9-879D8476CD41}"/>
              </a:ext>
            </a:extLst>
          </p:cNvPr>
          <p:cNvGrpSpPr/>
          <p:nvPr/>
        </p:nvGrpSpPr>
        <p:grpSpPr>
          <a:xfrm>
            <a:off x="6254872" y="1418464"/>
            <a:ext cx="3782937" cy="579242"/>
            <a:chOff x="6148854" y="295401"/>
            <a:chExt cx="3782937" cy="579242"/>
          </a:xfrm>
        </p:grpSpPr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8F3EB87C-F4A7-40BA-8666-36FB463E3F7B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4ADDFE-C8CB-4F9D-A133-3CC06F56B95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Sujan Thapa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75D366-D8C9-4D09-9A52-0C6D3BF4A114}"/>
              </a:ext>
            </a:extLst>
          </p:cNvPr>
          <p:cNvGrpSpPr/>
          <p:nvPr/>
        </p:nvGrpSpPr>
        <p:grpSpPr>
          <a:xfrm>
            <a:off x="6242507" y="3151827"/>
            <a:ext cx="3782937" cy="579242"/>
            <a:chOff x="6148854" y="295401"/>
            <a:chExt cx="3782937" cy="579242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D63E5A11-70E6-4C84-8A71-C24A251E2274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8752C-C014-485E-AE32-6A6F47210AE9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Raman Chaudhary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3B063D-099B-4153-B7D7-61BD51E80CF1}"/>
              </a:ext>
            </a:extLst>
          </p:cNvPr>
          <p:cNvGrpSpPr/>
          <p:nvPr/>
        </p:nvGrpSpPr>
        <p:grpSpPr>
          <a:xfrm>
            <a:off x="6254871" y="4791707"/>
            <a:ext cx="3782937" cy="579242"/>
            <a:chOff x="6148854" y="295401"/>
            <a:chExt cx="3782937" cy="579242"/>
          </a:xfrm>
        </p:grpSpPr>
        <p:sp>
          <p:nvSpPr>
            <p:cNvPr id="20" name="Flowchart: Off-page Connector 19">
              <a:extLst>
                <a:ext uri="{FF2B5EF4-FFF2-40B4-BE49-F238E27FC236}">
                  <a16:creationId xmlns:a16="http://schemas.microsoft.com/office/drawing/2014/main" id="{5AF404B8-089C-4C1D-9D68-074A1F6EC560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B96AA7-B476-4D40-90FE-FB4F873618B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Anish Chaudhary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6410B4-37F4-49C4-8F98-A62DFA804AAF}"/>
              </a:ext>
            </a:extLst>
          </p:cNvPr>
          <p:cNvGrpSpPr/>
          <p:nvPr/>
        </p:nvGrpSpPr>
        <p:grpSpPr>
          <a:xfrm>
            <a:off x="1400808" y="3644479"/>
            <a:ext cx="3476248" cy="1334875"/>
            <a:chOff x="1586083" y="5139065"/>
            <a:chExt cx="3476248" cy="13348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F59798-DA96-4CA8-8E49-C9484FCD78D1}"/>
                </a:ext>
              </a:extLst>
            </p:cNvPr>
            <p:cNvSpPr/>
            <p:nvPr/>
          </p:nvSpPr>
          <p:spPr>
            <a:xfrm>
              <a:off x="1586083" y="5139065"/>
              <a:ext cx="3476248" cy="13348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9EAD5C-A652-4FF1-9C1D-FF55F0C33864}"/>
                </a:ext>
              </a:extLst>
            </p:cNvPr>
            <p:cNvSpPr txBox="1"/>
            <p:nvPr/>
          </p:nvSpPr>
          <p:spPr>
            <a:xfrm>
              <a:off x="2214027" y="5441805"/>
              <a:ext cx="2232225" cy="69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Project Supervisor: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Suman Dhital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91B5D-0D3E-4E8B-BAC7-E2F3DABA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7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989370" cy="137353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119081" y="2622026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72855-FA0B-4966-9E64-AF45F00A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9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048466" cy="1241014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487796" y="2443090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E7E5-3292-4EE6-9161-2DAA63F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537905" y="2443090"/>
            <a:ext cx="6578978" cy="158557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D8427-1212-43A5-823B-3241AE8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05" y="2443090"/>
            <a:ext cx="7116190" cy="10933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</a:t>
            </a:r>
            <a:endParaRPr lang="en-US" sz="6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62AD9-9E3D-469A-83F5-3536CE82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35E12B-E0F5-4B5F-9DB5-622BFDDE9A63}"/>
              </a:ext>
            </a:extLst>
          </p:cNvPr>
          <p:cNvGrpSpPr/>
          <p:nvPr/>
        </p:nvGrpSpPr>
        <p:grpSpPr>
          <a:xfrm>
            <a:off x="1603515" y="-140801"/>
            <a:ext cx="8769720" cy="9802171"/>
            <a:chOff x="662609" y="89596"/>
            <a:chExt cx="8211648" cy="9269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8B68D9-A9E4-445D-BB9E-D44F57674607}"/>
                </a:ext>
              </a:extLst>
            </p:cNvPr>
            <p:cNvSpPr/>
            <p:nvPr/>
          </p:nvSpPr>
          <p:spPr>
            <a:xfrm>
              <a:off x="662609" y="265043"/>
              <a:ext cx="8189843" cy="6400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3851A7-7E6D-4AE2-824F-460BF1187486}"/>
                </a:ext>
              </a:extLst>
            </p:cNvPr>
            <p:cNvSpPr txBox="1"/>
            <p:nvPr/>
          </p:nvSpPr>
          <p:spPr>
            <a:xfrm>
              <a:off x="3613144" y="89596"/>
              <a:ext cx="5261113" cy="926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Statement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Flowchart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&amp; Technologies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 Diagram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 Analysis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of system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Model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DFD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Scope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Enhancement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F24A6-F4B9-43D3-9F42-A8E7C352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252869" y="410751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551582" y="410751"/>
            <a:ext cx="508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1523998" y="2120347"/>
            <a:ext cx="914400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APMS is a program used to streamline and manage employee payments according to their attendance.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tracks the employees attendance and calculates total payment based on their working hours, calculates &amp; deducts the tax automatically.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interface for admin and employee.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will be fruitful to use as fully developed website for the attendance.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40D3A-E7C0-42FA-ABB5-3595FA8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260034" y="554108"/>
            <a:ext cx="5486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031689" y="2160103"/>
            <a:ext cx="794309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are facing lot of challenges for effectively managing employee attendance and payroll.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file based recording of data is time consuming &amp; prone to errors.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commercial systems in the market are much expensive.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71CF9-611E-4E3A-B0C3-04BCE1A4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521523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205933" y="660124"/>
            <a:ext cx="311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717308" y="2451456"/>
            <a:ext cx="7208570" cy="195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To manage attendance and calculate payments for employees.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To develop user friendly interface.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2DC28-3733-417A-B101-9D554940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0FE7-4F61-48B3-8731-C3DCE7D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FDA5D-8E56-4A03-88AA-2EA088DA5442}"/>
              </a:ext>
            </a:extLst>
          </p:cNvPr>
          <p:cNvSpPr/>
          <p:nvPr/>
        </p:nvSpPr>
        <p:spPr>
          <a:xfrm>
            <a:off x="1329018" y="2014331"/>
            <a:ext cx="9999513" cy="197126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263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6AC8-AC62-4CC9-BFA9-42513EFF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873A7-0120-451D-B410-36ADE56E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329428"/>
            <a:ext cx="9409044" cy="59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BE521-6628-4648-8CAC-9842927B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12A9C0-18BA-4996-9679-3B479E2F59F2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C3AB2-362D-46CA-AFE0-E81E1B77A578}"/>
              </a:ext>
            </a:extLst>
          </p:cNvPr>
          <p:cNvSpPr txBox="1"/>
          <p:nvPr/>
        </p:nvSpPr>
        <p:spPr>
          <a:xfrm>
            <a:off x="3150142" y="585169"/>
            <a:ext cx="548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2BDEA-F34B-4704-8184-05804C69824F}"/>
              </a:ext>
            </a:extLst>
          </p:cNvPr>
          <p:cNvSpPr txBox="1"/>
          <p:nvPr/>
        </p:nvSpPr>
        <p:spPr>
          <a:xfrm>
            <a:off x="2611289" y="1905969"/>
            <a:ext cx="8149475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					HTML, CSS, JS, Bootstrap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					PHP, MySQL, Apache Server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	processor (i3 or higher) 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			RAM (minimum 2gb),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			storage (minimum 128gb).</a:t>
            </a:r>
          </a:p>
        </p:txBody>
      </p:sp>
    </p:spTree>
    <p:extLst>
      <p:ext uri="{BB962C8B-B14F-4D97-AF65-F5344CB8AC3E}">
        <p14:creationId xmlns:p14="http://schemas.microsoft.com/office/powerpoint/2010/main" val="196082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rgbClr val="212123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738</TotalTime>
  <Words>543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Calisto MT</vt:lpstr>
      <vt:lpstr>Times New Roman</vt:lpstr>
      <vt:lpstr>Wingdings</vt:lpstr>
      <vt:lpstr>Wingdings 2</vt:lpstr>
      <vt:lpstr>Slate</vt:lpstr>
      <vt:lpstr>Attendance Payroll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of System</vt:lpstr>
      <vt:lpstr>Testing of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Thapa</dc:creator>
  <cp:lastModifiedBy>Sujan Thapa</cp:lastModifiedBy>
  <cp:revision>206</cp:revision>
  <dcterms:created xsi:type="dcterms:W3CDTF">2023-12-12T10:07:50Z</dcterms:created>
  <dcterms:modified xsi:type="dcterms:W3CDTF">2024-04-06T09:04:37Z</dcterms:modified>
</cp:coreProperties>
</file>