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osis"/>
      <p:regular r:id="rId16"/>
      <p:bold r:id="rId17"/>
    </p:embeddedFont>
    <p:embeddedFont>
      <p:font typeface="Economica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seWD1UCIjB055HHwe+kN4ly9/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Simple and Dynamic User Experience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dashboard and visual aids  help the user identify different tabs and functions of the website at first glance.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Clear Instructions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Tables and forms are clearly labelled, making it easy for the user to interact with them.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Unique Username and Password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stakeholder will has a unique username and password to log into the portal.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Clearance Level Administration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password will redirect the stakeholder to their dashboard according to the clearance level. Administration has access to all levels.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Patient Records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Electronic database of patient records and history, with an easy New Patient Admission Form.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Purchasing Orders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Automatically order medicine and tools from the wards to the main store, and from the main store to the government.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Real-Time Inventory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Wards and the Main Store can access their current inventory in real-time, to check quantity and expiration date of each item.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Past Order and Inventory Records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will record past orders, expired, and used inventory made at every level.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 Accuracy Check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will compare the delivered order to the expected order to ensure there aren’t any discrepancies.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Real-Time Inventory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Wards and the Main Store can access their current inventory in real-time, to check quantity and expiration date of each item.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Past Order and Inventory Records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will record past orders, expired, and used inventory made at every level.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 Accuracy Check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will compare the delivered order to the expected order to ensure there aren’t any discrepancies.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 Necessary Quantities of Medicines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Outputs a predicted “need” of each item based on past order and use history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Improves prediction as more ordering data is collected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Reduce Inventory Waste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Have in stock only the necessary medicines per period. Reducing wasted inventory space.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 Controls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visual representations of the budget lets you easily see how the budget is being allocated.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Store and Administration Levels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Store and Administration will have access to the budget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2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8" name="Google Shape;68;p2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8" name="Google Shape;28;p15"/>
          <p:cNvSpPr txBox="1"/>
          <p:nvPr>
            <p:ph idx="2" type="body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6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6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i="0" sz="7200" u="none" cap="none" strike="noStrik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background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9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b="0" i="0" sz="30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b="0" i="0" sz="2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ctrTitle"/>
          </p:nvPr>
        </p:nvSpPr>
        <p:spPr>
          <a:xfrm>
            <a:off x="552350" y="268027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MUKONO HEALTHCARE CENTER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267450" y="4302363"/>
            <a:ext cx="498041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Group 12: </a:t>
            </a:r>
            <a:r>
              <a:rPr b="0" i="0" lang="en" sz="14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Alli Hanlon, Mikail Abu Mohammed, Mike Laird, Shangjing Tang, Yue Zou and Jimena Rodriguez</a:t>
            </a:r>
            <a:endParaRPr b="0" i="0" sz="14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4873525" y="443638"/>
            <a:ext cx="1628458" cy="3348375"/>
          </a:xfrm>
          <a:custGeom>
            <a:rect b="b" l="l" r="r" t="t"/>
            <a:pathLst>
              <a:path extrusionOk="0" h="80215" w="39012">
                <a:moveTo>
                  <a:pt x="20116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066" y="1219"/>
                </a:lnTo>
                <a:lnTo>
                  <a:pt x="22310" y="1524"/>
                </a:lnTo>
                <a:lnTo>
                  <a:pt x="22554" y="1768"/>
                </a:lnTo>
                <a:lnTo>
                  <a:pt x="22737" y="2072"/>
                </a:lnTo>
                <a:lnTo>
                  <a:pt x="22980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285" y="4998"/>
                </a:lnTo>
                <a:lnTo>
                  <a:pt x="23224" y="5791"/>
                </a:lnTo>
                <a:lnTo>
                  <a:pt x="23102" y="6583"/>
                </a:lnTo>
                <a:lnTo>
                  <a:pt x="2279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140" y="10850"/>
                </a:lnTo>
                <a:lnTo>
                  <a:pt x="1871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885" y="9570"/>
                </a:lnTo>
                <a:lnTo>
                  <a:pt x="16763" y="9387"/>
                </a:lnTo>
                <a:lnTo>
                  <a:pt x="16641" y="9265"/>
                </a:lnTo>
                <a:lnTo>
                  <a:pt x="16458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788" y="3474"/>
                </a:lnTo>
                <a:lnTo>
                  <a:pt x="15971" y="2804"/>
                </a:lnTo>
                <a:lnTo>
                  <a:pt x="16215" y="2194"/>
                </a:lnTo>
                <a:lnTo>
                  <a:pt x="16580" y="1585"/>
                </a:lnTo>
                <a:lnTo>
                  <a:pt x="16824" y="1341"/>
                </a:lnTo>
                <a:lnTo>
                  <a:pt x="17068" y="1097"/>
                </a:lnTo>
                <a:lnTo>
                  <a:pt x="17617" y="731"/>
                </a:lnTo>
                <a:lnTo>
                  <a:pt x="18226" y="549"/>
                </a:lnTo>
                <a:lnTo>
                  <a:pt x="18836" y="427"/>
                </a:lnTo>
                <a:lnTo>
                  <a:pt x="19506" y="3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06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445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12" y="40046"/>
                </a:lnTo>
                <a:lnTo>
                  <a:pt x="4085" y="40412"/>
                </a:lnTo>
                <a:lnTo>
                  <a:pt x="3597" y="40717"/>
                </a:lnTo>
                <a:lnTo>
                  <a:pt x="3110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755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3952" y="39437"/>
                </a:moveTo>
                <a:lnTo>
                  <a:pt x="34074" y="39741"/>
                </a:lnTo>
                <a:lnTo>
                  <a:pt x="34196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27" y="40778"/>
                </a:lnTo>
                <a:lnTo>
                  <a:pt x="35232" y="40899"/>
                </a:lnTo>
                <a:lnTo>
                  <a:pt x="35598" y="40960"/>
                </a:lnTo>
                <a:lnTo>
                  <a:pt x="35903" y="40960"/>
                </a:lnTo>
                <a:lnTo>
                  <a:pt x="35537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1" y="40046"/>
                </a:lnTo>
                <a:lnTo>
                  <a:pt x="33952" y="39437"/>
                </a:lnTo>
                <a:close/>
                <a:moveTo>
                  <a:pt x="15361" y="56138"/>
                </a:moveTo>
                <a:lnTo>
                  <a:pt x="15178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849" y="58454"/>
                </a:lnTo>
                <a:lnTo>
                  <a:pt x="16154" y="58576"/>
                </a:lnTo>
                <a:lnTo>
                  <a:pt x="16458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677" y="58393"/>
                </a:lnTo>
                <a:lnTo>
                  <a:pt x="17921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6" y="58332"/>
                </a:lnTo>
                <a:lnTo>
                  <a:pt x="17495" y="58332"/>
                </a:lnTo>
                <a:lnTo>
                  <a:pt x="17251" y="58454"/>
                </a:lnTo>
                <a:lnTo>
                  <a:pt x="17007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6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239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12" y="57052"/>
                </a:lnTo>
                <a:lnTo>
                  <a:pt x="23651" y="57357"/>
                </a:lnTo>
                <a:lnTo>
                  <a:pt x="23529" y="57601"/>
                </a:lnTo>
                <a:lnTo>
                  <a:pt x="23407" y="57905"/>
                </a:lnTo>
                <a:lnTo>
                  <a:pt x="23163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371" y="58454"/>
                </a:lnTo>
                <a:lnTo>
                  <a:pt x="22127" y="58515"/>
                </a:lnTo>
                <a:lnTo>
                  <a:pt x="21822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847" y="57905"/>
                </a:lnTo>
                <a:lnTo>
                  <a:pt x="20847" y="57905"/>
                </a:lnTo>
                <a:lnTo>
                  <a:pt x="21030" y="58210"/>
                </a:lnTo>
                <a:lnTo>
                  <a:pt x="21274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188" y="58698"/>
                </a:lnTo>
                <a:lnTo>
                  <a:pt x="22554" y="58698"/>
                </a:lnTo>
                <a:lnTo>
                  <a:pt x="22859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34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773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567" y="57418"/>
                </a:lnTo>
                <a:lnTo>
                  <a:pt x="19689" y="57844"/>
                </a:lnTo>
                <a:lnTo>
                  <a:pt x="19811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11" y="60283"/>
                </a:lnTo>
                <a:lnTo>
                  <a:pt x="19689" y="61319"/>
                </a:lnTo>
                <a:lnTo>
                  <a:pt x="19628" y="62843"/>
                </a:lnTo>
                <a:lnTo>
                  <a:pt x="19628" y="64305"/>
                </a:lnTo>
                <a:lnTo>
                  <a:pt x="19567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750" y="69486"/>
                </a:lnTo>
                <a:lnTo>
                  <a:pt x="19689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384" y="64366"/>
                </a:lnTo>
                <a:lnTo>
                  <a:pt x="19323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079" y="58393"/>
                </a:lnTo>
                <a:lnTo>
                  <a:pt x="19262" y="57844"/>
                </a:lnTo>
                <a:lnTo>
                  <a:pt x="19384" y="57235"/>
                </a:lnTo>
                <a:lnTo>
                  <a:pt x="19445" y="56625"/>
                </a:lnTo>
                <a:lnTo>
                  <a:pt x="19384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9" y="14080"/>
                </a:lnTo>
                <a:lnTo>
                  <a:pt x="25784" y="14080"/>
                </a:lnTo>
                <a:lnTo>
                  <a:pt x="26638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15" y="15055"/>
                </a:lnTo>
                <a:lnTo>
                  <a:pt x="29320" y="15421"/>
                </a:lnTo>
                <a:lnTo>
                  <a:pt x="29563" y="15787"/>
                </a:lnTo>
                <a:lnTo>
                  <a:pt x="29990" y="16518"/>
                </a:lnTo>
                <a:lnTo>
                  <a:pt x="30356" y="17311"/>
                </a:lnTo>
                <a:lnTo>
                  <a:pt x="30539" y="17676"/>
                </a:lnTo>
                <a:lnTo>
                  <a:pt x="30600" y="18103"/>
                </a:lnTo>
                <a:lnTo>
                  <a:pt x="30661" y="19017"/>
                </a:lnTo>
                <a:lnTo>
                  <a:pt x="30661" y="19932"/>
                </a:lnTo>
                <a:lnTo>
                  <a:pt x="30600" y="20846"/>
                </a:lnTo>
                <a:lnTo>
                  <a:pt x="30600" y="21151"/>
                </a:lnTo>
                <a:lnTo>
                  <a:pt x="30661" y="21455"/>
                </a:lnTo>
                <a:lnTo>
                  <a:pt x="30965" y="23345"/>
                </a:lnTo>
                <a:lnTo>
                  <a:pt x="31209" y="25235"/>
                </a:lnTo>
                <a:lnTo>
                  <a:pt x="31270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80" y="28465"/>
                </a:lnTo>
                <a:lnTo>
                  <a:pt x="32123" y="28770"/>
                </a:lnTo>
                <a:lnTo>
                  <a:pt x="32245" y="29136"/>
                </a:lnTo>
                <a:lnTo>
                  <a:pt x="32550" y="29928"/>
                </a:lnTo>
                <a:lnTo>
                  <a:pt x="32916" y="30781"/>
                </a:lnTo>
                <a:lnTo>
                  <a:pt x="33160" y="31696"/>
                </a:lnTo>
                <a:lnTo>
                  <a:pt x="33343" y="32366"/>
                </a:lnTo>
                <a:lnTo>
                  <a:pt x="33464" y="33097"/>
                </a:lnTo>
                <a:lnTo>
                  <a:pt x="33647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35" y="38705"/>
                </a:lnTo>
                <a:lnTo>
                  <a:pt x="34135" y="38827"/>
                </a:lnTo>
                <a:lnTo>
                  <a:pt x="34196" y="38888"/>
                </a:lnTo>
                <a:lnTo>
                  <a:pt x="34501" y="38827"/>
                </a:lnTo>
                <a:lnTo>
                  <a:pt x="34866" y="38705"/>
                </a:lnTo>
                <a:lnTo>
                  <a:pt x="35293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06" y="41936"/>
                </a:lnTo>
                <a:lnTo>
                  <a:pt x="38585" y="41997"/>
                </a:lnTo>
                <a:lnTo>
                  <a:pt x="38219" y="41997"/>
                </a:lnTo>
                <a:lnTo>
                  <a:pt x="37853" y="41875"/>
                </a:lnTo>
                <a:lnTo>
                  <a:pt x="37609" y="41753"/>
                </a:lnTo>
                <a:lnTo>
                  <a:pt x="37365" y="41570"/>
                </a:lnTo>
                <a:lnTo>
                  <a:pt x="37000" y="41204"/>
                </a:lnTo>
                <a:lnTo>
                  <a:pt x="36817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29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853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756" y="43399"/>
                </a:lnTo>
                <a:lnTo>
                  <a:pt x="36512" y="42972"/>
                </a:lnTo>
                <a:lnTo>
                  <a:pt x="36146" y="42606"/>
                </a:lnTo>
                <a:lnTo>
                  <a:pt x="36024" y="42545"/>
                </a:lnTo>
                <a:lnTo>
                  <a:pt x="3584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2" y="43399"/>
                </a:lnTo>
                <a:lnTo>
                  <a:pt x="36207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24" y="45410"/>
                </a:lnTo>
                <a:lnTo>
                  <a:pt x="35964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05" y="45166"/>
                </a:lnTo>
                <a:lnTo>
                  <a:pt x="34805" y="45410"/>
                </a:lnTo>
                <a:lnTo>
                  <a:pt x="34683" y="45593"/>
                </a:lnTo>
                <a:lnTo>
                  <a:pt x="34623" y="45654"/>
                </a:lnTo>
                <a:lnTo>
                  <a:pt x="34562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13" y="42911"/>
                </a:lnTo>
                <a:lnTo>
                  <a:pt x="33891" y="42850"/>
                </a:lnTo>
                <a:lnTo>
                  <a:pt x="33708" y="42911"/>
                </a:lnTo>
                <a:lnTo>
                  <a:pt x="33647" y="42972"/>
                </a:lnTo>
                <a:lnTo>
                  <a:pt x="33586" y="43094"/>
                </a:lnTo>
                <a:lnTo>
                  <a:pt x="33586" y="43338"/>
                </a:lnTo>
                <a:lnTo>
                  <a:pt x="33586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5044"/>
                </a:lnTo>
                <a:lnTo>
                  <a:pt x="33403" y="44983"/>
                </a:lnTo>
                <a:lnTo>
                  <a:pt x="33343" y="44922"/>
                </a:lnTo>
                <a:lnTo>
                  <a:pt x="33282" y="44679"/>
                </a:lnTo>
                <a:lnTo>
                  <a:pt x="33221" y="44435"/>
                </a:lnTo>
                <a:lnTo>
                  <a:pt x="33221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28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11" y="39619"/>
                </a:lnTo>
                <a:lnTo>
                  <a:pt x="32794" y="39498"/>
                </a:lnTo>
                <a:lnTo>
                  <a:pt x="32855" y="39437"/>
                </a:lnTo>
                <a:lnTo>
                  <a:pt x="32916" y="39376"/>
                </a:lnTo>
                <a:lnTo>
                  <a:pt x="32855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062" y="38400"/>
                </a:lnTo>
                <a:lnTo>
                  <a:pt x="31636" y="37364"/>
                </a:lnTo>
                <a:lnTo>
                  <a:pt x="30722" y="35414"/>
                </a:lnTo>
                <a:lnTo>
                  <a:pt x="29746" y="33463"/>
                </a:lnTo>
                <a:lnTo>
                  <a:pt x="29381" y="32488"/>
                </a:lnTo>
                <a:lnTo>
                  <a:pt x="28954" y="31452"/>
                </a:lnTo>
                <a:lnTo>
                  <a:pt x="28649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491" y="24259"/>
                </a:lnTo>
                <a:lnTo>
                  <a:pt x="27613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796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369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552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08" y="23833"/>
                </a:lnTo>
                <a:lnTo>
                  <a:pt x="27186" y="24076"/>
                </a:lnTo>
                <a:lnTo>
                  <a:pt x="27003" y="24320"/>
                </a:lnTo>
                <a:lnTo>
                  <a:pt x="26820" y="24503"/>
                </a:lnTo>
                <a:lnTo>
                  <a:pt x="26577" y="24686"/>
                </a:lnTo>
                <a:lnTo>
                  <a:pt x="26333" y="24808"/>
                </a:lnTo>
                <a:lnTo>
                  <a:pt x="25784" y="24991"/>
                </a:lnTo>
                <a:lnTo>
                  <a:pt x="25236" y="25052"/>
                </a:lnTo>
                <a:lnTo>
                  <a:pt x="24017" y="25235"/>
                </a:lnTo>
                <a:lnTo>
                  <a:pt x="23468" y="25295"/>
                </a:lnTo>
                <a:lnTo>
                  <a:pt x="22798" y="25295"/>
                </a:lnTo>
                <a:lnTo>
                  <a:pt x="22615" y="25235"/>
                </a:lnTo>
                <a:lnTo>
                  <a:pt x="22493" y="25174"/>
                </a:lnTo>
                <a:lnTo>
                  <a:pt x="22188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15" y="25539"/>
                </a:lnTo>
                <a:lnTo>
                  <a:pt x="22798" y="25600"/>
                </a:lnTo>
                <a:lnTo>
                  <a:pt x="23285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394" y="25174"/>
                </a:lnTo>
                <a:lnTo>
                  <a:pt x="26820" y="24991"/>
                </a:lnTo>
                <a:lnTo>
                  <a:pt x="26699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23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662" y="33585"/>
                </a:lnTo>
                <a:lnTo>
                  <a:pt x="25723" y="33890"/>
                </a:lnTo>
                <a:lnTo>
                  <a:pt x="25784" y="34195"/>
                </a:lnTo>
                <a:lnTo>
                  <a:pt x="25967" y="35109"/>
                </a:lnTo>
                <a:lnTo>
                  <a:pt x="26272" y="36877"/>
                </a:lnTo>
                <a:lnTo>
                  <a:pt x="26394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33" y="44008"/>
                </a:lnTo>
                <a:lnTo>
                  <a:pt x="26211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19" y="51079"/>
                </a:lnTo>
                <a:lnTo>
                  <a:pt x="24992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199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870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053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05" y="75216"/>
                </a:lnTo>
                <a:lnTo>
                  <a:pt x="22005" y="75460"/>
                </a:lnTo>
                <a:lnTo>
                  <a:pt x="22005" y="75704"/>
                </a:lnTo>
                <a:lnTo>
                  <a:pt x="22066" y="75947"/>
                </a:lnTo>
                <a:lnTo>
                  <a:pt x="22188" y="76252"/>
                </a:lnTo>
                <a:lnTo>
                  <a:pt x="22432" y="76740"/>
                </a:lnTo>
                <a:lnTo>
                  <a:pt x="22859" y="77410"/>
                </a:lnTo>
                <a:lnTo>
                  <a:pt x="23285" y="78081"/>
                </a:lnTo>
                <a:lnTo>
                  <a:pt x="23529" y="78386"/>
                </a:lnTo>
                <a:lnTo>
                  <a:pt x="23773" y="78568"/>
                </a:lnTo>
                <a:lnTo>
                  <a:pt x="24199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05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18" y="79300"/>
                </a:lnTo>
                <a:lnTo>
                  <a:pt x="21457" y="78995"/>
                </a:lnTo>
                <a:lnTo>
                  <a:pt x="2139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274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7" y="79909"/>
                </a:lnTo>
                <a:lnTo>
                  <a:pt x="19994" y="79848"/>
                </a:lnTo>
                <a:lnTo>
                  <a:pt x="19811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689" y="74119"/>
                </a:lnTo>
                <a:lnTo>
                  <a:pt x="19811" y="72656"/>
                </a:lnTo>
                <a:lnTo>
                  <a:pt x="19994" y="71193"/>
                </a:lnTo>
                <a:lnTo>
                  <a:pt x="20055" y="69669"/>
                </a:lnTo>
                <a:lnTo>
                  <a:pt x="20116" y="68816"/>
                </a:lnTo>
                <a:lnTo>
                  <a:pt x="20055" y="67963"/>
                </a:lnTo>
                <a:lnTo>
                  <a:pt x="19933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16" y="60587"/>
                </a:lnTo>
                <a:lnTo>
                  <a:pt x="20238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8" y="58271"/>
                </a:lnTo>
                <a:lnTo>
                  <a:pt x="20055" y="57905"/>
                </a:lnTo>
                <a:lnTo>
                  <a:pt x="19933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33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28" y="50652"/>
                </a:lnTo>
                <a:lnTo>
                  <a:pt x="19628" y="48275"/>
                </a:lnTo>
                <a:lnTo>
                  <a:pt x="19628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567" y="43155"/>
                </a:lnTo>
                <a:lnTo>
                  <a:pt x="19628" y="42911"/>
                </a:lnTo>
                <a:lnTo>
                  <a:pt x="19811" y="42911"/>
                </a:lnTo>
                <a:lnTo>
                  <a:pt x="2017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298" y="42423"/>
                </a:lnTo>
                <a:lnTo>
                  <a:pt x="2005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5" y="42423"/>
                </a:lnTo>
                <a:lnTo>
                  <a:pt x="18531" y="42301"/>
                </a:lnTo>
                <a:lnTo>
                  <a:pt x="18409" y="42119"/>
                </a:lnTo>
                <a:lnTo>
                  <a:pt x="18226" y="41936"/>
                </a:lnTo>
                <a:lnTo>
                  <a:pt x="18104" y="41509"/>
                </a:lnTo>
                <a:lnTo>
                  <a:pt x="18043" y="41753"/>
                </a:lnTo>
                <a:lnTo>
                  <a:pt x="18104" y="41997"/>
                </a:lnTo>
                <a:lnTo>
                  <a:pt x="18165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3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384" y="42911"/>
                </a:lnTo>
                <a:lnTo>
                  <a:pt x="19384" y="43033"/>
                </a:lnTo>
                <a:lnTo>
                  <a:pt x="19384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23" y="50652"/>
                </a:lnTo>
                <a:lnTo>
                  <a:pt x="19262" y="51993"/>
                </a:lnTo>
                <a:lnTo>
                  <a:pt x="19201" y="53395"/>
                </a:lnTo>
                <a:lnTo>
                  <a:pt x="19018" y="54858"/>
                </a:lnTo>
                <a:lnTo>
                  <a:pt x="19018" y="55528"/>
                </a:lnTo>
                <a:lnTo>
                  <a:pt x="19079" y="56260"/>
                </a:lnTo>
                <a:lnTo>
                  <a:pt x="19079" y="56930"/>
                </a:lnTo>
                <a:lnTo>
                  <a:pt x="18957" y="57662"/>
                </a:lnTo>
                <a:lnTo>
                  <a:pt x="18836" y="58149"/>
                </a:lnTo>
                <a:lnTo>
                  <a:pt x="18775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775" y="60100"/>
                </a:lnTo>
                <a:lnTo>
                  <a:pt x="18897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8957" y="67292"/>
                </a:lnTo>
                <a:lnTo>
                  <a:pt x="18897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262" y="79422"/>
                </a:lnTo>
                <a:lnTo>
                  <a:pt x="19140" y="79727"/>
                </a:lnTo>
                <a:lnTo>
                  <a:pt x="1889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677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7" y="78812"/>
                </a:lnTo>
                <a:lnTo>
                  <a:pt x="17556" y="78995"/>
                </a:lnTo>
                <a:lnTo>
                  <a:pt x="17495" y="79178"/>
                </a:lnTo>
                <a:lnTo>
                  <a:pt x="17495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6" y="79239"/>
                </a:lnTo>
                <a:lnTo>
                  <a:pt x="14813" y="79178"/>
                </a:lnTo>
                <a:lnTo>
                  <a:pt x="14691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752" y="78873"/>
                </a:lnTo>
                <a:lnTo>
                  <a:pt x="14996" y="78751"/>
                </a:lnTo>
                <a:lnTo>
                  <a:pt x="15422" y="78386"/>
                </a:lnTo>
                <a:lnTo>
                  <a:pt x="15849" y="77898"/>
                </a:lnTo>
                <a:lnTo>
                  <a:pt x="16215" y="77349"/>
                </a:lnTo>
                <a:lnTo>
                  <a:pt x="16519" y="76801"/>
                </a:lnTo>
                <a:lnTo>
                  <a:pt x="16763" y="76252"/>
                </a:lnTo>
                <a:lnTo>
                  <a:pt x="16946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02" y="74058"/>
                </a:lnTo>
                <a:lnTo>
                  <a:pt x="16458" y="73144"/>
                </a:lnTo>
                <a:lnTo>
                  <a:pt x="15910" y="71315"/>
                </a:lnTo>
                <a:lnTo>
                  <a:pt x="15178" y="68938"/>
                </a:lnTo>
                <a:lnTo>
                  <a:pt x="14752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898" y="62355"/>
                </a:lnTo>
                <a:lnTo>
                  <a:pt x="13959" y="61623"/>
                </a:lnTo>
                <a:lnTo>
                  <a:pt x="14081" y="60831"/>
                </a:lnTo>
                <a:lnTo>
                  <a:pt x="14264" y="60100"/>
                </a:lnTo>
                <a:lnTo>
                  <a:pt x="14569" y="58698"/>
                </a:lnTo>
                <a:lnTo>
                  <a:pt x="14691" y="57966"/>
                </a:lnTo>
                <a:lnTo>
                  <a:pt x="14752" y="57235"/>
                </a:lnTo>
                <a:lnTo>
                  <a:pt x="14752" y="56686"/>
                </a:lnTo>
                <a:lnTo>
                  <a:pt x="14691" y="56077"/>
                </a:lnTo>
                <a:lnTo>
                  <a:pt x="14508" y="54919"/>
                </a:lnTo>
                <a:lnTo>
                  <a:pt x="14203" y="53761"/>
                </a:lnTo>
                <a:lnTo>
                  <a:pt x="13898" y="52602"/>
                </a:lnTo>
                <a:lnTo>
                  <a:pt x="13533" y="51079"/>
                </a:lnTo>
                <a:lnTo>
                  <a:pt x="13228" y="49555"/>
                </a:lnTo>
                <a:lnTo>
                  <a:pt x="12984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496" y="40290"/>
                </a:lnTo>
                <a:lnTo>
                  <a:pt x="12496" y="38766"/>
                </a:lnTo>
                <a:lnTo>
                  <a:pt x="12557" y="38035"/>
                </a:lnTo>
                <a:lnTo>
                  <a:pt x="12618" y="37242"/>
                </a:lnTo>
                <a:lnTo>
                  <a:pt x="12862" y="35658"/>
                </a:lnTo>
                <a:lnTo>
                  <a:pt x="13106" y="34134"/>
                </a:lnTo>
                <a:lnTo>
                  <a:pt x="13167" y="33890"/>
                </a:lnTo>
                <a:lnTo>
                  <a:pt x="13228" y="33585"/>
                </a:lnTo>
                <a:lnTo>
                  <a:pt x="13106" y="33280"/>
                </a:lnTo>
                <a:lnTo>
                  <a:pt x="12984" y="32976"/>
                </a:lnTo>
                <a:lnTo>
                  <a:pt x="12984" y="32976"/>
                </a:lnTo>
                <a:lnTo>
                  <a:pt x="13045" y="33037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862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31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15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5" y="25600"/>
                </a:lnTo>
                <a:lnTo>
                  <a:pt x="16336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6" y="25295"/>
                </a:lnTo>
                <a:lnTo>
                  <a:pt x="15971" y="25295"/>
                </a:lnTo>
                <a:lnTo>
                  <a:pt x="15300" y="25235"/>
                </a:lnTo>
                <a:lnTo>
                  <a:pt x="14081" y="25113"/>
                </a:lnTo>
                <a:lnTo>
                  <a:pt x="13472" y="25052"/>
                </a:lnTo>
                <a:lnTo>
                  <a:pt x="12923" y="24930"/>
                </a:lnTo>
                <a:lnTo>
                  <a:pt x="12375" y="24686"/>
                </a:lnTo>
                <a:lnTo>
                  <a:pt x="12131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460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643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21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155" y="22309"/>
                </a:lnTo>
                <a:lnTo>
                  <a:pt x="11155" y="22918"/>
                </a:lnTo>
                <a:lnTo>
                  <a:pt x="11216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4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180" y="30842"/>
                </a:lnTo>
                <a:lnTo>
                  <a:pt x="9814" y="31939"/>
                </a:lnTo>
                <a:lnTo>
                  <a:pt x="9388" y="33037"/>
                </a:lnTo>
                <a:lnTo>
                  <a:pt x="8961" y="34134"/>
                </a:lnTo>
                <a:lnTo>
                  <a:pt x="8413" y="35170"/>
                </a:lnTo>
                <a:lnTo>
                  <a:pt x="7376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279" y="39254"/>
                </a:lnTo>
                <a:lnTo>
                  <a:pt x="6157" y="39254"/>
                </a:lnTo>
                <a:lnTo>
                  <a:pt x="6096" y="39315"/>
                </a:lnTo>
                <a:lnTo>
                  <a:pt x="6096" y="39376"/>
                </a:lnTo>
                <a:lnTo>
                  <a:pt x="6096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23" y="39985"/>
                </a:lnTo>
                <a:lnTo>
                  <a:pt x="6523" y="40229"/>
                </a:lnTo>
                <a:lnTo>
                  <a:pt x="6462" y="40717"/>
                </a:lnTo>
                <a:lnTo>
                  <a:pt x="6340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2" y="43886"/>
                </a:lnTo>
                <a:lnTo>
                  <a:pt x="5731" y="44496"/>
                </a:lnTo>
                <a:lnTo>
                  <a:pt x="5670" y="44800"/>
                </a:lnTo>
                <a:lnTo>
                  <a:pt x="5670" y="44922"/>
                </a:lnTo>
                <a:lnTo>
                  <a:pt x="5548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060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12" y="45349"/>
                </a:lnTo>
                <a:lnTo>
                  <a:pt x="4390" y="45593"/>
                </a:lnTo>
                <a:lnTo>
                  <a:pt x="432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07" y="44374"/>
                </a:lnTo>
                <a:lnTo>
                  <a:pt x="4268" y="43825"/>
                </a:lnTo>
                <a:lnTo>
                  <a:pt x="4268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24" y="42911"/>
                </a:lnTo>
                <a:lnTo>
                  <a:pt x="3963" y="42972"/>
                </a:lnTo>
                <a:lnTo>
                  <a:pt x="3780" y="43155"/>
                </a:lnTo>
                <a:lnTo>
                  <a:pt x="3658" y="43642"/>
                </a:lnTo>
                <a:lnTo>
                  <a:pt x="3171" y="44861"/>
                </a:lnTo>
                <a:lnTo>
                  <a:pt x="2988" y="45349"/>
                </a:lnTo>
                <a:lnTo>
                  <a:pt x="2805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561" y="45654"/>
                </a:lnTo>
                <a:lnTo>
                  <a:pt x="2561" y="45593"/>
                </a:lnTo>
                <a:lnTo>
                  <a:pt x="2500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9" y="43703"/>
                </a:lnTo>
                <a:lnTo>
                  <a:pt x="3231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1" y="42484"/>
                </a:lnTo>
                <a:lnTo>
                  <a:pt x="3049" y="42484"/>
                </a:lnTo>
                <a:lnTo>
                  <a:pt x="2927" y="42545"/>
                </a:lnTo>
                <a:lnTo>
                  <a:pt x="2744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342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22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073" y="41082"/>
                </a:lnTo>
                <a:lnTo>
                  <a:pt x="183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15" y="41936"/>
                </a:lnTo>
                <a:lnTo>
                  <a:pt x="671" y="41997"/>
                </a:lnTo>
                <a:lnTo>
                  <a:pt x="42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30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1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2" y="38827"/>
                </a:lnTo>
                <a:lnTo>
                  <a:pt x="4572" y="38827"/>
                </a:lnTo>
                <a:lnTo>
                  <a:pt x="4694" y="38888"/>
                </a:lnTo>
                <a:lnTo>
                  <a:pt x="4816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2" y="38522"/>
                </a:lnTo>
                <a:lnTo>
                  <a:pt x="4207" y="38461"/>
                </a:lnTo>
                <a:lnTo>
                  <a:pt x="4572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243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01" y="29928"/>
                </a:lnTo>
                <a:lnTo>
                  <a:pt x="6767" y="29075"/>
                </a:lnTo>
                <a:lnTo>
                  <a:pt x="6950" y="28709"/>
                </a:lnTo>
                <a:lnTo>
                  <a:pt x="7133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20" y="27368"/>
                </a:lnTo>
                <a:lnTo>
                  <a:pt x="7681" y="27063"/>
                </a:lnTo>
                <a:lnTo>
                  <a:pt x="7681" y="26149"/>
                </a:lnTo>
                <a:lnTo>
                  <a:pt x="7803" y="25235"/>
                </a:lnTo>
                <a:lnTo>
                  <a:pt x="7864" y="24259"/>
                </a:lnTo>
                <a:lnTo>
                  <a:pt x="8169" y="22370"/>
                </a:lnTo>
                <a:lnTo>
                  <a:pt x="8352" y="21455"/>
                </a:lnTo>
                <a:lnTo>
                  <a:pt x="8413" y="21151"/>
                </a:lnTo>
                <a:lnTo>
                  <a:pt x="8413" y="20846"/>
                </a:lnTo>
                <a:lnTo>
                  <a:pt x="8352" y="19932"/>
                </a:lnTo>
                <a:lnTo>
                  <a:pt x="8352" y="19017"/>
                </a:lnTo>
                <a:lnTo>
                  <a:pt x="8413" y="18164"/>
                </a:lnTo>
                <a:lnTo>
                  <a:pt x="8473" y="17737"/>
                </a:lnTo>
                <a:lnTo>
                  <a:pt x="8595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4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34" y="14446"/>
                </a:lnTo>
                <a:lnTo>
                  <a:pt x="11460" y="14324"/>
                </a:lnTo>
                <a:lnTo>
                  <a:pt x="12375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6946" y="12191"/>
                </a:lnTo>
                <a:lnTo>
                  <a:pt x="17129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7" y="11032"/>
                </a:lnTo>
                <a:lnTo>
                  <a:pt x="19201" y="11093"/>
                </a:lnTo>
                <a:lnTo>
                  <a:pt x="19445" y="11154"/>
                </a:lnTo>
                <a:lnTo>
                  <a:pt x="19750" y="11093"/>
                </a:lnTo>
                <a:lnTo>
                  <a:pt x="2005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17" y="366"/>
                </a:lnTo>
                <a:lnTo>
                  <a:pt x="17068" y="670"/>
                </a:lnTo>
                <a:lnTo>
                  <a:pt x="16763" y="853"/>
                </a:lnTo>
                <a:lnTo>
                  <a:pt x="16519" y="1097"/>
                </a:lnTo>
                <a:lnTo>
                  <a:pt x="16336" y="1402"/>
                </a:lnTo>
                <a:lnTo>
                  <a:pt x="16093" y="1646"/>
                </a:lnTo>
                <a:lnTo>
                  <a:pt x="15788" y="2316"/>
                </a:lnTo>
                <a:lnTo>
                  <a:pt x="15544" y="2987"/>
                </a:lnTo>
                <a:lnTo>
                  <a:pt x="15422" y="3657"/>
                </a:lnTo>
                <a:lnTo>
                  <a:pt x="15361" y="4389"/>
                </a:lnTo>
                <a:lnTo>
                  <a:pt x="15361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6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763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885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580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447" y="13653"/>
                </a:lnTo>
                <a:lnTo>
                  <a:pt x="14325" y="13775"/>
                </a:lnTo>
                <a:lnTo>
                  <a:pt x="13289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4" y="14141"/>
                </a:lnTo>
                <a:lnTo>
                  <a:pt x="10668" y="14263"/>
                </a:lnTo>
                <a:lnTo>
                  <a:pt x="10302" y="14385"/>
                </a:lnTo>
                <a:lnTo>
                  <a:pt x="9997" y="14629"/>
                </a:lnTo>
                <a:lnTo>
                  <a:pt x="9693" y="14812"/>
                </a:lnTo>
                <a:lnTo>
                  <a:pt x="9449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254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072" y="27856"/>
                </a:lnTo>
                <a:lnTo>
                  <a:pt x="6889" y="28160"/>
                </a:lnTo>
                <a:lnTo>
                  <a:pt x="6706" y="28526"/>
                </a:lnTo>
                <a:lnTo>
                  <a:pt x="6462" y="28892"/>
                </a:lnTo>
                <a:lnTo>
                  <a:pt x="5974" y="30172"/>
                </a:lnTo>
                <a:lnTo>
                  <a:pt x="5548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877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02" y="38461"/>
                </a:lnTo>
                <a:lnTo>
                  <a:pt x="3475" y="38461"/>
                </a:lnTo>
                <a:lnTo>
                  <a:pt x="3110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9" y="39863"/>
                </a:lnTo>
                <a:lnTo>
                  <a:pt x="1281" y="40412"/>
                </a:lnTo>
                <a:lnTo>
                  <a:pt x="793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1" y="41692"/>
                </a:lnTo>
                <a:lnTo>
                  <a:pt x="1" y="41814"/>
                </a:lnTo>
                <a:lnTo>
                  <a:pt x="62" y="42058"/>
                </a:lnTo>
                <a:lnTo>
                  <a:pt x="184" y="42179"/>
                </a:lnTo>
                <a:lnTo>
                  <a:pt x="428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9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195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854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30" y="44435"/>
                </a:lnTo>
                <a:lnTo>
                  <a:pt x="2012" y="44130"/>
                </a:lnTo>
                <a:lnTo>
                  <a:pt x="2561" y="43399"/>
                </a:lnTo>
                <a:lnTo>
                  <a:pt x="2744" y="43033"/>
                </a:lnTo>
                <a:lnTo>
                  <a:pt x="3049" y="42789"/>
                </a:lnTo>
                <a:lnTo>
                  <a:pt x="3049" y="42789"/>
                </a:lnTo>
                <a:lnTo>
                  <a:pt x="2988" y="43094"/>
                </a:lnTo>
                <a:lnTo>
                  <a:pt x="2866" y="43459"/>
                </a:lnTo>
                <a:lnTo>
                  <a:pt x="2622" y="44191"/>
                </a:lnTo>
                <a:lnTo>
                  <a:pt x="2317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2988" y="45776"/>
                </a:lnTo>
                <a:lnTo>
                  <a:pt x="3171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24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085" y="45776"/>
                </a:lnTo>
                <a:lnTo>
                  <a:pt x="4268" y="45837"/>
                </a:lnTo>
                <a:lnTo>
                  <a:pt x="4451" y="45837"/>
                </a:lnTo>
                <a:lnTo>
                  <a:pt x="4572" y="45776"/>
                </a:lnTo>
                <a:lnTo>
                  <a:pt x="4694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877" y="44496"/>
                </a:lnTo>
                <a:lnTo>
                  <a:pt x="4999" y="43642"/>
                </a:lnTo>
                <a:lnTo>
                  <a:pt x="4999" y="43338"/>
                </a:lnTo>
                <a:lnTo>
                  <a:pt x="5060" y="43216"/>
                </a:lnTo>
                <a:lnTo>
                  <a:pt x="5121" y="43094"/>
                </a:lnTo>
                <a:lnTo>
                  <a:pt x="5182" y="43277"/>
                </a:lnTo>
                <a:lnTo>
                  <a:pt x="5182" y="43459"/>
                </a:lnTo>
                <a:lnTo>
                  <a:pt x="5121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04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1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5974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546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460" y="27185"/>
                </a:lnTo>
                <a:lnTo>
                  <a:pt x="11948" y="25844"/>
                </a:lnTo>
                <a:lnTo>
                  <a:pt x="12375" y="27307"/>
                </a:lnTo>
                <a:lnTo>
                  <a:pt x="12496" y="27856"/>
                </a:lnTo>
                <a:lnTo>
                  <a:pt x="12618" y="28465"/>
                </a:lnTo>
                <a:lnTo>
                  <a:pt x="12679" y="29136"/>
                </a:lnTo>
                <a:lnTo>
                  <a:pt x="12618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740" y="34012"/>
                </a:lnTo>
                <a:lnTo>
                  <a:pt x="12618" y="34560"/>
                </a:lnTo>
                <a:lnTo>
                  <a:pt x="12314" y="36633"/>
                </a:lnTo>
                <a:lnTo>
                  <a:pt x="12192" y="37669"/>
                </a:lnTo>
                <a:lnTo>
                  <a:pt x="12070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3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4" y="53334"/>
                </a:lnTo>
                <a:lnTo>
                  <a:pt x="14081" y="55041"/>
                </a:lnTo>
                <a:lnTo>
                  <a:pt x="14203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142" y="58393"/>
                </a:lnTo>
                <a:lnTo>
                  <a:pt x="13837" y="59856"/>
                </a:lnTo>
                <a:lnTo>
                  <a:pt x="13655" y="60892"/>
                </a:lnTo>
                <a:lnTo>
                  <a:pt x="13472" y="61928"/>
                </a:lnTo>
                <a:lnTo>
                  <a:pt x="13472" y="62964"/>
                </a:lnTo>
                <a:lnTo>
                  <a:pt x="13533" y="64001"/>
                </a:lnTo>
                <a:lnTo>
                  <a:pt x="13655" y="65037"/>
                </a:lnTo>
                <a:lnTo>
                  <a:pt x="13898" y="66012"/>
                </a:lnTo>
                <a:lnTo>
                  <a:pt x="14447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580" y="75643"/>
                </a:lnTo>
                <a:lnTo>
                  <a:pt x="16458" y="76069"/>
                </a:lnTo>
                <a:lnTo>
                  <a:pt x="16276" y="76496"/>
                </a:lnTo>
                <a:lnTo>
                  <a:pt x="15849" y="77227"/>
                </a:lnTo>
                <a:lnTo>
                  <a:pt x="15361" y="77959"/>
                </a:lnTo>
                <a:lnTo>
                  <a:pt x="15117" y="78264"/>
                </a:lnTo>
                <a:lnTo>
                  <a:pt x="14752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5971" y="79787"/>
                </a:lnTo>
                <a:lnTo>
                  <a:pt x="16519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49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262" y="79909"/>
                </a:lnTo>
                <a:lnTo>
                  <a:pt x="19384" y="79727"/>
                </a:lnTo>
                <a:lnTo>
                  <a:pt x="19506" y="79544"/>
                </a:lnTo>
                <a:lnTo>
                  <a:pt x="19628" y="79787"/>
                </a:lnTo>
                <a:lnTo>
                  <a:pt x="19872" y="80031"/>
                </a:lnTo>
                <a:lnTo>
                  <a:pt x="20116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30" y="80153"/>
                </a:lnTo>
                <a:lnTo>
                  <a:pt x="21335" y="79970"/>
                </a:lnTo>
                <a:lnTo>
                  <a:pt x="21457" y="79848"/>
                </a:lnTo>
                <a:lnTo>
                  <a:pt x="21518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9" y="79787"/>
                </a:lnTo>
                <a:lnTo>
                  <a:pt x="23285" y="79727"/>
                </a:lnTo>
                <a:lnTo>
                  <a:pt x="2407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26" y="79117"/>
                </a:lnTo>
                <a:lnTo>
                  <a:pt x="24626" y="78934"/>
                </a:lnTo>
                <a:lnTo>
                  <a:pt x="24565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285" y="77471"/>
                </a:lnTo>
                <a:lnTo>
                  <a:pt x="22859" y="76679"/>
                </a:lnTo>
                <a:lnTo>
                  <a:pt x="22493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67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8" y="64976"/>
                </a:lnTo>
                <a:lnTo>
                  <a:pt x="25480" y="63940"/>
                </a:lnTo>
                <a:lnTo>
                  <a:pt x="25540" y="62964"/>
                </a:lnTo>
                <a:lnTo>
                  <a:pt x="25540" y="61928"/>
                </a:lnTo>
                <a:lnTo>
                  <a:pt x="2535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687" y="56869"/>
                </a:lnTo>
                <a:lnTo>
                  <a:pt x="24748" y="56016"/>
                </a:lnTo>
                <a:lnTo>
                  <a:pt x="24931" y="55162"/>
                </a:lnTo>
                <a:lnTo>
                  <a:pt x="25358" y="53456"/>
                </a:lnTo>
                <a:lnTo>
                  <a:pt x="25845" y="51505"/>
                </a:lnTo>
                <a:lnTo>
                  <a:pt x="26211" y="49555"/>
                </a:lnTo>
                <a:lnTo>
                  <a:pt x="26516" y="47543"/>
                </a:lnTo>
                <a:lnTo>
                  <a:pt x="2669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760" y="37364"/>
                </a:lnTo>
                <a:lnTo>
                  <a:pt x="26455" y="35414"/>
                </a:lnTo>
                <a:lnTo>
                  <a:pt x="26211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150" y="32976"/>
                </a:lnTo>
                <a:lnTo>
                  <a:pt x="26150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150" y="28282"/>
                </a:lnTo>
                <a:lnTo>
                  <a:pt x="26272" y="27856"/>
                </a:lnTo>
                <a:lnTo>
                  <a:pt x="26820" y="26027"/>
                </a:lnTo>
                <a:lnTo>
                  <a:pt x="26942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040" y="29196"/>
                </a:lnTo>
                <a:lnTo>
                  <a:pt x="28344" y="30598"/>
                </a:lnTo>
                <a:lnTo>
                  <a:pt x="28588" y="31269"/>
                </a:lnTo>
                <a:lnTo>
                  <a:pt x="28771" y="32000"/>
                </a:lnTo>
                <a:lnTo>
                  <a:pt x="29320" y="33341"/>
                </a:lnTo>
                <a:lnTo>
                  <a:pt x="29990" y="34682"/>
                </a:lnTo>
                <a:lnTo>
                  <a:pt x="30661" y="36023"/>
                </a:lnTo>
                <a:lnTo>
                  <a:pt x="31270" y="37242"/>
                </a:lnTo>
                <a:lnTo>
                  <a:pt x="31880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245" y="39680"/>
                </a:lnTo>
                <a:lnTo>
                  <a:pt x="32245" y="39924"/>
                </a:lnTo>
                <a:lnTo>
                  <a:pt x="32184" y="40168"/>
                </a:lnTo>
                <a:lnTo>
                  <a:pt x="32245" y="40473"/>
                </a:lnTo>
                <a:lnTo>
                  <a:pt x="32306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099" y="44922"/>
                </a:lnTo>
                <a:lnTo>
                  <a:pt x="33282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08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891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30" y="43094"/>
                </a:lnTo>
                <a:lnTo>
                  <a:pt x="33952" y="43216"/>
                </a:lnTo>
                <a:lnTo>
                  <a:pt x="33952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379" y="45776"/>
                </a:lnTo>
                <a:lnTo>
                  <a:pt x="34562" y="45837"/>
                </a:lnTo>
                <a:lnTo>
                  <a:pt x="34683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293" y="44252"/>
                </a:lnTo>
                <a:lnTo>
                  <a:pt x="35659" y="45166"/>
                </a:lnTo>
                <a:lnTo>
                  <a:pt x="3584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12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34" y="44861"/>
                </a:lnTo>
                <a:lnTo>
                  <a:pt x="36390" y="44191"/>
                </a:lnTo>
                <a:lnTo>
                  <a:pt x="36085" y="43459"/>
                </a:lnTo>
                <a:lnTo>
                  <a:pt x="36024" y="43094"/>
                </a:lnTo>
                <a:lnTo>
                  <a:pt x="35964" y="42789"/>
                </a:lnTo>
                <a:lnTo>
                  <a:pt x="35964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17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792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22" y="42423"/>
                </a:lnTo>
                <a:lnTo>
                  <a:pt x="36817" y="41814"/>
                </a:lnTo>
                <a:lnTo>
                  <a:pt x="36695" y="41509"/>
                </a:lnTo>
                <a:lnTo>
                  <a:pt x="36573" y="41204"/>
                </a:lnTo>
                <a:lnTo>
                  <a:pt x="36573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3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2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8950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097" y="40960"/>
                </a:lnTo>
                <a:lnTo>
                  <a:pt x="37609" y="40412"/>
                </a:lnTo>
                <a:lnTo>
                  <a:pt x="3712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146" y="38766"/>
                </a:lnTo>
                <a:lnTo>
                  <a:pt x="35903" y="38583"/>
                </a:lnTo>
                <a:lnTo>
                  <a:pt x="35537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866" y="38218"/>
                </a:lnTo>
                <a:lnTo>
                  <a:pt x="34805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196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08" y="32732"/>
                </a:lnTo>
                <a:lnTo>
                  <a:pt x="33586" y="31939"/>
                </a:lnTo>
                <a:lnTo>
                  <a:pt x="33343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2" y="27916"/>
                </a:lnTo>
                <a:lnTo>
                  <a:pt x="31880" y="27734"/>
                </a:lnTo>
                <a:lnTo>
                  <a:pt x="31819" y="27490"/>
                </a:lnTo>
                <a:lnTo>
                  <a:pt x="31697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0965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9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9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687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32" y="9631"/>
                </a:lnTo>
                <a:lnTo>
                  <a:pt x="22554" y="9448"/>
                </a:lnTo>
                <a:lnTo>
                  <a:pt x="22676" y="9204"/>
                </a:lnTo>
                <a:lnTo>
                  <a:pt x="22859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24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39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6919702" y="443663"/>
            <a:ext cx="1617900" cy="3348300"/>
          </a:xfrm>
          <a:custGeom>
            <a:rect b="b" l="l" r="r" t="t"/>
            <a:pathLst>
              <a:path extrusionOk="0" h="120000" w="120000">
                <a:moveTo>
                  <a:pt x="55341" y="84631"/>
                </a:moveTo>
                <a:cubicBezTo>
                  <a:pt x="53478" y="83639"/>
                  <a:pt x="49751" y="83819"/>
                  <a:pt x="47888" y="84721"/>
                </a:cubicBezTo>
                <a:cubicBezTo>
                  <a:pt x="48074" y="84721"/>
                  <a:pt x="48260" y="84631"/>
                  <a:pt x="48447" y="84631"/>
                </a:cubicBezTo>
                <a:cubicBezTo>
                  <a:pt x="50683" y="84180"/>
                  <a:pt x="53291" y="84270"/>
                  <a:pt x="55341" y="84631"/>
                </a:cubicBezTo>
                <a:close/>
                <a:moveTo>
                  <a:pt x="59813" y="13804"/>
                </a:moveTo>
                <a:cubicBezTo>
                  <a:pt x="59813" y="13804"/>
                  <a:pt x="59813" y="13804"/>
                  <a:pt x="59813" y="13804"/>
                </a:cubicBezTo>
                <a:cubicBezTo>
                  <a:pt x="59813" y="13804"/>
                  <a:pt x="59813" y="13804"/>
                  <a:pt x="59813" y="13804"/>
                </a:cubicBezTo>
                <a:cubicBezTo>
                  <a:pt x="59813" y="13804"/>
                  <a:pt x="59813" y="13804"/>
                  <a:pt x="59813" y="13804"/>
                </a:cubicBezTo>
                <a:close/>
                <a:moveTo>
                  <a:pt x="55155" y="26075"/>
                </a:moveTo>
                <a:cubicBezTo>
                  <a:pt x="54968" y="25804"/>
                  <a:pt x="54782" y="25533"/>
                  <a:pt x="54782" y="25533"/>
                </a:cubicBezTo>
                <a:cubicBezTo>
                  <a:pt x="54782" y="25533"/>
                  <a:pt x="54782" y="25804"/>
                  <a:pt x="54968" y="26165"/>
                </a:cubicBezTo>
                <a:cubicBezTo>
                  <a:pt x="55155" y="26526"/>
                  <a:pt x="55155" y="26977"/>
                  <a:pt x="55341" y="27609"/>
                </a:cubicBezTo>
                <a:cubicBezTo>
                  <a:pt x="55527" y="28240"/>
                  <a:pt x="55714" y="28962"/>
                  <a:pt x="55714" y="29774"/>
                </a:cubicBezTo>
                <a:cubicBezTo>
                  <a:pt x="55527" y="30135"/>
                  <a:pt x="55527" y="30496"/>
                  <a:pt x="55341" y="30947"/>
                </a:cubicBezTo>
                <a:cubicBezTo>
                  <a:pt x="55155" y="31308"/>
                  <a:pt x="54782" y="31669"/>
                  <a:pt x="54409" y="32030"/>
                </a:cubicBezTo>
                <a:cubicBezTo>
                  <a:pt x="53664" y="32751"/>
                  <a:pt x="52732" y="33473"/>
                  <a:pt x="51801" y="34105"/>
                </a:cubicBezTo>
                <a:cubicBezTo>
                  <a:pt x="50869" y="34736"/>
                  <a:pt x="49751" y="35278"/>
                  <a:pt x="48819" y="35639"/>
                </a:cubicBezTo>
                <a:cubicBezTo>
                  <a:pt x="48260" y="35819"/>
                  <a:pt x="47888" y="36000"/>
                  <a:pt x="47329" y="36090"/>
                </a:cubicBezTo>
                <a:cubicBezTo>
                  <a:pt x="46770" y="36180"/>
                  <a:pt x="46397" y="36180"/>
                  <a:pt x="46024" y="36090"/>
                </a:cubicBezTo>
                <a:cubicBezTo>
                  <a:pt x="45652" y="36090"/>
                  <a:pt x="45465" y="36000"/>
                  <a:pt x="45279" y="36000"/>
                </a:cubicBezTo>
                <a:cubicBezTo>
                  <a:pt x="45093" y="35909"/>
                  <a:pt x="44906" y="35909"/>
                  <a:pt x="44906" y="35909"/>
                </a:cubicBezTo>
                <a:cubicBezTo>
                  <a:pt x="44906" y="35909"/>
                  <a:pt x="45093" y="35909"/>
                  <a:pt x="45279" y="36000"/>
                </a:cubicBezTo>
                <a:cubicBezTo>
                  <a:pt x="45279" y="36090"/>
                  <a:pt x="45652" y="36180"/>
                  <a:pt x="46024" y="36180"/>
                </a:cubicBezTo>
                <a:cubicBezTo>
                  <a:pt x="46397" y="36270"/>
                  <a:pt x="46956" y="36270"/>
                  <a:pt x="47329" y="36180"/>
                </a:cubicBezTo>
                <a:cubicBezTo>
                  <a:pt x="47888" y="36090"/>
                  <a:pt x="48447" y="36000"/>
                  <a:pt x="49006" y="35819"/>
                </a:cubicBezTo>
                <a:cubicBezTo>
                  <a:pt x="50124" y="35458"/>
                  <a:pt x="51242" y="34917"/>
                  <a:pt x="52360" y="34285"/>
                </a:cubicBezTo>
                <a:cubicBezTo>
                  <a:pt x="53291" y="33744"/>
                  <a:pt x="54409" y="33022"/>
                  <a:pt x="55155" y="32210"/>
                </a:cubicBezTo>
                <a:cubicBezTo>
                  <a:pt x="55527" y="31849"/>
                  <a:pt x="55900" y="31398"/>
                  <a:pt x="56086" y="31037"/>
                </a:cubicBezTo>
                <a:cubicBezTo>
                  <a:pt x="56273" y="30586"/>
                  <a:pt x="56459" y="30135"/>
                  <a:pt x="56459" y="29774"/>
                </a:cubicBezTo>
                <a:cubicBezTo>
                  <a:pt x="56273" y="28962"/>
                  <a:pt x="56086" y="28240"/>
                  <a:pt x="55900" y="27609"/>
                </a:cubicBezTo>
                <a:cubicBezTo>
                  <a:pt x="55714" y="26977"/>
                  <a:pt x="55341" y="26436"/>
                  <a:pt x="55155" y="26075"/>
                </a:cubicBezTo>
                <a:close/>
                <a:moveTo>
                  <a:pt x="54596" y="119007"/>
                </a:moveTo>
                <a:cubicBezTo>
                  <a:pt x="54037" y="118917"/>
                  <a:pt x="53664" y="118827"/>
                  <a:pt x="53291" y="118736"/>
                </a:cubicBezTo>
                <a:cubicBezTo>
                  <a:pt x="52919" y="118556"/>
                  <a:pt x="52732" y="118375"/>
                  <a:pt x="52546" y="118105"/>
                </a:cubicBezTo>
                <a:cubicBezTo>
                  <a:pt x="52360" y="117654"/>
                  <a:pt x="52360" y="117112"/>
                  <a:pt x="52546" y="116571"/>
                </a:cubicBezTo>
                <a:cubicBezTo>
                  <a:pt x="52919" y="115669"/>
                  <a:pt x="53291" y="114676"/>
                  <a:pt x="53664" y="113954"/>
                </a:cubicBezTo>
                <a:cubicBezTo>
                  <a:pt x="54037" y="113142"/>
                  <a:pt x="54037" y="112421"/>
                  <a:pt x="54037" y="111969"/>
                </a:cubicBezTo>
                <a:cubicBezTo>
                  <a:pt x="54037" y="111699"/>
                  <a:pt x="54037" y="111518"/>
                  <a:pt x="54037" y="111428"/>
                </a:cubicBezTo>
                <a:cubicBezTo>
                  <a:pt x="54037" y="111248"/>
                  <a:pt x="54037" y="111248"/>
                  <a:pt x="54037" y="111248"/>
                </a:cubicBezTo>
                <a:cubicBezTo>
                  <a:pt x="54037" y="111248"/>
                  <a:pt x="54037" y="111248"/>
                  <a:pt x="54037" y="111428"/>
                </a:cubicBezTo>
                <a:cubicBezTo>
                  <a:pt x="54037" y="111518"/>
                  <a:pt x="54037" y="111699"/>
                  <a:pt x="53850" y="111969"/>
                </a:cubicBezTo>
                <a:cubicBezTo>
                  <a:pt x="53850" y="112421"/>
                  <a:pt x="53664" y="113052"/>
                  <a:pt x="53291" y="113864"/>
                </a:cubicBezTo>
                <a:cubicBezTo>
                  <a:pt x="52919" y="114676"/>
                  <a:pt x="52173" y="115578"/>
                  <a:pt x="51987" y="116571"/>
                </a:cubicBezTo>
                <a:cubicBezTo>
                  <a:pt x="51801" y="117022"/>
                  <a:pt x="51614" y="117654"/>
                  <a:pt x="51987" y="118195"/>
                </a:cubicBezTo>
                <a:cubicBezTo>
                  <a:pt x="51987" y="118466"/>
                  <a:pt x="52360" y="118736"/>
                  <a:pt x="52732" y="118917"/>
                </a:cubicBezTo>
                <a:cubicBezTo>
                  <a:pt x="53291" y="119187"/>
                  <a:pt x="53850" y="119278"/>
                  <a:pt x="54409" y="119368"/>
                </a:cubicBezTo>
                <a:cubicBezTo>
                  <a:pt x="54968" y="119368"/>
                  <a:pt x="55714" y="119368"/>
                  <a:pt x="56273" y="119278"/>
                </a:cubicBezTo>
                <a:cubicBezTo>
                  <a:pt x="56459" y="119278"/>
                  <a:pt x="56832" y="119278"/>
                  <a:pt x="57018" y="119187"/>
                </a:cubicBezTo>
                <a:cubicBezTo>
                  <a:pt x="57391" y="119187"/>
                  <a:pt x="57763" y="119097"/>
                  <a:pt x="57950" y="119007"/>
                </a:cubicBezTo>
                <a:cubicBezTo>
                  <a:pt x="58509" y="118736"/>
                  <a:pt x="58695" y="118466"/>
                  <a:pt x="58695" y="118195"/>
                </a:cubicBezTo>
                <a:cubicBezTo>
                  <a:pt x="58881" y="117924"/>
                  <a:pt x="58881" y="117654"/>
                  <a:pt x="58881" y="117383"/>
                </a:cubicBezTo>
                <a:cubicBezTo>
                  <a:pt x="58881" y="116932"/>
                  <a:pt x="58695" y="116390"/>
                  <a:pt x="58509" y="115939"/>
                </a:cubicBezTo>
                <a:cubicBezTo>
                  <a:pt x="58322" y="115759"/>
                  <a:pt x="58322" y="115488"/>
                  <a:pt x="58136" y="115308"/>
                </a:cubicBezTo>
                <a:cubicBezTo>
                  <a:pt x="57950" y="115037"/>
                  <a:pt x="57763" y="114857"/>
                  <a:pt x="57763" y="114676"/>
                </a:cubicBezTo>
                <a:cubicBezTo>
                  <a:pt x="57577" y="114315"/>
                  <a:pt x="57391" y="113954"/>
                  <a:pt x="57391" y="113593"/>
                </a:cubicBezTo>
                <a:cubicBezTo>
                  <a:pt x="57204" y="113323"/>
                  <a:pt x="57204" y="112962"/>
                  <a:pt x="57204" y="112781"/>
                </a:cubicBezTo>
                <a:cubicBezTo>
                  <a:pt x="57018" y="112330"/>
                  <a:pt x="56832" y="112060"/>
                  <a:pt x="56832" y="112060"/>
                </a:cubicBezTo>
                <a:cubicBezTo>
                  <a:pt x="56832" y="112060"/>
                  <a:pt x="57018" y="112330"/>
                  <a:pt x="57018" y="112781"/>
                </a:cubicBezTo>
                <a:cubicBezTo>
                  <a:pt x="57018" y="112962"/>
                  <a:pt x="57018" y="113323"/>
                  <a:pt x="57018" y="113593"/>
                </a:cubicBezTo>
                <a:cubicBezTo>
                  <a:pt x="57204" y="113954"/>
                  <a:pt x="57204" y="114315"/>
                  <a:pt x="57391" y="114766"/>
                </a:cubicBezTo>
                <a:cubicBezTo>
                  <a:pt x="57391" y="114947"/>
                  <a:pt x="57577" y="115127"/>
                  <a:pt x="57763" y="115308"/>
                </a:cubicBezTo>
                <a:cubicBezTo>
                  <a:pt x="57763" y="115578"/>
                  <a:pt x="57950" y="115759"/>
                  <a:pt x="57950" y="116030"/>
                </a:cubicBezTo>
                <a:cubicBezTo>
                  <a:pt x="58136" y="116481"/>
                  <a:pt x="58136" y="116932"/>
                  <a:pt x="58322" y="117383"/>
                </a:cubicBezTo>
                <a:cubicBezTo>
                  <a:pt x="58322" y="117654"/>
                  <a:pt x="58136" y="117924"/>
                  <a:pt x="58136" y="118105"/>
                </a:cubicBezTo>
                <a:cubicBezTo>
                  <a:pt x="57950" y="118375"/>
                  <a:pt x="57763" y="118646"/>
                  <a:pt x="57391" y="118736"/>
                </a:cubicBezTo>
                <a:cubicBezTo>
                  <a:pt x="57391" y="118827"/>
                  <a:pt x="57204" y="118917"/>
                  <a:pt x="56832" y="118917"/>
                </a:cubicBezTo>
                <a:cubicBezTo>
                  <a:pt x="56645" y="118917"/>
                  <a:pt x="56273" y="118917"/>
                  <a:pt x="56086" y="118917"/>
                </a:cubicBezTo>
                <a:cubicBezTo>
                  <a:pt x="55527" y="119007"/>
                  <a:pt x="54968" y="119007"/>
                  <a:pt x="54596" y="119007"/>
                </a:cubicBezTo>
                <a:close/>
                <a:moveTo>
                  <a:pt x="59813" y="86436"/>
                </a:moveTo>
                <a:cubicBezTo>
                  <a:pt x="59813" y="86436"/>
                  <a:pt x="59813" y="86436"/>
                  <a:pt x="59813" y="86436"/>
                </a:cubicBezTo>
                <a:cubicBezTo>
                  <a:pt x="59813" y="86436"/>
                  <a:pt x="59813" y="86436"/>
                  <a:pt x="59813" y="86436"/>
                </a:cubicBezTo>
                <a:cubicBezTo>
                  <a:pt x="59813" y="86436"/>
                  <a:pt x="59813" y="86436"/>
                  <a:pt x="59813" y="86436"/>
                </a:cubicBezTo>
                <a:close/>
                <a:moveTo>
                  <a:pt x="28322" y="44661"/>
                </a:moveTo>
                <a:cubicBezTo>
                  <a:pt x="28322" y="44751"/>
                  <a:pt x="28136" y="44751"/>
                  <a:pt x="27950" y="44842"/>
                </a:cubicBezTo>
                <a:cubicBezTo>
                  <a:pt x="27763" y="44842"/>
                  <a:pt x="27577" y="44842"/>
                  <a:pt x="27391" y="44842"/>
                </a:cubicBezTo>
                <a:cubicBezTo>
                  <a:pt x="27204" y="44842"/>
                  <a:pt x="27018" y="44932"/>
                  <a:pt x="26832" y="44932"/>
                </a:cubicBezTo>
                <a:cubicBezTo>
                  <a:pt x="26832" y="44932"/>
                  <a:pt x="26645" y="44932"/>
                  <a:pt x="26459" y="44932"/>
                </a:cubicBezTo>
                <a:cubicBezTo>
                  <a:pt x="26273" y="44842"/>
                  <a:pt x="26086" y="44842"/>
                  <a:pt x="25900" y="44842"/>
                </a:cubicBezTo>
                <a:cubicBezTo>
                  <a:pt x="25714" y="44842"/>
                  <a:pt x="25527" y="44842"/>
                  <a:pt x="25527" y="44842"/>
                </a:cubicBezTo>
                <a:cubicBezTo>
                  <a:pt x="25155" y="44751"/>
                  <a:pt x="24968" y="44751"/>
                  <a:pt x="24782" y="44751"/>
                </a:cubicBezTo>
                <a:cubicBezTo>
                  <a:pt x="24596" y="44751"/>
                  <a:pt x="24409" y="44661"/>
                  <a:pt x="24409" y="44661"/>
                </a:cubicBezTo>
                <a:cubicBezTo>
                  <a:pt x="24409" y="44661"/>
                  <a:pt x="24596" y="44751"/>
                  <a:pt x="24596" y="44751"/>
                </a:cubicBezTo>
                <a:cubicBezTo>
                  <a:pt x="24782" y="44842"/>
                  <a:pt x="24968" y="44932"/>
                  <a:pt x="25341" y="45022"/>
                </a:cubicBezTo>
                <a:cubicBezTo>
                  <a:pt x="25527" y="45112"/>
                  <a:pt x="25900" y="45203"/>
                  <a:pt x="26273" y="45203"/>
                </a:cubicBezTo>
                <a:cubicBezTo>
                  <a:pt x="26459" y="45203"/>
                  <a:pt x="26645" y="45203"/>
                  <a:pt x="26832" y="45293"/>
                </a:cubicBezTo>
                <a:cubicBezTo>
                  <a:pt x="27204" y="45293"/>
                  <a:pt x="27391" y="45203"/>
                  <a:pt x="27577" y="45203"/>
                </a:cubicBezTo>
                <a:cubicBezTo>
                  <a:pt x="27763" y="45203"/>
                  <a:pt x="27950" y="45203"/>
                  <a:pt x="28322" y="45112"/>
                </a:cubicBezTo>
                <a:cubicBezTo>
                  <a:pt x="28509" y="45112"/>
                  <a:pt x="28695" y="45022"/>
                  <a:pt x="28695" y="44932"/>
                </a:cubicBezTo>
                <a:cubicBezTo>
                  <a:pt x="28881" y="44842"/>
                  <a:pt x="29068" y="44842"/>
                  <a:pt x="29254" y="44751"/>
                </a:cubicBezTo>
                <a:cubicBezTo>
                  <a:pt x="29254" y="44661"/>
                  <a:pt x="29440" y="44571"/>
                  <a:pt x="29440" y="44481"/>
                </a:cubicBezTo>
                <a:cubicBezTo>
                  <a:pt x="29813" y="44210"/>
                  <a:pt x="29813" y="44030"/>
                  <a:pt x="29813" y="44030"/>
                </a:cubicBezTo>
                <a:cubicBezTo>
                  <a:pt x="29813" y="44030"/>
                  <a:pt x="29440" y="44210"/>
                  <a:pt x="29068" y="44390"/>
                </a:cubicBezTo>
                <a:cubicBezTo>
                  <a:pt x="28881" y="44481"/>
                  <a:pt x="28695" y="44571"/>
                  <a:pt x="28322" y="44661"/>
                </a:cubicBezTo>
                <a:close/>
                <a:moveTo>
                  <a:pt x="73602" y="36090"/>
                </a:moveTo>
                <a:cubicBezTo>
                  <a:pt x="73416" y="36180"/>
                  <a:pt x="72857" y="36180"/>
                  <a:pt x="72484" y="36090"/>
                </a:cubicBezTo>
                <a:cubicBezTo>
                  <a:pt x="71925" y="36000"/>
                  <a:pt x="71366" y="35819"/>
                  <a:pt x="70993" y="35639"/>
                </a:cubicBezTo>
                <a:cubicBezTo>
                  <a:pt x="69875" y="35278"/>
                  <a:pt x="68944" y="34736"/>
                  <a:pt x="68012" y="34105"/>
                </a:cubicBezTo>
                <a:cubicBezTo>
                  <a:pt x="66894" y="33473"/>
                  <a:pt x="66149" y="32751"/>
                  <a:pt x="65403" y="32030"/>
                </a:cubicBezTo>
                <a:cubicBezTo>
                  <a:pt x="65031" y="31669"/>
                  <a:pt x="64658" y="31308"/>
                  <a:pt x="64472" y="30947"/>
                </a:cubicBezTo>
                <a:cubicBezTo>
                  <a:pt x="64285" y="30496"/>
                  <a:pt x="64099" y="30135"/>
                  <a:pt x="64099" y="29774"/>
                </a:cubicBezTo>
                <a:cubicBezTo>
                  <a:pt x="64099" y="28962"/>
                  <a:pt x="64099" y="28240"/>
                  <a:pt x="64285" y="27609"/>
                </a:cubicBezTo>
                <a:cubicBezTo>
                  <a:pt x="64472" y="26977"/>
                  <a:pt x="64658" y="26526"/>
                  <a:pt x="64844" y="26165"/>
                </a:cubicBezTo>
                <a:cubicBezTo>
                  <a:pt x="64844" y="25804"/>
                  <a:pt x="65031" y="25533"/>
                  <a:pt x="65031" y="25533"/>
                </a:cubicBezTo>
                <a:cubicBezTo>
                  <a:pt x="65031" y="25533"/>
                  <a:pt x="64844" y="25804"/>
                  <a:pt x="64658" y="26075"/>
                </a:cubicBezTo>
                <a:cubicBezTo>
                  <a:pt x="64472" y="26436"/>
                  <a:pt x="64099" y="26977"/>
                  <a:pt x="63913" y="27609"/>
                </a:cubicBezTo>
                <a:cubicBezTo>
                  <a:pt x="63540" y="28240"/>
                  <a:pt x="63354" y="28962"/>
                  <a:pt x="63354" y="29774"/>
                </a:cubicBezTo>
                <a:cubicBezTo>
                  <a:pt x="63354" y="30135"/>
                  <a:pt x="63354" y="30586"/>
                  <a:pt x="63540" y="31037"/>
                </a:cubicBezTo>
                <a:cubicBezTo>
                  <a:pt x="63913" y="31398"/>
                  <a:pt x="64099" y="31849"/>
                  <a:pt x="64658" y="32210"/>
                </a:cubicBezTo>
                <a:cubicBezTo>
                  <a:pt x="65403" y="33022"/>
                  <a:pt x="66335" y="33744"/>
                  <a:pt x="67453" y="34285"/>
                </a:cubicBezTo>
                <a:cubicBezTo>
                  <a:pt x="68385" y="34917"/>
                  <a:pt x="69503" y="35458"/>
                  <a:pt x="70621" y="35819"/>
                </a:cubicBezTo>
                <a:cubicBezTo>
                  <a:pt x="71180" y="36000"/>
                  <a:pt x="71739" y="36090"/>
                  <a:pt x="72298" y="36180"/>
                </a:cubicBezTo>
                <a:cubicBezTo>
                  <a:pt x="72857" y="36270"/>
                  <a:pt x="73416" y="36270"/>
                  <a:pt x="73788" y="36180"/>
                </a:cubicBezTo>
                <a:cubicBezTo>
                  <a:pt x="74161" y="36180"/>
                  <a:pt x="74347" y="36090"/>
                  <a:pt x="74534" y="36000"/>
                </a:cubicBezTo>
                <a:cubicBezTo>
                  <a:pt x="74720" y="35909"/>
                  <a:pt x="74720" y="35909"/>
                  <a:pt x="74720" y="35909"/>
                </a:cubicBezTo>
                <a:cubicBezTo>
                  <a:pt x="74720" y="35909"/>
                  <a:pt x="74720" y="35909"/>
                  <a:pt x="74534" y="36000"/>
                </a:cubicBezTo>
                <a:cubicBezTo>
                  <a:pt x="74347" y="36000"/>
                  <a:pt x="73975" y="36090"/>
                  <a:pt x="73602" y="36090"/>
                </a:cubicBezTo>
                <a:close/>
                <a:moveTo>
                  <a:pt x="60186" y="38436"/>
                </a:moveTo>
                <a:cubicBezTo>
                  <a:pt x="60000" y="37804"/>
                  <a:pt x="60000" y="37263"/>
                  <a:pt x="60000" y="36812"/>
                </a:cubicBezTo>
                <a:cubicBezTo>
                  <a:pt x="60000" y="36451"/>
                  <a:pt x="59813" y="36270"/>
                  <a:pt x="59813" y="36270"/>
                </a:cubicBezTo>
                <a:cubicBezTo>
                  <a:pt x="59813" y="36270"/>
                  <a:pt x="59813" y="36451"/>
                  <a:pt x="59813" y="36812"/>
                </a:cubicBezTo>
                <a:cubicBezTo>
                  <a:pt x="59813" y="37263"/>
                  <a:pt x="59813" y="37804"/>
                  <a:pt x="59627" y="38436"/>
                </a:cubicBezTo>
                <a:cubicBezTo>
                  <a:pt x="59627" y="39157"/>
                  <a:pt x="59627" y="39969"/>
                  <a:pt x="59627" y="40781"/>
                </a:cubicBezTo>
                <a:cubicBezTo>
                  <a:pt x="59627" y="41593"/>
                  <a:pt x="59627" y="41774"/>
                  <a:pt x="59440" y="42676"/>
                </a:cubicBezTo>
                <a:cubicBezTo>
                  <a:pt x="59627" y="43578"/>
                  <a:pt x="59627" y="44120"/>
                  <a:pt x="59627" y="44932"/>
                </a:cubicBezTo>
                <a:cubicBezTo>
                  <a:pt x="59627" y="45744"/>
                  <a:pt x="59627" y="46556"/>
                  <a:pt x="59627" y="47278"/>
                </a:cubicBezTo>
                <a:cubicBezTo>
                  <a:pt x="59813" y="47909"/>
                  <a:pt x="59813" y="48451"/>
                  <a:pt x="59813" y="48812"/>
                </a:cubicBezTo>
                <a:cubicBezTo>
                  <a:pt x="59813" y="49263"/>
                  <a:pt x="59813" y="49443"/>
                  <a:pt x="59813" y="49443"/>
                </a:cubicBezTo>
                <a:cubicBezTo>
                  <a:pt x="59813" y="49443"/>
                  <a:pt x="60000" y="49263"/>
                  <a:pt x="60000" y="48812"/>
                </a:cubicBezTo>
                <a:cubicBezTo>
                  <a:pt x="60000" y="48451"/>
                  <a:pt x="60000" y="47909"/>
                  <a:pt x="60186" y="47278"/>
                </a:cubicBezTo>
                <a:cubicBezTo>
                  <a:pt x="60186" y="46556"/>
                  <a:pt x="60186" y="45744"/>
                  <a:pt x="60186" y="44932"/>
                </a:cubicBezTo>
                <a:cubicBezTo>
                  <a:pt x="60186" y="44120"/>
                  <a:pt x="60186" y="43578"/>
                  <a:pt x="60186" y="42676"/>
                </a:cubicBezTo>
                <a:cubicBezTo>
                  <a:pt x="60186" y="41774"/>
                  <a:pt x="60186" y="41593"/>
                  <a:pt x="60186" y="40781"/>
                </a:cubicBezTo>
                <a:cubicBezTo>
                  <a:pt x="60186" y="39969"/>
                  <a:pt x="60186" y="39157"/>
                  <a:pt x="60186" y="38436"/>
                </a:cubicBezTo>
                <a:close/>
                <a:moveTo>
                  <a:pt x="94285" y="44842"/>
                </a:moveTo>
                <a:cubicBezTo>
                  <a:pt x="94099" y="44842"/>
                  <a:pt x="93913" y="44842"/>
                  <a:pt x="93726" y="44842"/>
                </a:cubicBezTo>
                <a:cubicBezTo>
                  <a:pt x="93726" y="44842"/>
                  <a:pt x="93540" y="44842"/>
                  <a:pt x="93354" y="44932"/>
                </a:cubicBezTo>
                <a:cubicBezTo>
                  <a:pt x="93167" y="44932"/>
                  <a:pt x="92981" y="44932"/>
                  <a:pt x="92795" y="44932"/>
                </a:cubicBezTo>
                <a:cubicBezTo>
                  <a:pt x="92608" y="44932"/>
                  <a:pt x="92422" y="44842"/>
                  <a:pt x="92236" y="44842"/>
                </a:cubicBezTo>
                <a:cubicBezTo>
                  <a:pt x="92049" y="44842"/>
                  <a:pt x="91863" y="44842"/>
                  <a:pt x="91863" y="44842"/>
                </a:cubicBezTo>
                <a:cubicBezTo>
                  <a:pt x="91677" y="44751"/>
                  <a:pt x="91490" y="44751"/>
                  <a:pt x="91304" y="44661"/>
                </a:cubicBezTo>
                <a:cubicBezTo>
                  <a:pt x="91118" y="44571"/>
                  <a:pt x="90745" y="44481"/>
                  <a:pt x="90559" y="44390"/>
                </a:cubicBezTo>
                <a:cubicBezTo>
                  <a:pt x="90186" y="44210"/>
                  <a:pt x="90000" y="44030"/>
                  <a:pt x="90000" y="44030"/>
                </a:cubicBezTo>
                <a:cubicBezTo>
                  <a:pt x="90000" y="44030"/>
                  <a:pt x="90000" y="44210"/>
                  <a:pt x="90186" y="44481"/>
                </a:cubicBezTo>
                <a:cubicBezTo>
                  <a:pt x="90372" y="44571"/>
                  <a:pt x="90372" y="44661"/>
                  <a:pt x="90559" y="44751"/>
                </a:cubicBezTo>
                <a:cubicBezTo>
                  <a:pt x="90559" y="44842"/>
                  <a:pt x="90745" y="44842"/>
                  <a:pt x="90931" y="44932"/>
                </a:cubicBezTo>
                <a:cubicBezTo>
                  <a:pt x="91118" y="45022"/>
                  <a:pt x="91304" y="45112"/>
                  <a:pt x="91490" y="45112"/>
                </a:cubicBezTo>
                <a:cubicBezTo>
                  <a:pt x="91677" y="45203"/>
                  <a:pt x="91863" y="45203"/>
                  <a:pt x="92049" y="45203"/>
                </a:cubicBezTo>
                <a:cubicBezTo>
                  <a:pt x="92422" y="45203"/>
                  <a:pt x="92608" y="45293"/>
                  <a:pt x="92795" y="45293"/>
                </a:cubicBezTo>
                <a:cubicBezTo>
                  <a:pt x="92981" y="45203"/>
                  <a:pt x="93167" y="45203"/>
                  <a:pt x="93354" y="45203"/>
                </a:cubicBezTo>
                <a:cubicBezTo>
                  <a:pt x="93913" y="45203"/>
                  <a:pt x="94099" y="45112"/>
                  <a:pt x="94472" y="45022"/>
                </a:cubicBezTo>
                <a:cubicBezTo>
                  <a:pt x="94658" y="44932"/>
                  <a:pt x="94844" y="44842"/>
                  <a:pt x="95031" y="44751"/>
                </a:cubicBezTo>
                <a:cubicBezTo>
                  <a:pt x="95217" y="44751"/>
                  <a:pt x="95217" y="44661"/>
                  <a:pt x="95217" y="44661"/>
                </a:cubicBezTo>
                <a:cubicBezTo>
                  <a:pt x="95217" y="44661"/>
                  <a:pt x="95217" y="44751"/>
                  <a:pt x="95031" y="44751"/>
                </a:cubicBezTo>
                <a:cubicBezTo>
                  <a:pt x="94844" y="44751"/>
                  <a:pt x="94658" y="44751"/>
                  <a:pt x="94285" y="44842"/>
                </a:cubicBezTo>
                <a:close/>
                <a:moveTo>
                  <a:pt x="114782" y="62255"/>
                </a:moveTo>
                <a:cubicBezTo>
                  <a:pt x="114782" y="62255"/>
                  <a:pt x="114782" y="62255"/>
                  <a:pt x="114782" y="62255"/>
                </a:cubicBezTo>
                <a:cubicBezTo>
                  <a:pt x="114782" y="62255"/>
                  <a:pt x="114782" y="62255"/>
                  <a:pt x="114782" y="62255"/>
                </a:cubicBezTo>
                <a:cubicBezTo>
                  <a:pt x="114782" y="62255"/>
                  <a:pt x="114782" y="62255"/>
                  <a:pt x="114782" y="62255"/>
                </a:cubicBezTo>
                <a:close/>
                <a:moveTo>
                  <a:pt x="64285" y="84631"/>
                </a:moveTo>
                <a:cubicBezTo>
                  <a:pt x="66521" y="84270"/>
                  <a:pt x="69130" y="84180"/>
                  <a:pt x="71180" y="84631"/>
                </a:cubicBezTo>
                <a:cubicBezTo>
                  <a:pt x="71552" y="84631"/>
                  <a:pt x="71739" y="84721"/>
                  <a:pt x="71925" y="84721"/>
                </a:cubicBezTo>
                <a:cubicBezTo>
                  <a:pt x="70062" y="83819"/>
                  <a:pt x="66335" y="83639"/>
                  <a:pt x="64285" y="84631"/>
                </a:cubicBezTo>
                <a:close/>
                <a:moveTo>
                  <a:pt x="65962" y="111969"/>
                </a:moveTo>
                <a:cubicBezTo>
                  <a:pt x="65776" y="111699"/>
                  <a:pt x="65776" y="111518"/>
                  <a:pt x="65776" y="111428"/>
                </a:cubicBezTo>
                <a:cubicBezTo>
                  <a:pt x="65776" y="111248"/>
                  <a:pt x="65776" y="111248"/>
                  <a:pt x="65776" y="111248"/>
                </a:cubicBezTo>
                <a:cubicBezTo>
                  <a:pt x="65776" y="111248"/>
                  <a:pt x="65776" y="111248"/>
                  <a:pt x="65776" y="111428"/>
                </a:cubicBezTo>
                <a:cubicBezTo>
                  <a:pt x="65776" y="111518"/>
                  <a:pt x="65776" y="111699"/>
                  <a:pt x="65776" y="111969"/>
                </a:cubicBezTo>
                <a:cubicBezTo>
                  <a:pt x="65776" y="112421"/>
                  <a:pt x="65776" y="113142"/>
                  <a:pt x="66149" y="113954"/>
                </a:cubicBezTo>
                <a:cubicBezTo>
                  <a:pt x="66521" y="114676"/>
                  <a:pt x="66894" y="115669"/>
                  <a:pt x="67267" y="116571"/>
                </a:cubicBezTo>
                <a:cubicBezTo>
                  <a:pt x="67453" y="117112"/>
                  <a:pt x="67453" y="117654"/>
                  <a:pt x="67267" y="118105"/>
                </a:cubicBezTo>
                <a:cubicBezTo>
                  <a:pt x="67080" y="118375"/>
                  <a:pt x="66894" y="118556"/>
                  <a:pt x="66521" y="118736"/>
                </a:cubicBezTo>
                <a:cubicBezTo>
                  <a:pt x="66149" y="118827"/>
                  <a:pt x="65776" y="118917"/>
                  <a:pt x="65217" y="119007"/>
                </a:cubicBezTo>
                <a:cubicBezTo>
                  <a:pt x="64844" y="119007"/>
                  <a:pt x="64285" y="119007"/>
                  <a:pt x="63726" y="118917"/>
                </a:cubicBezTo>
                <a:cubicBezTo>
                  <a:pt x="63540" y="118917"/>
                  <a:pt x="63167" y="118917"/>
                  <a:pt x="62981" y="118917"/>
                </a:cubicBezTo>
                <a:cubicBezTo>
                  <a:pt x="62608" y="118917"/>
                  <a:pt x="62422" y="118827"/>
                  <a:pt x="62422" y="118736"/>
                </a:cubicBezTo>
                <a:cubicBezTo>
                  <a:pt x="62049" y="118646"/>
                  <a:pt x="61863" y="118375"/>
                  <a:pt x="61677" y="118105"/>
                </a:cubicBezTo>
                <a:cubicBezTo>
                  <a:pt x="61677" y="117924"/>
                  <a:pt x="61490" y="117654"/>
                  <a:pt x="61490" y="117383"/>
                </a:cubicBezTo>
                <a:cubicBezTo>
                  <a:pt x="61677" y="116932"/>
                  <a:pt x="61677" y="116481"/>
                  <a:pt x="61863" y="116030"/>
                </a:cubicBezTo>
                <a:cubicBezTo>
                  <a:pt x="61863" y="115759"/>
                  <a:pt x="62049" y="115578"/>
                  <a:pt x="62049" y="115308"/>
                </a:cubicBezTo>
                <a:cubicBezTo>
                  <a:pt x="62236" y="115127"/>
                  <a:pt x="62422" y="114947"/>
                  <a:pt x="62422" y="114766"/>
                </a:cubicBezTo>
                <a:cubicBezTo>
                  <a:pt x="62608" y="114315"/>
                  <a:pt x="62608" y="113954"/>
                  <a:pt x="62795" y="113593"/>
                </a:cubicBezTo>
                <a:cubicBezTo>
                  <a:pt x="62795" y="113323"/>
                  <a:pt x="62795" y="112962"/>
                  <a:pt x="62795" y="112781"/>
                </a:cubicBezTo>
                <a:cubicBezTo>
                  <a:pt x="62795" y="112330"/>
                  <a:pt x="62795" y="112060"/>
                  <a:pt x="62795" y="112060"/>
                </a:cubicBezTo>
                <a:cubicBezTo>
                  <a:pt x="62795" y="112060"/>
                  <a:pt x="62795" y="112330"/>
                  <a:pt x="62608" y="112781"/>
                </a:cubicBezTo>
                <a:cubicBezTo>
                  <a:pt x="62608" y="112962"/>
                  <a:pt x="62608" y="113323"/>
                  <a:pt x="62422" y="113593"/>
                </a:cubicBezTo>
                <a:cubicBezTo>
                  <a:pt x="62422" y="113954"/>
                  <a:pt x="62236" y="114315"/>
                  <a:pt x="62049" y="114676"/>
                </a:cubicBezTo>
                <a:cubicBezTo>
                  <a:pt x="62049" y="114857"/>
                  <a:pt x="61863" y="115037"/>
                  <a:pt x="61677" y="115308"/>
                </a:cubicBezTo>
                <a:cubicBezTo>
                  <a:pt x="61490" y="115488"/>
                  <a:pt x="61490" y="115759"/>
                  <a:pt x="61304" y="115939"/>
                </a:cubicBezTo>
                <a:cubicBezTo>
                  <a:pt x="61118" y="116390"/>
                  <a:pt x="60931" y="116932"/>
                  <a:pt x="60931" y="117383"/>
                </a:cubicBezTo>
                <a:cubicBezTo>
                  <a:pt x="60931" y="117654"/>
                  <a:pt x="60931" y="117924"/>
                  <a:pt x="61118" y="118195"/>
                </a:cubicBezTo>
                <a:cubicBezTo>
                  <a:pt x="61118" y="118466"/>
                  <a:pt x="61304" y="118736"/>
                  <a:pt x="61863" y="119007"/>
                </a:cubicBezTo>
                <a:cubicBezTo>
                  <a:pt x="62049" y="119097"/>
                  <a:pt x="62422" y="119187"/>
                  <a:pt x="62795" y="119187"/>
                </a:cubicBezTo>
                <a:cubicBezTo>
                  <a:pt x="62981" y="119278"/>
                  <a:pt x="63354" y="119278"/>
                  <a:pt x="63540" y="119278"/>
                </a:cubicBezTo>
                <a:cubicBezTo>
                  <a:pt x="64099" y="119368"/>
                  <a:pt x="64658" y="119368"/>
                  <a:pt x="65403" y="119368"/>
                </a:cubicBezTo>
                <a:cubicBezTo>
                  <a:pt x="65962" y="119278"/>
                  <a:pt x="66521" y="119187"/>
                  <a:pt x="67080" y="118917"/>
                </a:cubicBezTo>
                <a:cubicBezTo>
                  <a:pt x="67453" y="118736"/>
                  <a:pt x="67826" y="118466"/>
                  <a:pt x="67826" y="118195"/>
                </a:cubicBezTo>
                <a:cubicBezTo>
                  <a:pt x="68198" y="117654"/>
                  <a:pt x="68012" y="117022"/>
                  <a:pt x="67826" y="116571"/>
                </a:cubicBezTo>
                <a:cubicBezTo>
                  <a:pt x="67639" y="115578"/>
                  <a:pt x="66894" y="114676"/>
                  <a:pt x="66521" y="113864"/>
                </a:cubicBezTo>
                <a:cubicBezTo>
                  <a:pt x="66149" y="113052"/>
                  <a:pt x="65962" y="112421"/>
                  <a:pt x="65962" y="111969"/>
                </a:cubicBezTo>
                <a:close/>
                <a:moveTo>
                  <a:pt x="64099" y="14526"/>
                </a:moveTo>
                <a:cubicBezTo>
                  <a:pt x="64285" y="14616"/>
                  <a:pt x="64472" y="14616"/>
                  <a:pt x="64472" y="14616"/>
                </a:cubicBezTo>
                <a:cubicBezTo>
                  <a:pt x="64472" y="14616"/>
                  <a:pt x="64285" y="14526"/>
                  <a:pt x="64099" y="14526"/>
                </a:cubicBezTo>
                <a:cubicBezTo>
                  <a:pt x="63913" y="14436"/>
                  <a:pt x="63540" y="14345"/>
                  <a:pt x="62981" y="14255"/>
                </a:cubicBezTo>
                <a:cubicBezTo>
                  <a:pt x="62795" y="14255"/>
                  <a:pt x="62608" y="14165"/>
                  <a:pt x="62422" y="14165"/>
                </a:cubicBezTo>
                <a:cubicBezTo>
                  <a:pt x="62049" y="14165"/>
                  <a:pt x="61863" y="14075"/>
                  <a:pt x="61677" y="14075"/>
                </a:cubicBezTo>
                <a:cubicBezTo>
                  <a:pt x="61304" y="14075"/>
                  <a:pt x="61118" y="13984"/>
                  <a:pt x="60745" y="13984"/>
                </a:cubicBezTo>
                <a:cubicBezTo>
                  <a:pt x="60372" y="13984"/>
                  <a:pt x="60186" y="13984"/>
                  <a:pt x="59813" y="13984"/>
                </a:cubicBezTo>
                <a:cubicBezTo>
                  <a:pt x="59254" y="13984"/>
                  <a:pt x="58695" y="13984"/>
                  <a:pt x="58136" y="14075"/>
                </a:cubicBezTo>
                <a:cubicBezTo>
                  <a:pt x="57763" y="14075"/>
                  <a:pt x="57577" y="14075"/>
                  <a:pt x="57391" y="14165"/>
                </a:cubicBezTo>
                <a:cubicBezTo>
                  <a:pt x="57018" y="14165"/>
                  <a:pt x="56832" y="14255"/>
                  <a:pt x="56645" y="14255"/>
                </a:cubicBezTo>
                <a:cubicBezTo>
                  <a:pt x="55714" y="14436"/>
                  <a:pt x="55341" y="14616"/>
                  <a:pt x="55341" y="14616"/>
                </a:cubicBezTo>
                <a:cubicBezTo>
                  <a:pt x="55341" y="14616"/>
                  <a:pt x="55900" y="14526"/>
                  <a:pt x="56645" y="14436"/>
                </a:cubicBezTo>
                <a:cubicBezTo>
                  <a:pt x="57204" y="14436"/>
                  <a:pt x="57577" y="14436"/>
                  <a:pt x="58136" y="14345"/>
                </a:cubicBezTo>
                <a:cubicBezTo>
                  <a:pt x="58509" y="14345"/>
                  <a:pt x="58695" y="14345"/>
                  <a:pt x="59068" y="14345"/>
                </a:cubicBezTo>
                <a:cubicBezTo>
                  <a:pt x="59254" y="14345"/>
                  <a:pt x="59627" y="14345"/>
                  <a:pt x="59813" y="14345"/>
                </a:cubicBezTo>
                <a:cubicBezTo>
                  <a:pt x="60372" y="14345"/>
                  <a:pt x="60931" y="14345"/>
                  <a:pt x="61490" y="14345"/>
                </a:cubicBezTo>
                <a:cubicBezTo>
                  <a:pt x="61863" y="14436"/>
                  <a:pt x="62049" y="14436"/>
                  <a:pt x="62236" y="14436"/>
                </a:cubicBezTo>
                <a:cubicBezTo>
                  <a:pt x="62608" y="14436"/>
                  <a:pt x="62795" y="14436"/>
                  <a:pt x="62981" y="14436"/>
                </a:cubicBezTo>
                <a:cubicBezTo>
                  <a:pt x="63167" y="14526"/>
                  <a:pt x="63354" y="14526"/>
                  <a:pt x="63540" y="14526"/>
                </a:cubicBezTo>
                <a:cubicBezTo>
                  <a:pt x="63726" y="14526"/>
                  <a:pt x="63913" y="14526"/>
                  <a:pt x="64099" y="14526"/>
                </a:cubicBezTo>
                <a:close/>
                <a:moveTo>
                  <a:pt x="118509" y="61353"/>
                </a:moveTo>
                <a:cubicBezTo>
                  <a:pt x="117763" y="61172"/>
                  <a:pt x="118322" y="61263"/>
                  <a:pt x="118509" y="61353"/>
                </a:cubicBezTo>
                <a:cubicBezTo>
                  <a:pt x="116086" y="60631"/>
                  <a:pt x="114409" y="59187"/>
                  <a:pt x="112360" y="58195"/>
                </a:cubicBezTo>
                <a:cubicBezTo>
                  <a:pt x="111428" y="57654"/>
                  <a:pt x="110310" y="57203"/>
                  <a:pt x="109006" y="57022"/>
                </a:cubicBezTo>
                <a:cubicBezTo>
                  <a:pt x="108633" y="57022"/>
                  <a:pt x="107515" y="57022"/>
                  <a:pt x="107142" y="56932"/>
                </a:cubicBezTo>
                <a:cubicBezTo>
                  <a:pt x="106956" y="56842"/>
                  <a:pt x="106956" y="56571"/>
                  <a:pt x="106770" y="56481"/>
                </a:cubicBezTo>
                <a:cubicBezTo>
                  <a:pt x="106583" y="56300"/>
                  <a:pt x="106397" y="56030"/>
                  <a:pt x="106211" y="55849"/>
                </a:cubicBezTo>
                <a:cubicBezTo>
                  <a:pt x="105093" y="54406"/>
                  <a:pt x="104534" y="52872"/>
                  <a:pt x="104161" y="51338"/>
                </a:cubicBezTo>
                <a:cubicBezTo>
                  <a:pt x="103975" y="50345"/>
                  <a:pt x="103788" y="49443"/>
                  <a:pt x="103416" y="48541"/>
                </a:cubicBezTo>
                <a:cubicBezTo>
                  <a:pt x="102857" y="46917"/>
                  <a:pt x="101739" y="45383"/>
                  <a:pt x="100621" y="43849"/>
                </a:cubicBezTo>
                <a:cubicBezTo>
                  <a:pt x="100062" y="43308"/>
                  <a:pt x="99689" y="42586"/>
                  <a:pt x="98944" y="42045"/>
                </a:cubicBezTo>
                <a:cubicBezTo>
                  <a:pt x="98198" y="41684"/>
                  <a:pt x="97826" y="41323"/>
                  <a:pt x="97453" y="40781"/>
                </a:cubicBezTo>
                <a:cubicBezTo>
                  <a:pt x="97080" y="40060"/>
                  <a:pt x="97267" y="39248"/>
                  <a:pt x="97080" y="38436"/>
                </a:cubicBezTo>
                <a:cubicBezTo>
                  <a:pt x="97080" y="37624"/>
                  <a:pt x="96894" y="36902"/>
                  <a:pt x="96708" y="36090"/>
                </a:cubicBezTo>
                <a:cubicBezTo>
                  <a:pt x="96149" y="34556"/>
                  <a:pt x="95776" y="33022"/>
                  <a:pt x="95031" y="31488"/>
                </a:cubicBezTo>
                <a:cubicBezTo>
                  <a:pt x="94844" y="31127"/>
                  <a:pt x="95031" y="30766"/>
                  <a:pt x="95031" y="30406"/>
                </a:cubicBezTo>
                <a:cubicBezTo>
                  <a:pt x="95031" y="30045"/>
                  <a:pt x="95217" y="29593"/>
                  <a:pt x="95217" y="29233"/>
                </a:cubicBezTo>
                <a:cubicBezTo>
                  <a:pt x="95217" y="28421"/>
                  <a:pt x="95031" y="27609"/>
                  <a:pt x="94844" y="26796"/>
                </a:cubicBezTo>
                <a:cubicBezTo>
                  <a:pt x="94472" y="25353"/>
                  <a:pt x="92795" y="24090"/>
                  <a:pt x="91118" y="22917"/>
                </a:cubicBezTo>
                <a:cubicBezTo>
                  <a:pt x="89440" y="21563"/>
                  <a:pt x="86645" y="21022"/>
                  <a:pt x="83664" y="20751"/>
                </a:cubicBezTo>
                <a:cubicBezTo>
                  <a:pt x="81987" y="20571"/>
                  <a:pt x="80310" y="20571"/>
                  <a:pt x="78819" y="20481"/>
                </a:cubicBezTo>
                <a:cubicBezTo>
                  <a:pt x="77888" y="20481"/>
                  <a:pt x="77142" y="20481"/>
                  <a:pt x="76397" y="20481"/>
                </a:cubicBezTo>
                <a:cubicBezTo>
                  <a:pt x="75838" y="20481"/>
                  <a:pt x="75838" y="20481"/>
                  <a:pt x="75465" y="20300"/>
                </a:cubicBezTo>
                <a:cubicBezTo>
                  <a:pt x="75093" y="20210"/>
                  <a:pt x="74720" y="20120"/>
                  <a:pt x="74347" y="20030"/>
                </a:cubicBezTo>
                <a:cubicBezTo>
                  <a:pt x="73043" y="19578"/>
                  <a:pt x="71739" y="19127"/>
                  <a:pt x="70248" y="18766"/>
                </a:cubicBezTo>
                <a:cubicBezTo>
                  <a:pt x="69875" y="18676"/>
                  <a:pt x="69503" y="18496"/>
                  <a:pt x="69130" y="18406"/>
                </a:cubicBezTo>
                <a:cubicBezTo>
                  <a:pt x="68944" y="18406"/>
                  <a:pt x="68571" y="18315"/>
                  <a:pt x="68385" y="18225"/>
                </a:cubicBezTo>
                <a:cubicBezTo>
                  <a:pt x="68385" y="18135"/>
                  <a:pt x="68385" y="18045"/>
                  <a:pt x="68385" y="18045"/>
                </a:cubicBezTo>
                <a:cubicBezTo>
                  <a:pt x="68198" y="17323"/>
                  <a:pt x="68012" y="16601"/>
                  <a:pt x="68012" y="15969"/>
                </a:cubicBezTo>
                <a:cubicBezTo>
                  <a:pt x="67826" y="15609"/>
                  <a:pt x="67826" y="15338"/>
                  <a:pt x="67639" y="15067"/>
                </a:cubicBezTo>
                <a:cubicBezTo>
                  <a:pt x="67639" y="14977"/>
                  <a:pt x="67639" y="14887"/>
                  <a:pt x="67639" y="14887"/>
                </a:cubicBezTo>
                <a:cubicBezTo>
                  <a:pt x="67639" y="14796"/>
                  <a:pt x="68012" y="14796"/>
                  <a:pt x="68012" y="14706"/>
                </a:cubicBezTo>
                <a:cubicBezTo>
                  <a:pt x="68385" y="14616"/>
                  <a:pt x="68571" y="14526"/>
                  <a:pt x="68944" y="14345"/>
                </a:cubicBezTo>
                <a:cubicBezTo>
                  <a:pt x="69503" y="13984"/>
                  <a:pt x="69875" y="13533"/>
                  <a:pt x="70062" y="13082"/>
                </a:cubicBezTo>
                <a:cubicBezTo>
                  <a:pt x="70621" y="12451"/>
                  <a:pt x="70993" y="11819"/>
                  <a:pt x="71366" y="11187"/>
                </a:cubicBezTo>
                <a:cubicBezTo>
                  <a:pt x="72857" y="8481"/>
                  <a:pt x="73602" y="5052"/>
                  <a:pt x="70248" y="2526"/>
                </a:cubicBezTo>
                <a:cubicBezTo>
                  <a:pt x="68757" y="1443"/>
                  <a:pt x="66521" y="631"/>
                  <a:pt x="63913" y="270"/>
                </a:cubicBezTo>
                <a:cubicBezTo>
                  <a:pt x="62795" y="180"/>
                  <a:pt x="60186" y="0"/>
                  <a:pt x="58136" y="180"/>
                </a:cubicBezTo>
                <a:cubicBezTo>
                  <a:pt x="55527" y="360"/>
                  <a:pt x="52732" y="812"/>
                  <a:pt x="50869" y="1714"/>
                </a:cubicBezTo>
                <a:cubicBezTo>
                  <a:pt x="48819" y="2796"/>
                  <a:pt x="47888" y="4150"/>
                  <a:pt x="47515" y="5503"/>
                </a:cubicBezTo>
                <a:cubicBezTo>
                  <a:pt x="46770" y="8300"/>
                  <a:pt x="48074" y="11007"/>
                  <a:pt x="50124" y="13533"/>
                </a:cubicBezTo>
                <a:cubicBezTo>
                  <a:pt x="50310" y="13894"/>
                  <a:pt x="50496" y="14165"/>
                  <a:pt x="50869" y="14345"/>
                </a:cubicBezTo>
                <a:cubicBezTo>
                  <a:pt x="51055" y="14436"/>
                  <a:pt x="51242" y="14616"/>
                  <a:pt x="51614" y="14706"/>
                </a:cubicBezTo>
                <a:cubicBezTo>
                  <a:pt x="51614" y="14706"/>
                  <a:pt x="52173" y="14796"/>
                  <a:pt x="52173" y="14887"/>
                </a:cubicBezTo>
                <a:cubicBezTo>
                  <a:pt x="52173" y="14977"/>
                  <a:pt x="51987" y="15338"/>
                  <a:pt x="51987" y="15428"/>
                </a:cubicBezTo>
                <a:cubicBezTo>
                  <a:pt x="51801" y="16150"/>
                  <a:pt x="51614" y="16962"/>
                  <a:pt x="51428" y="17684"/>
                </a:cubicBezTo>
                <a:cubicBezTo>
                  <a:pt x="51428" y="17774"/>
                  <a:pt x="51428" y="18045"/>
                  <a:pt x="51428" y="18225"/>
                </a:cubicBezTo>
                <a:cubicBezTo>
                  <a:pt x="51242" y="18315"/>
                  <a:pt x="50869" y="18406"/>
                  <a:pt x="50683" y="18406"/>
                </a:cubicBezTo>
                <a:cubicBezTo>
                  <a:pt x="50310" y="18496"/>
                  <a:pt x="49937" y="18676"/>
                  <a:pt x="49565" y="18766"/>
                </a:cubicBezTo>
                <a:cubicBezTo>
                  <a:pt x="48819" y="18947"/>
                  <a:pt x="48074" y="19127"/>
                  <a:pt x="47329" y="19398"/>
                </a:cubicBezTo>
                <a:cubicBezTo>
                  <a:pt x="46770" y="19578"/>
                  <a:pt x="46024" y="19759"/>
                  <a:pt x="45465" y="20030"/>
                </a:cubicBezTo>
                <a:cubicBezTo>
                  <a:pt x="45093" y="20120"/>
                  <a:pt x="44906" y="20210"/>
                  <a:pt x="44534" y="20300"/>
                </a:cubicBezTo>
                <a:cubicBezTo>
                  <a:pt x="44161" y="20481"/>
                  <a:pt x="43975" y="20481"/>
                  <a:pt x="43416" y="20481"/>
                </a:cubicBezTo>
                <a:cubicBezTo>
                  <a:pt x="41739" y="20481"/>
                  <a:pt x="40062" y="20481"/>
                  <a:pt x="38571" y="20571"/>
                </a:cubicBezTo>
                <a:cubicBezTo>
                  <a:pt x="35590" y="20751"/>
                  <a:pt x="32236" y="21022"/>
                  <a:pt x="30000" y="22015"/>
                </a:cubicBezTo>
                <a:cubicBezTo>
                  <a:pt x="28881" y="22556"/>
                  <a:pt x="28136" y="23187"/>
                  <a:pt x="27577" y="23819"/>
                </a:cubicBezTo>
                <a:cubicBezTo>
                  <a:pt x="26645" y="24451"/>
                  <a:pt x="25900" y="25082"/>
                  <a:pt x="25341" y="25804"/>
                </a:cubicBezTo>
                <a:cubicBezTo>
                  <a:pt x="24782" y="26526"/>
                  <a:pt x="24782" y="27338"/>
                  <a:pt x="24782" y="28060"/>
                </a:cubicBezTo>
                <a:cubicBezTo>
                  <a:pt x="24596" y="28872"/>
                  <a:pt x="24596" y="29684"/>
                  <a:pt x="24782" y="30406"/>
                </a:cubicBezTo>
                <a:cubicBezTo>
                  <a:pt x="24782" y="30766"/>
                  <a:pt x="24968" y="31127"/>
                  <a:pt x="24782" y="31488"/>
                </a:cubicBezTo>
                <a:cubicBezTo>
                  <a:pt x="24596" y="31939"/>
                  <a:pt x="24409" y="32300"/>
                  <a:pt x="24409" y="32661"/>
                </a:cubicBezTo>
                <a:cubicBezTo>
                  <a:pt x="24037" y="33473"/>
                  <a:pt x="23664" y="34195"/>
                  <a:pt x="23478" y="35007"/>
                </a:cubicBezTo>
                <a:cubicBezTo>
                  <a:pt x="22919" y="36541"/>
                  <a:pt x="22732" y="38165"/>
                  <a:pt x="22546" y="39699"/>
                </a:cubicBezTo>
                <a:cubicBezTo>
                  <a:pt x="22546" y="40511"/>
                  <a:pt x="22360" y="41142"/>
                  <a:pt x="21428" y="41774"/>
                </a:cubicBezTo>
                <a:cubicBezTo>
                  <a:pt x="20869" y="42135"/>
                  <a:pt x="20496" y="42496"/>
                  <a:pt x="20124" y="42947"/>
                </a:cubicBezTo>
                <a:cubicBezTo>
                  <a:pt x="17888" y="45293"/>
                  <a:pt x="16397" y="47909"/>
                  <a:pt x="15838" y="50526"/>
                </a:cubicBezTo>
                <a:cubicBezTo>
                  <a:pt x="15652" y="51969"/>
                  <a:pt x="15093" y="53413"/>
                  <a:pt x="14347" y="54857"/>
                </a:cubicBezTo>
                <a:cubicBezTo>
                  <a:pt x="13975" y="55218"/>
                  <a:pt x="13788" y="55488"/>
                  <a:pt x="13602" y="55849"/>
                </a:cubicBezTo>
                <a:cubicBezTo>
                  <a:pt x="13416" y="56030"/>
                  <a:pt x="13229" y="56210"/>
                  <a:pt x="13043" y="56390"/>
                </a:cubicBezTo>
                <a:cubicBezTo>
                  <a:pt x="13043" y="56571"/>
                  <a:pt x="12857" y="56842"/>
                  <a:pt x="12670" y="56932"/>
                </a:cubicBezTo>
                <a:cubicBezTo>
                  <a:pt x="12298" y="57022"/>
                  <a:pt x="11366" y="57022"/>
                  <a:pt x="10807" y="57022"/>
                </a:cubicBezTo>
                <a:cubicBezTo>
                  <a:pt x="10062" y="57112"/>
                  <a:pt x="9503" y="57293"/>
                  <a:pt x="8944" y="57473"/>
                </a:cubicBezTo>
                <a:cubicBezTo>
                  <a:pt x="6521" y="58375"/>
                  <a:pt x="4844" y="59729"/>
                  <a:pt x="2795" y="60812"/>
                </a:cubicBezTo>
                <a:cubicBezTo>
                  <a:pt x="2236" y="60992"/>
                  <a:pt x="1863" y="61172"/>
                  <a:pt x="1304" y="61353"/>
                </a:cubicBezTo>
                <a:cubicBezTo>
                  <a:pt x="745" y="61533"/>
                  <a:pt x="372" y="61714"/>
                  <a:pt x="372" y="61984"/>
                </a:cubicBezTo>
                <a:cubicBezTo>
                  <a:pt x="186" y="62526"/>
                  <a:pt x="1304" y="62616"/>
                  <a:pt x="2236" y="62616"/>
                </a:cubicBezTo>
                <a:cubicBezTo>
                  <a:pt x="3167" y="62526"/>
                  <a:pt x="4099" y="62436"/>
                  <a:pt x="5031" y="62165"/>
                </a:cubicBezTo>
                <a:cubicBezTo>
                  <a:pt x="5590" y="62075"/>
                  <a:pt x="5962" y="61804"/>
                  <a:pt x="6335" y="61624"/>
                </a:cubicBezTo>
                <a:cubicBezTo>
                  <a:pt x="6708" y="61443"/>
                  <a:pt x="7080" y="61172"/>
                  <a:pt x="7639" y="61082"/>
                </a:cubicBezTo>
                <a:cubicBezTo>
                  <a:pt x="7453" y="61624"/>
                  <a:pt x="6708" y="62165"/>
                  <a:pt x="6335" y="62616"/>
                </a:cubicBezTo>
                <a:cubicBezTo>
                  <a:pt x="5590" y="63248"/>
                  <a:pt x="5031" y="63789"/>
                  <a:pt x="4285" y="64421"/>
                </a:cubicBezTo>
                <a:cubicBezTo>
                  <a:pt x="3726" y="64872"/>
                  <a:pt x="2422" y="65503"/>
                  <a:pt x="2981" y="66045"/>
                </a:cubicBezTo>
                <a:cubicBezTo>
                  <a:pt x="3913" y="67127"/>
                  <a:pt x="5962" y="65774"/>
                  <a:pt x="6521" y="65413"/>
                </a:cubicBezTo>
                <a:cubicBezTo>
                  <a:pt x="7080" y="65052"/>
                  <a:pt x="7639" y="64691"/>
                  <a:pt x="8012" y="64330"/>
                </a:cubicBezTo>
                <a:cubicBezTo>
                  <a:pt x="8571" y="63969"/>
                  <a:pt x="8944" y="63609"/>
                  <a:pt x="9689" y="63428"/>
                </a:cubicBezTo>
                <a:cubicBezTo>
                  <a:pt x="9689" y="63699"/>
                  <a:pt x="9316" y="64060"/>
                  <a:pt x="9130" y="64421"/>
                </a:cubicBezTo>
                <a:cubicBezTo>
                  <a:pt x="8944" y="64781"/>
                  <a:pt x="8571" y="65142"/>
                  <a:pt x="8198" y="65503"/>
                </a:cubicBezTo>
                <a:cubicBezTo>
                  <a:pt x="7826" y="66135"/>
                  <a:pt x="6894" y="66947"/>
                  <a:pt x="7267" y="67578"/>
                </a:cubicBezTo>
                <a:cubicBezTo>
                  <a:pt x="7453" y="67939"/>
                  <a:pt x="8198" y="68210"/>
                  <a:pt x="8944" y="68030"/>
                </a:cubicBezTo>
                <a:cubicBezTo>
                  <a:pt x="9689" y="67849"/>
                  <a:pt x="10062" y="67308"/>
                  <a:pt x="10434" y="66947"/>
                </a:cubicBezTo>
                <a:cubicBezTo>
                  <a:pt x="11366" y="66045"/>
                  <a:pt x="11925" y="65052"/>
                  <a:pt x="12670" y="64150"/>
                </a:cubicBezTo>
                <a:cubicBezTo>
                  <a:pt x="12670" y="64962"/>
                  <a:pt x="12484" y="65774"/>
                  <a:pt x="12298" y="66586"/>
                </a:cubicBezTo>
                <a:cubicBezTo>
                  <a:pt x="12298" y="66947"/>
                  <a:pt x="12298" y="67578"/>
                  <a:pt x="12857" y="67849"/>
                </a:cubicBezTo>
                <a:cubicBezTo>
                  <a:pt x="13416" y="68120"/>
                  <a:pt x="14347" y="67939"/>
                  <a:pt x="14720" y="67669"/>
                </a:cubicBezTo>
                <a:cubicBezTo>
                  <a:pt x="15279" y="67218"/>
                  <a:pt x="15093" y="66496"/>
                  <a:pt x="15279" y="65954"/>
                </a:cubicBezTo>
                <a:cubicBezTo>
                  <a:pt x="15279" y="65503"/>
                  <a:pt x="15465" y="65142"/>
                  <a:pt x="15465" y="64691"/>
                </a:cubicBezTo>
                <a:cubicBezTo>
                  <a:pt x="15652" y="64511"/>
                  <a:pt x="15652" y="63969"/>
                  <a:pt x="16024" y="63879"/>
                </a:cubicBezTo>
                <a:cubicBezTo>
                  <a:pt x="16397" y="64060"/>
                  <a:pt x="16024" y="64781"/>
                  <a:pt x="16024" y="65052"/>
                </a:cubicBezTo>
                <a:cubicBezTo>
                  <a:pt x="16024" y="65503"/>
                  <a:pt x="15838" y="65954"/>
                  <a:pt x="16024" y="66406"/>
                </a:cubicBezTo>
                <a:cubicBezTo>
                  <a:pt x="16024" y="66857"/>
                  <a:pt x="16770" y="67398"/>
                  <a:pt x="17701" y="67037"/>
                </a:cubicBezTo>
                <a:cubicBezTo>
                  <a:pt x="18447" y="66766"/>
                  <a:pt x="18447" y="66315"/>
                  <a:pt x="18633" y="65954"/>
                </a:cubicBezTo>
                <a:cubicBezTo>
                  <a:pt x="18633" y="65503"/>
                  <a:pt x="18633" y="65142"/>
                  <a:pt x="18819" y="64691"/>
                </a:cubicBezTo>
                <a:cubicBezTo>
                  <a:pt x="18819" y="64150"/>
                  <a:pt x="19006" y="63609"/>
                  <a:pt x="19192" y="62977"/>
                </a:cubicBezTo>
                <a:cubicBezTo>
                  <a:pt x="19192" y="62706"/>
                  <a:pt x="19378" y="62526"/>
                  <a:pt x="19565" y="62255"/>
                </a:cubicBezTo>
                <a:cubicBezTo>
                  <a:pt x="19937" y="61804"/>
                  <a:pt x="20310" y="61353"/>
                  <a:pt x="20496" y="60902"/>
                </a:cubicBezTo>
                <a:cubicBezTo>
                  <a:pt x="20869" y="60451"/>
                  <a:pt x="21055" y="59909"/>
                  <a:pt x="21055" y="59458"/>
                </a:cubicBezTo>
                <a:cubicBezTo>
                  <a:pt x="21055" y="59278"/>
                  <a:pt x="21055" y="59187"/>
                  <a:pt x="21055" y="59007"/>
                </a:cubicBezTo>
                <a:cubicBezTo>
                  <a:pt x="20869" y="58917"/>
                  <a:pt x="20683" y="58736"/>
                  <a:pt x="20683" y="58646"/>
                </a:cubicBezTo>
                <a:cubicBezTo>
                  <a:pt x="20683" y="58466"/>
                  <a:pt x="21055" y="58195"/>
                  <a:pt x="21242" y="58015"/>
                </a:cubicBezTo>
                <a:cubicBezTo>
                  <a:pt x="22173" y="56842"/>
                  <a:pt x="23291" y="55759"/>
                  <a:pt x="24409" y="54676"/>
                </a:cubicBezTo>
                <a:cubicBezTo>
                  <a:pt x="27204" y="52060"/>
                  <a:pt x="30186" y="49533"/>
                  <a:pt x="32049" y="46827"/>
                </a:cubicBezTo>
                <a:cubicBezTo>
                  <a:pt x="32981" y="45293"/>
                  <a:pt x="33354" y="43759"/>
                  <a:pt x="34099" y="42315"/>
                </a:cubicBezTo>
                <a:cubicBezTo>
                  <a:pt x="34844" y="40962"/>
                  <a:pt x="35776" y="39609"/>
                  <a:pt x="36894" y="38345"/>
                </a:cubicBezTo>
                <a:cubicBezTo>
                  <a:pt x="37267" y="39067"/>
                  <a:pt x="37639" y="39789"/>
                  <a:pt x="38012" y="40511"/>
                </a:cubicBezTo>
                <a:cubicBezTo>
                  <a:pt x="38385" y="41052"/>
                  <a:pt x="38757" y="41593"/>
                  <a:pt x="38944" y="42225"/>
                </a:cubicBezTo>
                <a:cubicBezTo>
                  <a:pt x="39130" y="42857"/>
                  <a:pt x="38944" y="43488"/>
                  <a:pt x="38944" y="44210"/>
                </a:cubicBezTo>
                <a:cubicBezTo>
                  <a:pt x="38944" y="45203"/>
                  <a:pt x="38944" y="46195"/>
                  <a:pt x="38944" y="47278"/>
                </a:cubicBezTo>
                <a:cubicBezTo>
                  <a:pt x="38944" y="47819"/>
                  <a:pt x="38757" y="48451"/>
                  <a:pt x="38757" y="48992"/>
                </a:cubicBezTo>
                <a:cubicBezTo>
                  <a:pt x="38944" y="49263"/>
                  <a:pt x="39130" y="49443"/>
                  <a:pt x="39316" y="49714"/>
                </a:cubicBezTo>
                <a:cubicBezTo>
                  <a:pt x="39689" y="50075"/>
                  <a:pt x="39130" y="50796"/>
                  <a:pt x="38944" y="51248"/>
                </a:cubicBezTo>
                <a:cubicBezTo>
                  <a:pt x="38571" y="52240"/>
                  <a:pt x="38198" y="53323"/>
                  <a:pt x="37826" y="54315"/>
                </a:cubicBezTo>
                <a:cubicBezTo>
                  <a:pt x="36708" y="58466"/>
                  <a:pt x="37267" y="62706"/>
                  <a:pt x="37826" y="66766"/>
                </a:cubicBezTo>
                <a:cubicBezTo>
                  <a:pt x="38385" y="70917"/>
                  <a:pt x="39689" y="74977"/>
                  <a:pt x="41925" y="79037"/>
                </a:cubicBezTo>
                <a:cubicBezTo>
                  <a:pt x="42857" y="80751"/>
                  <a:pt x="43975" y="82466"/>
                  <a:pt x="43975" y="84270"/>
                </a:cubicBezTo>
                <a:cubicBezTo>
                  <a:pt x="44161" y="85804"/>
                  <a:pt x="43416" y="87248"/>
                  <a:pt x="42670" y="88781"/>
                </a:cubicBezTo>
                <a:cubicBezTo>
                  <a:pt x="41552" y="90766"/>
                  <a:pt x="40993" y="92751"/>
                  <a:pt x="41552" y="94827"/>
                </a:cubicBezTo>
                <a:cubicBezTo>
                  <a:pt x="42111" y="96812"/>
                  <a:pt x="43229" y="98796"/>
                  <a:pt x="44534" y="100691"/>
                </a:cubicBezTo>
                <a:cubicBezTo>
                  <a:pt x="45652" y="102586"/>
                  <a:pt x="46770" y="104390"/>
                  <a:pt x="47888" y="106195"/>
                </a:cubicBezTo>
                <a:cubicBezTo>
                  <a:pt x="48819" y="107639"/>
                  <a:pt x="49751" y="109082"/>
                  <a:pt x="50496" y="110526"/>
                </a:cubicBezTo>
                <a:cubicBezTo>
                  <a:pt x="50869" y="110977"/>
                  <a:pt x="51242" y="111609"/>
                  <a:pt x="51055" y="112060"/>
                </a:cubicBezTo>
                <a:cubicBezTo>
                  <a:pt x="50869" y="112421"/>
                  <a:pt x="49751" y="114045"/>
                  <a:pt x="49751" y="114225"/>
                </a:cubicBezTo>
                <a:cubicBezTo>
                  <a:pt x="49565" y="114496"/>
                  <a:pt x="49378" y="114766"/>
                  <a:pt x="49192" y="115037"/>
                </a:cubicBezTo>
                <a:cubicBezTo>
                  <a:pt x="48819" y="115308"/>
                  <a:pt x="48260" y="115578"/>
                  <a:pt x="47515" y="115849"/>
                </a:cubicBezTo>
                <a:cubicBezTo>
                  <a:pt x="47329" y="116030"/>
                  <a:pt x="46956" y="116210"/>
                  <a:pt x="46583" y="116390"/>
                </a:cubicBezTo>
                <a:cubicBezTo>
                  <a:pt x="46397" y="116390"/>
                  <a:pt x="46211" y="116481"/>
                  <a:pt x="46024" y="116571"/>
                </a:cubicBezTo>
                <a:cubicBezTo>
                  <a:pt x="45838" y="116661"/>
                  <a:pt x="45838" y="116751"/>
                  <a:pt x="45652" y="116932"/>
                </a:cubicBezTo>
                <a:cubicBezTo>
                  <a:pt x="45279" y="117112"/>
                  <a:pt x="44906" y="117293"/>
                  <a:pt x="44720" y="117563"/>
                </a:cubicBezTo>
                <a:cubicBezTo>
                  <a:pt x="44534" y="117924"/>
                  <a:pt x="44534" y="118195"/>
                  <a:pt x="44720" y="118556"/>
                </a:cubicBezTo>
                <a:cubicBezTo>
                  <a:pt x="45465" y="119187"/>
                  <a:pt x="46956" y="119278"/>
                  <a:pt x="48074" y="119278"/>
                </a:cubicBezTo>
                <a:cubicBezTo>
                  <a:pt x="48633" y="119278"/>
                  <a:pt x="49192" y="119278"/>
                  <a:pt x="49751" y="119368"/>
                </a:cubicBezTo>
                <a:cubicBezTo>
                  <a:pt x="50310" y="119458"/>
                  <a:pt x="50683" y="119639"/>
                  <a:pt x="51242" y="119729"/>
                </a:cubicBezTo>
                <a:cubicBezTo>
                  <a:pt x="52546" y="120000"/>
                  <a:pt x="53850" y="120000"/>
                  <a:pt x="54968" y="120000"/>
                </a:cubicBezTo>
                <a:cubicBezTo>
                  <a:pt x="56086" y="120000"/>
                  <a:pt x="57391" y="120000"/>
                  <a:pt x="58509" y="119639"/>
                </a:cubicBezTo>
                <a:cubicBezTo>
                  <a:pt x="58695" y="119548"/>
                  <a:pt x="59068" y="119458"/>
                  <a:pt x="59254" y="119368"/>
                </a:cubicBezTo>
                <a:cubicBezTo>
                  <a:pt x="59440" y="119278"/>
                  <a:pt x="59813" y="119187"/>
                  <a:pt x="59813" y="119007"/>
                </a:cubicBezTo>
                <a:cubicBezTo>
                  <a:pt x="59813" y="119007"/>
                  <a:pt x="59813" y="119007"/>
                  <a:pt x="59813" y="119007"/>
                </a:cubicBezTo>
                <a:cubicBezTo>
                  <a:pt x="60000" y="119007"/>
                  <a:pt x="60000" y="119007"/>
                  <a:pt x="60000" y="119007"/>
                </a:cubicBezTo>
                <a:cubicBezTo>
                  <a:pt x="60000" y="119187"/>
                  <a:pt x="60372" y="119278"/>
                  <a:pt x="60559" y="119368"/>
                </a:cubicBezTo>
                <a:cubicBezTo>
                  <a:pt x="60745" y="119458"/>
                  <a:pt x="61118" y="119548"/>
                  <a:pt x="61304" y="119639"/>
                </a:cubicBezTo>
                <a:cubicBezTo>
                  <a:pt x="62422" y="120000"/>
                  <a:pt x="63726" y="120000"/>
                  <a:pt x="64844" y="120000"/>
                </a:cubicBezTo>
                <a:cubicBezTo>
                  <a:pt x="65962" y="120000"/>
                  <a:pt x="67267" y="120000"/>
                  <a:pt x="68385" y="119729"/>
                </a:cubicBezTo>
                <a:cubicBezTo>
                  <a:pt x="69130" y="119639"/>
                  <a:pt x="69503" y="119458"/>
                  <a:pt x="70062" y="119368"/>
                </a:cubicBezTo>
                <a:cubicBezTo>
                  <a:pt x="70621" y="119278"/>
                  <a:pt x="71180" y="119278"/>
                  <a:pt x="71739" y="119278"/>
                </a:cubicBezTo>
                <a:cubicBezTo>
                  <a:pt x="72857" y="119278"/>
                  <a:pt x="74347" y="119187"/>
                  <a:pt x="75093" y="118556"/>
                </a:cubicBezTo>
                <a:cubicBezTo>
                  <a:pt x="75279" y="118195"/>
                  <a:pt x="75279" y="117924"/>
                  <a:pt x="75093" y="117563"/>
                </a:cubicBezTo>
                <a:cubicBezTo>
                  <a:pt x="74906" y="117293"/>
                  <a:pt x="74534" y="117112"/>
                  <a:pt x="74161" y="116932"/>
                </a:cubicBezTo>
                <a:cubicBezTo>
                  <a:pt x="73975" y="116751"/>
                  <a:pt x="73975" y="116661"/>
                  <a:pt x="73788" y="116571"/>
                </a:cubicBezTo>
                <a:cubicBezTo>
                  <a:pt x="73602" y="116481"/>
                  <a:pt x="73416" y="116390"/>
                  <a:pt x="73229" y="116390"/>
                </a:cubicBezTo>
                <a:cubicBezTo>
                  <a:pt x="72857" y="116210"/>
                  <a:pt x="72484" y="116030"/>
                  <a:pt x="72298" y="115849"/>
                </a:cubicBezTo>
                <a:cubicBezTo>
                  <a:pt x="71552" y="115578"/>
                  <a:pt x="70993" y="115308"/>
                  <a:pt x="70621" y="115037"/>
                </a:cubicBezTo>
                <a:cubicBezTo>
                  <a:pt x="70434" y="114857"/>
                  <a:pt x="69503" y="113503"/>
                  <a:pt x="69503" y="113503"/>
                </a:cubicBezTo>
                <a:cubicBezTo>
                  <a:pt x="69130" y="112872"/>
                  <a:pt x="68571" y="111969"/>
                  <a:pt x="68757" y="111518"/>
                </a:cubicBezTo>
                <a:cubicBezTo>
                  <a:pt x="68944" y="110887"/>
                  <a:pt x="69316" y="110255"/>
                  <a:pt x="69689" y="109714"/>
                </a:cubicBezTo>
                <a:cubicBezTo>
                  <a:pt x="70434" y="108451"/>
                  <a:pt x="71180" y="107278"/>
                  <a:pt x="71925" y="106015"/>
                </a:cubicBezTo>
                <a:cubicBezTo>
                  <a:pt x="73043" y="104210"/>
                  <a:pt x="74347" y="102406"/>
                  <a:pt x="75465" y="100601"/>
                </a:cubicBezTo>
                <a:cubicBezTo>
                  <a:pt x="76583" y="98706"/>
                  <a:pt x="77701" y="96721"/>
                  <a:pt x="78260" y="94736"/>
                </a:cubicBezTo>
                <a:cubicBezTo>
                  <a:pt x="78633" y="92751"/>
                  <a:pt x="78260" y="90857"/>
                  <a:pt x="77329" y="88872"/>
                </a:cubicBezTo>
                <a:cubicBezTo>
                  <a:pt x="76583" y="87338"/>
                  <a:pt x="75838" y="85804"/>
                  <a:pt x="75838" y="84270"/>
                </a:cubicBezTo>
                <a:cubicBezTo>
                  <a:pt x="75838" y="82556"/>
                  <a:pt x="76956" y="80932"/>
                  <a:pt x="77888" y="79218"/>
                </a:cubicBezTo>
                <a:cubicBezTo>
                  <a:pt x="78819" y="77323"/>
                  <a:pt x="79751" y="75428"/>
                  <a:pt x="80496" y="73443"/>
                </a:cubicBezTo>
                <a:cubicBezTo>
                  <a:pt x="81242" y="71458"/>
                  <a:pt x="81614" y="69473"/>
                  <a:pt x="81987" y="67488"/>
                </a:cubicBezTo>
                <a:cubicBezTo>
                  <a:pt x="82360" y="65413"/>
                  <a:pt x="82546" y="63338"/>
                  <a:pt x="82546" y="61353"/>
                </a:cubicBezTo>
                <a:cubicBezTo>
                  <a:pt x="82732" y="59368"/>
                  <a:pt x="82732" y="57383"/>
                  <a:pt x="82173" y="55398"/>
                </a:cubicBezTo>
                <a:cubicBezTo>
                  <a:pt x="81801" y="54406"/>
                  <a:pt x="81614" y="53413"/>
                  <a:pt x="81055" y="52511"/>
                </a:cubicBezTo>
                <a:cubicBezTo>
                  <a:pt x="80869" y="51969"/>
                  <a:pt x="80683" y="51428"/>
                  <a:pt x="80496" y="50977"/>
                </a:cubicBezTo>
                <a:cubicBezTo>
                  <a:pt x="80310" y="50706"/>
                  <a:pt x="80310" y="50526"/>
                  <a:pt x="80124" y="50255"/>
                </a:cubicBezTo>
                <a:cubicBezTo>
                  <a:pt x="80124" y="49984"/>
                  <a:pt x="80124" y="49804"/>
                  <a:pt x="80124" y="49533"/>
                </a:cubicBezTo>
                <a:cubicBezTo>
                  <a:pt x="80496" y="48721"/>
                  <a:pt x="80310" y="48000"/>
                  <a:pt x="80310" y="47187"/>
                </a:cubicBezTo>
                <a:cubicBezTo>
                  <a:pt x="80310" y="45654"/>
                  <a:pt x="80124" y="44120"/>
                  <a:pt x="80124" y="42676"/>
                </a:cubicBezTo>
                <a:cubicBezTo>
                  <a:pt x="80124" y="42135"/>
                  <a:pt x="80310" y="41774"/>
                  <a:pt x="80683" y="41323"/>
                </a:cubicBezTo>
                <a:cubicBezTo>
                  <a:pt x="82360" y="38616"/>
                  <a:pt x="82360" y="38616"/>
                  <a:pt x="82360" y="38616"/>
                </a:cubicBezTo>
                <a:cubicBezTo>
                  <a:pt x="82732" y="38075"/>
                  <a:pt x="82732" y="38075"/>
                  <a:pt x="82732" y="38075"/>
                </a:cubicBezTo>
                <a:cubicBezTo>
                  <a:pt x="83664" y="39157"/>
                  <a:pt x="84409" y="40240"/>
                  <a:pt x="84968" y="41323"/>
                </a:cubicBezTo>
                <a:cubicBezTo>
                  <a:pt x="85900" y="42586"/>
                  <a:pt x="86273" y="44030"/>
                  <a:pt x="87018" y="45383"/>
                </a:cubicBezTo>
                <a:cubicBezTo>
                  <a:pt x="88509" y="48180"/>
                  <a:pt x="91118" y="50796"/>
                  <a:pt x="93913" y="53413"/>
                </a:cubicBezTo>
                <a:cubicBezTo>
                  <a:pt x="95403" y="54586"/>
                  <a:pt x="96521" y="55849"/>
                  <a:pt x="97639" y="57112"/>
                </a:cubicBezTo>
                <a:cubicBezTo>
                  <a:pt x="98198" y="57563"/>
                  <a:pt x="98757" y="58105"/>
                  <a:pt x="98944" y="58556"/>
                </a:cubicBezTo>
                <a:cubicBezTo>
                  <a:pt x="99130" y="58736"/>
                  <a:pt x="98757" y="58917"/>
                  <a:pt x="98757" y="59187"/>
                </a:cubicBezTo>
                <a:cubicBezTo>
                  <a:pt x="98757" y="59458"/>
                  <a:pt x="98757" y="59729"/>
                  <a:pt x="98757" y="60000"/>
                </a:cubicBezTo>
                <a:cubicBezTo>
                  <a:pt x="99130" y="60902"/>
                  <a:pt x="99875" y="61804"/>
                  <a:pt x="100434" y="62616"/>
                </a:cubicBezTo>
                <a:cubicBezTo>
                  <a:pt x="100807" y="62977"/>
                  <a:pt x="100807" y="63338"/>
                  <a:pt x="100807" y="63699"/>
                </a:cubicBezTo>
                <a:cubicBezTo>
                  <a:pt x="100993" y="64240"/>
                  <a:pt x="101180" y="64781"/>
                  <a:pt x="101180" y="65323"/>
                </a:cubicBezTo>
                <a:cubicBezTo>
                  <a:pt x="101180" y="65774"/>
                  <a:pt x="101180" y="66225"/>
                  <a:pt x="101552" y="66586"/>
                </a:cubicBezTo>
                <a:cubicBezTo>
                  <a:pt x="101925" y="67037"/>
                  <a:pt x="103043" y="67398"/>
                  <a:pt x="103602" y="66766"/>
                </a:cubicBezTo>
                <a:cubicBezTo>
                  <a:pt x="104161" y="66315"/>
                  <a:pt x="103975" y="65684"/>
                  <a:pt x="103788" y="65233"/>
                </a:cubicBezTo>
                <a:cubicBezTo>
                  <a:pt x="103788" y="64962"/>
                  <a:pt x="103788" y="64781"/>
                  <a:pt x="103788" y="64511"/>
                </a:cubicBezTo>
                <a:cubicBezTo>
                  <a:pt x="103602" y="64330"/>
                  <a:pt x="103602" y="63969"/>
                  <a:pt x="103788" y="63879"/>
                </a:cubicBezTo>
                <a:cubicBezTo>
                  <a:pt x="104161" y="63969"/>
                  <a:pt x="104161" y="64511"/>
                  <a:pt x="104347" y="64691"/>
                </a:cubicBezTo>
                <a:cubicBezTo>
                  <a:pt x="104347" y="65142"/>
                  <a:pt x="104534" y="65503"/>
                  <a:pt x="104534" y="65954"/>
                </a:cubicBezTo>
                <a:cubicBezTo>
                  <a:pt x="104720" y="66496"/>
                  <a:pt x="104534" y="67127"/>
                  <a:pt x="105093" y="67669"/>
                </a:cubicBezTo>
                <a:cubicBezTo>
                  <a:pt x="105465" y="67939"/>
                  <a:pt x="106211" y="68120"/>
                  <a:pt x="106956" y="67849"/>
                </a:cubicBezTo>
                <a:cubicBezTo>
                  <a:pt x="107515" y="67578"/>
                  <a:pt x="107515" y="67037"/>
                  <a:pt x="107515" y="66586"/>
                </a:cubicBezTo>
                <a:cubicBezTo>
                  <a:pt x="107515" y="65774"/>
                  <a:pt x="107142" y="64962"/>
                  <a:pt x="107142" y="64150"/>
                </a:cubicBezTo>
                <a:cubicBezTo>
                  <a:pt x="107888" y="65052"/>
                  <a:pt x="108447" y="66045"/>
                  <a:pt x="109378" y="66947"/>
                </a:cubicBezTo>
                <a:cubicBezTo>
                  <a:pt x="109751" y="67308"/>
                  <a:pt x="110124" y="67849"/>
                  <a:pt x="110869" y="68030"/>
                </a:cubicBezTo>
                <a:cubicBezTo>
                  <a:pt x="111614" y="68210"/>
                  <a:pt x="112360" y="67939"/>
                  <a:pt x="112546" y="67578"/>
                </a:cubicBezTo>
                <a:cubicBezTo>
                  <a:pt x="112919" y="66857"/>
                  <a:pt x="111987" y="66045"/>
                  <a:pt x="111428" y="65503"/>
                </a:cubicBezTo>
                <a:cubicBezTo>
                  <a:pt x="111055" y="64872"/>
                  <a:pt x="110124" y="64060"/>
                  <a:pt x="110124" y="63428"/>
                </a:cubicBezTo>
                <a:cubicBezTo>
                  <a:pt x="111428" y="63789"/>
                  <a:pt x="112173" y="64601"/>
                  <a:pt x="112919" y="65142"/>
                </a:cubicBezTo>
                <a:cubicBezTo>
                  <a:pt x="113478" y="65593"/>
                  <a:pt x="114968" y="66857"/>
                  <a:pt x="116459" y="66315"/>
                </a:cubicBezTo>
                <a:cubicBezTo>
                  <a:pt x="117763" y="65864"/>
                  <a:pt x="116273" y="65052"/>
                  <a:pt x="115714" y="64601"/>
                </a:cubicBezTo>
                <a:cubicBezTo>
                  <a:pt x="115155" y="63969"/>
                  <a:pt x="114409" y="63428"/>
                  <a:pt x="113850" y="62887"/>
                </a:cubicBezTo>
                <a:cubicBezTo>
                  <a:pt x="113291" y="62345"/>
                  <a:pt x="112360" y="61714"/>
                  <a:pt x="112173" y="61082"/>
                </a:cubicBezTo>
                <a:cubicBezTo>
                  <a:pt x="113105" y="61263"/>
                  <a:pt x="113850" y="61804"/>
                  <a:pt x="114409" y="62075"/>
                </a:cubicBezTo>
                <a:cubicBezTo>
                  <a:pt x="115341" y="62345"/>
                  <a:pt x="116273" y="62526"/>
                  <a:pt x="117018" y="62616"/>
                </a:cubicBezTo>
                <a:cubicBezTo>
                  <a:pt x="117763" y="62616"/>
                  <a:pt x="118509" y="62706"/>
                  <a:pt x="119068" y="62436"/>
                </a:cubicBezTo>
                <a:cubicBezTo>
                  <a:pt x="120000" y="62075"/>
                  <a:pt x="119254" y="61624"/>
                  <a:pt x="118509" y="61353"/>
                </a:cubicBezTo>
                <a:close/>
                <a:moveTo>
                  <a:pt x="60000" y="108180"/>
                </a:moveTo>
                <a:cubicBezTo>
                  <a:pt x="59440" y="106105"/>
                  <a:pt x="59068" y="103939"/>
                  <a:pt x="59068" y="101774"/>
                </a:cubicBezTo>
                <a:cubicBezTo>
                  <a:pt x="59068" y="100691"/>
                  <a:pt x="59440" y="99699"/>
                  <a:pt x="59627" y="98616"/>
                </a:cubicBezTo>
                <a:cubicBezTo>
                  <a:pt x="59627" y="97533"/>
                  <a:pt x="59627" y="96451"/>
                  <a:pt x="59627" y="95368"/>
                </a:cubicBezTo>
                <a:cubicBezTo>
                  <a:pt x="59440" y="93654"/>
                  <a:pt x="59440" y="91939"/>
                  <a:pt x="59254" y="90135"/>
                </a:cubicBezTo>
                <a:cubicBezTo>
                  <a:pt x="59068" y="89593"/>
                  <a:pt x="58881" y="88962"/>
                  <a:pt x="58695" y="88330"/>
                </a:cubicBezTo>
                <a:cubicBezTo>
                  <a:pt x="58509" y="87789"/>
                  <a:pt x="58509" y="87067"/>
                  <a:pt x="58695" y="86526"/>
                </a:cubicBezTo>
                <a:cubicBezTo>
                  <a:pt x="58881" y="85984"/>
                  <a:pt x="59440" y="85443"/>
                  <a:pt x="59627" y="84812"/>
                </a:cubicBezTo>
                <a:cubicBezTo>
                  <a:pt x="59813" y="84270"/>
                  <a:pt x="59813" y="83639"/>
                  <a:pt x="59627" y="83007"/>
                </a:cubicBezTo>
                <a:cubicBezTo>
                  <a:pt x="59254" y="81654"/>
                  <a:pt x="59627" y="80300"/>
                  <a:pt x="60000" y="78947"/>
                </a:cubicBezTo>
                <a:cubicBezTo>
                  <a:pt x="60186" y="79939"/>
                  <a:pt x="60559" y="81112"/>
                  <a:pt x="60372" y="82105"/>
                </a:cubicBezTo>
                <a:cubicBezTo>
                  <a:pt x="60372" y="83097"/>
                  <a:pt x="59813" y="84090"/>
                  <a:pt x="60186" y="85082"/>
                </a:cubicBezTo>
                <a:cubicBezTo>
                  <a:pt x="60372" y="85443"/>
                  <a:pt x="60559" y="85894"/>
                  <a:pt x="60931" y="86255"/>
                </a:cubicBezTo>
                <a:cubicBezTo>
                  <a:pt x="61304" y="86706"/>
                  <a:pt x="61304" y="87248"/>
                  <a:pt x="61304" y="87789"/>
                </a:cubicBezTo>
                <a:cubicBezTo>
                  <a:pt x="61118" y="88781"/>
                  <a:pt x="60745" y="89864"/>
                  <a:pt x="60559" y="90857"/>
                </a:cubicBezTo>
                <a:cubicBezTo>
                  <a:pt x="60372" y="92300"/>
                  <a:pt x="60372" y="93834"/>
                  <a:pt x="60186" y="95278"/>
                </a:cubicBezTo>
                <a:cubicBezTo>
                  <a:pt x="60186" y="96270"/>
                  <a:pt x="60186" y="97172"/>
                  <a:pt x="60186" y="98075"/>
                </a:cubicBezTo>
                <a:cubicBezTo>
                  <a:pt x="60372" y="99067"/>
                  <a:pt x="60559" y="100150"/>
                  <a:pt x="60745" y="101142"/>
                </a:cubicBezTo>
                <a:cubicBezTo>
                  <a:pt x="60931" y="103488"/>
                  <a:pt x="60372" y="105834"/>
                  <a:pt x="60000" y="108180"/>
                </a:cubicBezTo>
                <a:close/>
                <a:moveTo>
                  <a:pt x="118322" y="62255"/>
                </a:moveTo>
                <a:cubicBezTo>
                  <a:pt x="118322" y="62255"/>
                  <a:pt x="118322" y="62255"/>
                  <a:pt x="118322" y="62255"/>
                </a:cubicBezTo>
                <a:cubicBezTo>
                  <a:pt x="117950" y="62255"/>
                  <a:pt x="118136" y="62255"/>
                  <a:pt x="118322" y="62255"/>
                </a:cubicBezTo>
                <a:cubicBezTo>
                  <a:pt x="117577" y="62345"/>
                  <a:pt x="116645" y="62165"/>
                  <a:pt x="116086" y="62075"/>
                </a:cubicBezTo>
                <a:cubicBezTo>
                  <a:pt x="114968" y="61894"/>
                  <a:pt x="114223" y="61443"/>
                  <a:pt x="113291" y="61082"/>
                </a:cubicBezTo>
                <a:cubicBezTo>
                  <a:pt x="112919" y="60902"/>
                  <a:pt x="111614" y="60451"/>
                  <a:pt x="111428" y="60992"/>
                </a:cubicBezTo>
                <a:cubicBezTo>
                  <a:pt x="111428" y="61172"/>
                  <a:pt x="111614" y="61443"/>
                  <a:pt x="111801" y="61624"/>
                </a:cubicBezTo>
                <a:cubicBezTo>
                  <a:pt x="112732" y="62706"/>
                  <a:pt x="114037" y="63789"/>
                  <a:pt x="115341" y="64872"/>
                </a:cubicBezTo>
                <a:cubicBezTo>
                  <a:pt x="115714" y="65142"/>
                  <a:pt x="116086" y="65413"/>
                  <a:pt x="116086" y="65774"/>
                </a:cubicBezTo>
                <a:cubicBezTo>
                  <a:pt x="116273" y="66496"/>
                  <a:pt x="114782" y="65774"/>
                  <a:pt x="114409" y="65593"/>
                </a:cubicBezTo>
                <a:cubicBezTo>
                  <a:pt x="113291" y="64781"/>
                  <a:pt x="112360" y="63879"/>
                  <a:pt x="110869" y="63157"/>
                </a:cubicBezTo>
                <a:cubicBezTo>
                  <a:pt x="110310" y="62887"/>
                  <a:pt x="109378" y="62977"/>
                  <a:pt x="109565" y="63428"/>
                </a:cubicBezTo>
                <a:cubicBezTo>
                  <a:pt x="109565" y="63699"/>
                  <a:pt x="109751" y="64060"/>
                  <a:pt x="109937" y="64330"/>
                </a:cubicBezTo>
                <a:cubicBezTo>
                  <a:pt x="110310" y="64872"/>
                  <a:pt x="110683" y="65413"/>
                  <a:pt x="111055" y="65954"/>
                </a:cubicBezTo>
                <a:cubicBezTo>
                  <a:pt x="111428" y="66315"/>
                  <a:pt x="111614" y="66676"/>
                  <a:pt x="111801" y="67127"/>
                </a:cubicBezTo>
                <a:cubicBezTo>
                  <a:pt x="111987" y="67398"/>
                  <a:pt x="111614" y="68030"/>
                  <a:pt x="110869" y="67578"/>
                </a:cubicBezTo>
                <a:cubicBezTo>
                  <a:pt x="110310" y="67218"/>
                  <a:pt x="109937" y="66766"/>
                  <a:pt x="109565" y="66315"/>
                </a:cubicBezTo>
                <a:cubicBezTo>
                  <a:pt x="109192" y="65774"/>
                  <a:pt x="108819" y="65233"/>
                  <a:pt x="108447" y="64691"/>
                </a:cubicBezTo>
                <a:cubicBezTo>
                  <a:pt x="108260" y="64511"/>
                  <a:pt x="107888" y="63609"/>
                  <a:pt x="107142" y="63609"/>
                </a:cubicBezTo>
                <a:cubicBezTo>
                  <a:pt x="106211" y="63609"/>
                  <a:pt x="106397" y="64511"/>
                  <a:pt x="106397" y="64691"/>
                </a:cubicBezTo>
                <a:cubicBezTo>
                  <a:pt x="106397" y="65233"/>
                  <a:pt x="106583" y="65774"/>
                  <a:pt x="106770" y="66315"/>
                </a:cubicBezTo>
                <a:cubicBezTo>
                  <a:pt x="106770" y="66586"/>
                  <a:pt x="106956" y="67398"/>
                  <a:pt x="106397" y="67578"/>
                </a:cubicBezTo>
                <a:cubicBezTo>
                  <a:pt x="105465" y="67939"/>
                  <a:pt x="105465" y="66586"/>
                  <a:pt x="105465" y="66406"/>
                </a:cubicBezTo>
                <a:cubicBezTo>
                  <a:pt x="105279" y="66135"/>
                  <a:pt x="105279" y="65774"/>
                  <a:pt x="105279" y="65413"/>
                </a:cubicBezTo>
                <a:cubicBezTo>
                  <a:pt x="105093" y="65142"/>
                  <a:pt x="104906" y="63067"/>
                  <a:pt x="103416" y="63609"/>
                </a:cubicBezTo>
                <a:cubicBezTo>
                  <a:pt x="102670" y="63879"/>
                  <a:pt x="103043" y="64601"/>
                  <a:pt x="103043" y="64962"/>
                </a:cubicBezTo>
                <a:cubicBezTo>
                  <a:pt x="103043" y="65323"/>
                  <a:pt x="103229" y="65774"/>
                  <a:pt x="103229" y="66135"/>
                </a:cubicBezTo>
                <a:cubicBezTo>
                  <a:pt x="103043" y="66406"/>
                  <a:pt x="102857" y="67127"/>
                  <a:pt x="102298" y="66586"/>
                </a:cubicBezTo>
                <a:cubicBezTo>
                  <a:pt x="101739" y="66135"/>
                  <a:pt x="101925" y="65593"/>
                  <a:pt x="101925" y="65052"/>
                </a:cubicBezTo>
                <a:cubicBezTo>
                  <a:pt x="101739" y="64511"/>
                  <a:pt x="101552" y="63879"/>
                  <a:pt x="101552" y="63248"/>
                </a:cubicBezTo>
                <a:cubicBezTo>
                  <a:pt x="101366" y="63067"/>
                  <a:pt x="101366" y="62796"/>
                  <a:pt x="101366" y="62616"/>
                </a:cubicBezTo>
                <a:cubicBezTo>
                  <a:pt x="100807" y="61894"/>
                  <a:pt x="100062" y="61172"/>
                  <a:pt x="99689" y="60360"/>
                </a:cubicBezTo>
                <a:cubicBezTo>
                  <a:pt x="99503" y="59729"/>
                  <a:pt x="100062" y="59097"/>
                  <a:pt x="99503" y="58375"/>
                </a:cubicBezTo>
                <a:cubicBezTo>
                  <a:pt x="96708" y="54315"/>
                  <a:pt x="91677" y="50706"/>
                  <a:pt x="88881" y="46646"/>
                </a:cubicBezTo>
                <a:cubicBezTo>
                  <a:pt x="88136" y="45563"/>
                  <a:pt x="87763" y="44481"/>
                  <a:pt x="87204" y="43398"/>
                </a:cubicBezTo>
                <a:cubicBezTo>
                  <a:pt x="86832" y="42315"/>
                  <a:pt x="86086" y="41233"/>
                  <a:pt x="85155" y="40150"/>
                </a:cubicBezTo>
                <a:cubicBezTo>
                  <a:pt x="84596" y="39338"/>
                  <a:pt x="83850" y="38526"/>
                  <a:pt x="83105" y="37624"/>
                </a:cubicBezTo>
                <a:cubicBezTo>
                  <a:pt x="82919" y="37443"/>
                  <a:pt x="82919" y="37263"/>
                  <a:pt x="83105" y="37082"/>
                </a:cubicBezTo>
                <a:cubicBezTo>
                  <a:pt x="83105" y="36992"/>
                  <a:pt x="84782" y="31308"/>
                  <a:pt x="84223" y="31218"/>
                </a:cubicBezTo>
                <a:cubicBezTo>
                  <a:pt x="83850" y="31127"/>
                  <a:pt x="81987" y="37624"/>
                  <a:pt x="81987" y="37894"/>
                </a:cubicBezTo>
                <a:cubicBezTo>
                  <a:pt x="81987" y="37894"/>
                  <a:pt x="81801" y="37894"/>
                  <a:pt x="81801" y="37894"/>
                </a:cubicBezTo>
                <a:cubicBezTo>
                  <a:pt x="81055" y="39157"/>
                  <a:pt x="80124" y="40421"/>
                  <a:pt x="79378" y="41774"/>
                </a:cubicBezTo>
                <a:cubicBezTo>
                  <a:pt x="79192" y="41774"/>
                  <a:pt x="79192" y="41954"/>
                  <a:pt x="79192" y="41954"/>
                </a:cubicBezTo>
                <a:cubicBezTo>
                  <a:pt x="79006" y="42045"/>
                  <a:pt x="79006" y="42496"/>
                  <a:pt x="79006" y="42586"/>
                </a:cubicBezTo>
                <a:cubicBezTo>
                  <a:pt x="79006" y="43488"/>
                  <a:pt x="79006" y="44300"/>
                  <a:pt x="79006" y="45112"/>
                </a:cubicBezTo>
                <a:cubicBezTo>
                  <a:pt x="79006" y="46195"/>
                  <a:pt x="79192" y="47278"/>
                  <a:pt x="79006" y="48360"/>
                </a:cubicBezTo>
                <a:cubicBezTo>
                  <a:pt x="79006" y="48541"/>
                  <a:pt x="79006" y="48721"/>
                  <a:pt x="79006" y="48902"/>
                </a:cubicBezTo>
                <a:cubicBezTo>
                  <a:pt x="79006" y="49172"/>
                  <a:pt x="78819" y="49443"/>
                  <a:pt x="78819" y="49804"/>
                </a:cubicBezTo>
                <a:cubicBezTo>
                  <a:pt x="78819" y="50075"/>
                  <a:pt x="79006" y="50436"/>
                  <a:pt x="79192" y="50706"/>
                </a:cubicBezTo>
                <a:cubicBezTo>
                  <a:pt x="79378" y="51157"/>
                  <a:pt x="79565" y="51609"/>
                  <a:pt x="79751" y="52060"/>
                </a:cubicBezTo>
                <a:cubicBezTo>
                  <a:pt x="80496" y="53774"/>
                  <a:pt x="81055" y="55578"/>
                  <a:pt x="81242" y="57293"/>
                </a:cubicBezTo>
                <a:cubicBezTo>
                  <a:pt x="81428" y="59007"/>
                  <a:pt x="81242" y="60812"/>
                  <a:pt x="81055" y="62616"/>
                </a:cubicBezTo>
                <a:cubicBezTo>
                  <a:pt x="81055" y="64330"/>
                  <a:pt x="80869" y="66045"/>
                  <a:pt x="80496" y="67849"/>
                </a:cubicBezTo>
                <a:cubicBezTo>
                  <a:pt x="79751" y="71368"/>
                  <a:pt x="78633" y="74887"/>
                  <a:pt x="76770" y="78315"/>
                </a:cubicBezTo>
                <a:cubicBezTo>
                  <a:pt x="75838" y="80030"/>
                  <a:pt x="74720" y="81654"/>
                  <a:pt x="74347" y="83368"/>
                </a:cubicBezTo>
                <a:cubicBezTo>
                  <a:pt x="74347" y="84360"/>
                  <a:pt x="74347" y="85263"/>
                  <a:pt x="74720" y="86255"/>
                </a:cubicBezTo>
                <a:cubicBezTo>
                  <a:pt x="75093" y="87969"/>
                  <a:pt x="76397" y="89593"/>
                  <a:pt x="76770" y="91398"/>
                </a:cubicBezTo>
                <a:cubicBezTo>
                  <a:pt x="77329" y="93112"/>
                  <a:pt x="76956" y="94827"/>
                  <a:pt x="76211" y="96451"/>
                </a:cubicBezTo>
                <a:cubicBezTo>
                  <a:pt x="75279" y="98796"/>
                  <a:pt x="73602" y="101142"/>
                  <a:pt x="72298" y="103398"/>
                </a:cubicBezTo>
                <a:cubicBezTo>
                  <a:pt x="71180" y="105203"/>
                  <a:pt x="70062" y="106917"/>
                  <a:pt x="69130" y="108631"/>
                </a:cubicBezTo>
                <a:cubicBezTo>
                  <a:pt x="68571" y="109353"/>
                  <a:pt x="68198" y="110075"/>
                  <a:pt x="67826" y="110796"/>
                </a:cubicBezTo>
                <a:cubicBezTo>
                  <a:pt x="67639" y="111248"/>
                  <a:pt x="67453" y="111699"/>
                  <a:pt x="67639" y="112150"/>
                </a:cubicBezTo>
                <a:cubicBezTo>
                  <a:pt x="67826" y="112691"/>
                  <a:pt x="69689" y="115037"/>
                  <a:pt x="69875" y="115218"/>
                </a:cubicBezTo>
                <a:cubicBezTo>
                  <a:pt x="70434" y="115578"/>
                  <a:pt x="70993" y="115849"/>
                  <a:pt x="71552" y="116210"/>
                </a:cubicBezTo>
                <a:cubicBezTo>
                  <a:pt x="71925" y="116300"/>
                  <a:pt x="72298" y="116481"/>
                  <a:pt x="72484" y="116661"/>
                </a:cubicBezTo>
                <a:cubicBezTo>
                  <a:pt x="72670" y="116751"/>
                  <a:pt x="72857" y="116842"/>
                  <a:pt x="73043" y="116932"/>
                </a:cubicBezTo>
                <a:cubicBezTo>
                  <a:pt x="73229" y="117022"/>
                  <a:pt x="73416" y="117112"/>
                  <a:pt x="73602" y="117112"/>
                </a:cubicBezTo>
                <a:cubicBezTo>
                  <a:pt x="74161" y="117473"/>
                  <a:pt x="74534" y="118015"/>
                  <a:pt x="74161" y="118375"/>
                </a:cubicBezTo>
                <a:cubicBezTo>
                  <a:pt x="73975" y="118556"/>
                  <a:pt x="73602" y="118646"/>
                  <a:pt x="73229" y="118736"/>
                </a:cubicBezTo>
                <a:cubicBezTo>
                  <a:pt x="72670" y="118827"/>
                  <a:pt x="72298" y="118827"/>
                  <a:pt x="71739" y="118827"/>
                </a:cubicBezTo>
                <a:cubicBezTo>
                  <a:pt x="70993" y="118827"/>
                  <a:pt x="70434" y="118917"/>
                  <a:pt x="69875" y="118917"/>
                </a:cubicBezTo>
                <a:cubicBezTo>
                  <a:pt x="69130" y="119007"/>
                  <a:pt x="68571" y="119187"/>
                  <a:pt x="68198" y="119278"/>
                </a:cubicBezTo>
                <a:cubicBezTo>
                  <a:pt x="67080" y="119548"/>
                  <a:pt x="65962" y="119639"/>
                  <a:pt x="64844" y="119639"/>
                </a:cubicBezTo>
                <a:cubicBezTo>
                  <a:pt x="63726" y="119639"/>
                  <a:pt x="62795" y="119548"/>
                  <a:pt x="61863" y="119368"/>
                </a:cubicBezTo>
                <a:cubicBezTo>
                  <a:pt x="60559" y="119097"/>
                  <a:pt x="59627" y="117563"/>
                  <a:pt x="60372" y="115578"/>
                </a:cubicBezTo>
                <a:cubicBezTo>
                  <a:pt x="60559" y="115488"/>
                  <a:pt x="60372" y="114135"/>
                  <a:pt x="60372" y="114135"/>
                </a:cubicBezTo>
                <a:cubicBezTo>
                  <a:pt x="60372" y="113413"/>
                  <a:pt x="60372" y="112691"/>
                  <a:pt x="60372" y="111969"/>
                </a:cubicBezTo>
                <a:cubicBezTo>
                  <a:pt x="60372" y="109082"/>
                  <a:pt x="61490" y="106195"/>
                  <a:pt x="61677" y="103308"/>
                </a:cubicBezTo>
                <a:cubicBezTo>
                  <a:pt x="61863" y="101503"/>
                  <a:pt x="61490" y="99789"/>
                  <a:pt x="61304" y="98075"/>
                </a:cubicBezTo>
                <a:cubicBezTo>
                  <a:pt x="61118" y="96812"/>
                  <a:pt x="61304" y="95639"/>
                  <a:pt x="61490" y="94375"/>
                </a:cubicBezTo>
                <a:cubicBezTo>
                  <a:pt x="61490" y="92842"/>
                  <a:pt x="61490" y="91308"/>
                  <a:pt x="61863" y="89774"/>
                </a:cubicBezTo>
                <a:cubicBezTo>
                  <a:pt x="62049" y="88962"/>
                  <a:pt x="62422" y="88060"/>
                  <a:pt x="62236" y="87157"/>
                </a:cubicBezTo>
                <a:cubicBezTo>
                  <a:pt x="62236" y="86887"/>
                  <a:pt x="62236" y="86616"/>
                  <a:pt x="62049" y="86345"/>
                </a:cubicBezTo>
                <a:cubicBezTo>
                  <a:pt x="61863" y="85984"/>
                  <a:pt x="61490" y="85624"/>
                  <a:pt x="61304" y="85263"/>
                </a:cubicBezTo>
                <a:cubicBezTo>
                  <a:pt x="60931" y="84360"/>
                  <a:pt x="61118" y="83548"/>
                  <a:pt x="61304" y="82646"/>
                </a:cubicBezTo>
                <a:cubicBezTo>
                  <a:pt x="61490" y="81834"/>
                  <a:pt x="61304" y="80932"/>
                  <a:pt x="61118" y="80120"/>
                </a:cubicBezTo>
                <a:cubicBezTo>
                  <a:pt x="60745" y="78496"/>
                  <a:pt x="60372" y="76781"/>
                  <a:pt x="60372" y="75157"/>
                </a:cubicBezTo>
                <a:cubicBezTo>
                  <a:pt x="60186" y="72721"/>
                  <a:pt x="60372" y="70375"/>
                  <a:pt x="60372" y="68030"/>
                </a:cubicBezTo>
                <a:cubicBezTo>
                  <a:pt x="60372" y="67127"/>
                  <a:pt x="60372" y="66315"/>
                  <a:pt x="60186" y="65413"/>
                </a:cubicBezTo>
                <a:cubicBezTo>
                  <a:pt x="60186" y="64240"/>
                  <a:pt x="60186" y="64240"/>
                  <a:pt x="60186" y="64240"/>
                </a:cubicBezTo>
                <a:cubicBezTo>
                  <a:pt x="60186" y="64150"/>
                  <a:pt x="60186" y="63789"/>
                  <a:pt x="60186" y="63699"/>
                </a:cubicBezTo>
                <a:cubicBezTo>
                  <a:pt x="60372" y="63789"/>
                  <a:pt x="60745" y="63879"/>
                  <a:pt x="60931" y="63969"/>
                </a:cubicBezTo>
                <a:cubicBezTo>
                  <a:pt x="61304" y="64150"/>
                  <a:pt x="61677" y="64240"/>
                  <a:pt x="62236" y="64330"/>
                </a:cubicBezTo>
                <a:cubicBezTo>
                  <a:pt x="62422" y="64421"/>
                  <a:pt x="62608" y="64511"/>
                  <a:pt x="62981" y="64511"/>
                </a:cubicBezTo>
                <a:cubicBezTo>
                  <a:pt x="63167" y="64601"/>
                  <a:pt x="63354" y="64601"/>
                  <a:pt x="63726" y="64691"/>
                </a:cubicBezTo>
                <a:cubicBezTo>
                  <a:pt x="63913" y="64781"/>
                  <a:pt x="64285" y="64781"/>
                  <a:pt x="64472" y="64872"/>
                </a:cubicBezTo>
                <a:cubicBezTo>
                  <a:pt x="64844" y="64872"/>
                  <a:pt x="65217" y="64872"/>
                  <a:pt x="65403" y="64962"/>
                </a:cubicBezTo>
                <a:cubicBezTo>
                  <a:pt x="66149" y="64962"/>
                  <a:pt x="66708" y="65052"/>
                  <a:pt x="67453" y="65052"/>
                </a:cubicBezTo>
                <a:cubicBezTo>
                  <a:pt x="68012" y="65052"/>
                  <a:pt x="68757" y="65052"/>
                  <a:pt x="69316" y="65052"/>
                </a:cubicBezTo>
                <a:cubicBezTo>
                  <a:pt x="70062" y="65052"/>
                  <a:pt x="70807" y="65052"/>
                  <a:pt x="71366" y="64962"/>
                </a:cubicBezTo>
                <a:cubicBezTo>
                  <a:pt x="71739" y="64962"/>
                  <a:pt x="72111" y="64962"/>
                  <a:pt x="72298" y="64872"/>
                </a:cubicBezTo>
                <a:cubicBezTo>
                  <a:pt x="72670" y="64872"/>
                  <a:pt x="73043" y="64872"/>
                  <a:pt x="73229" y="64781"/>
                </a:cubicBezTo>
                <a:cubicBezTo>
                  <a:pt x="74534" y="64601"/>
                  <a:pt x="75652" y="64240"/>
                  <a:pt x="76397" y="63969"/>
                </a:cubicBezTo>
                <a:cubicBezTo>
                  <a:pt x="76770" y="63789"/>
                  <a:pt x="76956" y="63609"/>
                  <a:pt x="77329" y="63428"/>
                </a:cubicBezTo>
                <a:cubicBezTo>
                  <a:pt x="77515" y="63338"/>
                  <a:pt x="77701" y="63157"/>
                  <a:pt x="77888" y="63067"/>
                </a:cubicBezTo>
                <a:cubicBezTo>
                  <a:pt x="78074" y="62796"/>
                  <a:pt x="78074" y="62616"/>
                  <a:pt x="78074" y="62616"/>
                </a:cubicBezTo>
                <a:cubicBezTo>
                  <a:pt x="78074" y="62616"/>
                  <a:pt x="78074" y="62796"/>
                  <a:pt x="77701" y="62977"/>
                </a:cubicBezTo>
                <a:cubicBezTo>
                  <a:pt x="77515" y="63067"/>
                  <a:pt x="77142" y="63157"/>
                  <a:pt x="76956" y="63338"/>
                </a:cubicBezTo>
                <a:cubicBezTo>
                  <a:pt x="76583" y="63428"/>
                  <a:pt x="76211" y="63518"/>
                  <a:pt x="75838" y="63699"/>
                </a:cubicBezTo>
                <a:cubicBezTo>
                  <a:pt x="75093" y="63879"/>
                  <a:pt x="74161" y="64060"/>
                  <a:pt x="73043" y="64240"/>
                </a:cubicBezTo>
                <a:cubicBezTo>
                  <a:pt x="72670" y="64240"/>
                  <a:pt x="72484" y="64240"/>
                  <a:pt x="72111" y="64240"/>
                </a:cubicBezTo>
                <a:cubicBezTo>
                  <a:pt x="71739" y="64330"/>
                  <a:pt x="71552" y="64330"/>
                  <a:pt x="71180" y="64330"/>
                </a:cubicBezTo>
                <a:cubicBezTo>
                  <a:pt x="70621" y="64330"/>
                  <a:pt x="70062" y="64330"/>
                  <a:pt x="69316" y="64330"/>
                </a:cubicBezTo>
                <a:cubicBezTo>
                  <a:pt x="68757" y="64330"/>
                  <a:pt x="68012" y="64330"/>
                  <a:pt x="67453" y="64330"/>
                </a:cubicBezTo>
                <a:cubicBezTo>
                  <a:pt x="66894" y="64330"/>
                  <a:pt x="66335" y="64240"/>
                  <a:pt x="65776" y="64240"/>
                </a:cubicBezTo>
                <a:cubicBezTo>
                  <a:pt x="65403" y="64150"/>
                  <a:pt x="65217" y="64150"/>
                  <a:pt x="64844" y="64150"/>
                </a:cubicBezTo>
                <a:cubicBezTo>
                  <a:pt x="64658" y="64060"/>
                  <a:pt x="64472" y="64060"/>
                  <a:pt x="64099" y="64060"/>
                </a:cubicBezTo>
                <a:cubicBezTo>
                  <a:pt x="63540" y="63969"/>
                  <a:pt x="63167" y="63879"/>
                  <a:pt x="62795" y="63789"/>
                </a:cubicBezTo>
                <a:cubicBezTo>
                  <a:pt x="62236" y="63699"/>
                  <a:pt x="61863" y="63609"/>
                  <a:pt x="61677" y="63518"/>
                </a:cubicBezTo>
                <a:cubicBezTo>
                  <a:pt x="61304" y="63428"/>
                  <a:pt x="61118" y="63338"/>
                  <a:pt x="60745" y="63248"/>
                </a:cubicBezTo>
                <a:cubicBezTo>
                  <a:pt x="60745" y="63248"/>
                  <a:pt x="60745" y="63248"/>
                  <a:pt x="60559" y="63157"/>
                </a:cubicBezTo>
                <a:cubicBezTo>
                  <a:pt x="60559" y="63157"/>
                  <a:pt x="60372" y="62165"/>
                  <a:pt x="60372" y="61714"/>
                </a:cubicBezTo>
                <a:cubicBezTo>
                  <a:pt x="60372" y="61353"/>
                  <a:pt x="60372" y="60812"/>
                  <a:pt x="60372" y="60360"/>
                </a:cubicBezTo>
                <a:cubicBezTo>
                  <a:pt x="60186" y="59458"/>
                  <a:pt x="60186" y="58466"/>
                  <a:pt x="60000" y="57744"/>
                </a:cubicBezTo>
                <a:cubicBezTo>
                  <a:pt x="60000" y="57022"/>
                  <a:pt x="60000" y="56571"/>
                  <a:pt x="60000" y="56571"/>
                </a:cubicBezTo>
                <a:cubicBezTo>
                  <a:pt x="59813" y="56571"/>
                  <a:pt x="59813" y="56571"/>
                  <a:pt x="59813" y="56571"/>
                </a:cubicBezTo>
                <a:cubicBezTo>
                  <a:pt x="59813" y="56571"/>
                  <a:pt x="59813" y="57022"/>
                  <a:pt x="59813" y="57744"/>
                </a:cubicBezTo>
                <a:cubicBezTo>
                  <a:pt x="59627" y="58466"/>
                  <a:pt x="59627" y="59458"/>
                  <a:pt x="59440" y="60360"/>
                </a:cubicBezTo>
                <a:cubicBezTo>
                  <a:pt x="59440" y="60812"/>
                  <a:pt x="59440" y="61353"/>
                  <a:pt x="59440" y="61714"/>
                </a:cubicBezTo>
                <a:cubicBezTo>
                  <a:pt x="59440" y="62165"/>
                  <a:pt x="59254" y="63248"/>
                  <a:pt x="58881" y="63248"/>
                </a:cubicBezTo>
                <a:cubicBezTo>
                  <a:pt x="58695" y="63338"/>
                  <a:pt x="58509" y="63428"/>
                  <a:pt x="58136" y="63518"/>
                </a:cubicBezTo>
                <a:cubicBezTo>
                  <a:pt x="57950" y="63609"/>
                  <a:pt x="57577" y="63699"/>
                  <a:pt x="57018" y="63789"/>
                </a:cubicBezTo>
                <a:cubicBezTo>
                  <a:pt x="56645" y="63879"/>
                  <a:pt x="56273" y="63969"/>
                  <a:pt x="55714" y="64060"/>
                </a:cubicBezTo>
                <a:cubicBezTo>
                  <a:pt x="55341" y="64060"/>
                  <a:pt x="55155" y="64060"/>
                  <a:pt x="54968" y="64150"/>
                </a:cubicBezTo>
                <a:cubicBezTo>
                  <a:pt x="54596" y="64150"/>
                  <a:pt x="54409" y="64150"/>
                  <a:pt x="54037" y="64240"/>
                </a:cubicBezTo>
                <a:cubicBezTo>
                  <a:pt x="53478" y="64240"/>
                  <a:pt x="52919" y="64330"/>
                  <a:pt x="52360" y="64330"/>
                </a:cubicBezTo>
                <a:cubicBezTo>
                  <a:pt x="51801" y="64330"/>
                  <a:pt x="51055" y="64330"/>
                  <a:pt x="50496" y="64330"/>
                </a:cubicBezTo>
                <a:cubicBezTo>
                  <a:pt x="49751" y="64330"/>
                  <a:pt x="49192" y="64330"/>
                  <a:pt x="48633" y="64330"/>
                </a:cubicBezTo>
                <a:cubicBezTo>
                  <a:pt x="48260" y="64330"/>
                  <a:pt x="48074" y="64330"/>
                  <a:pt x="47701" y="64240"/>
                </a:cubicBezTo>
                <a:cubicBezTo>
                  <a:pt x="47329" y="64240"/>
                  <a:pt x="47142" y="64240"/>
                  <a:pt x="46770" y="64240"/>
                </a:cubicBezTo>
                <a:cubicBezTo>
                  <a:pt x="45652" y="64060"/>
                  <a:pt x="44720" y="63879"/>
                  <a:pt x="43975" y="63699"/>
                </a:cubicBezTo>
                <a:cubicBezTo>
                  <a:pt x="43602" y="63518"/>
                  <a:pt x="43229" y="63428"/>
                  <a:pt x="42857" y="63338"/>
                </a:cubicBezTo>
                <a:cubicBezTo>
                  <a:pt x="42670" y="63157"/>
                  <a:pt x="42298" y="63067"/>
                  <a:pt x="42111" y="62977"/>
                </a:cubicBezTo>
                <a:cubicBezTo>
                  <a:pt x="41739" y="62796"/>
                  <a:pt x="41739" y="62616"/>
                  <a:pt x="41739" y="62616"/>
                </a:cubicBezTo>
                <a:cubicBezTo>
                  <a:pt x="41739" y="62616"/>
                  <a:pt x="41739" y="62796"/>
                  <a:pt x="41925" y="63067"/>
                </a:cubicBezTo>
                <a:cubicBezTo>
                  <a:pt x="42111" y="63157"/>
                  <a:pt x="42298" y="63338"/>
                  <a:pt x="42484" y="63428"/>
                </a:cubicBezTo>
                <a:cubicBezTo>
                  <a:pt x="42670" y="63609"/>
                  <a:pt x="43043" y="63789"/>
                  <a:pt x="43416" y="63969"/>
                </a:cubicBezTo>
                <a:cubicBezTo>
                  <a:pt x="44161" y="64240"/>
                  <a:pt x="45279" y="64601"/>
                  <a:pt x="46583" y="64781"/>
                </a:cubicBezTo>
                <a:cubicBezTo>
                  <a:pt x="46770" y="64872"/>
                  <a:pt x="47142" y="64872"/>
                  <a:pt x="47515" y="64872"/>
                </a:cubicBezTo>
                <a:cubicBezTo>
                  <a:pt x="47701" y="64962"/>
                  <a:pt x="48074" y="64962"/>
                  <a:pt x="48447" y="64962"/>
                </a:cubicBezTo>
                <a:cubicBezTo>
                  <a:pt x="49006" y="65052"/>
                  <a:pt x="49751" y="65052"/>
                  <a:pt x="50496" y="65052"/>
                </a:cubicBezTo>
                <a:cubicBezTo>
                  <a:pt x="51055" y="65052"/>
                  <a:pt x="51801" y="65052"/>
                  <a:pt x="52360" y="65052"/>
                </a:cubicBezTo>
                <a:cubicBezTo>
                  <a:pt x="53105" y="65052"/>
                  <a:pt x="53664" y="64962"/>
                  <a:pt x="54409" y="64962"/>
                </a:cubicBezTo>
                <a:cubicBezTo>
                  <a:pt x="54596" y="64872"/>
                  <a:pt x="54968" y="64872"/>
                  <a:pt x="55341" y="64872"/>
                </a:cubicBezTo>
                <a:cubicBezTo>
                  <a:pt x="55527" y="64781"/>
                  <a:pt x="55900" y="64781"/>
                  <a:pt x="56086" y="64691"/>
                </a:cubicBezTo>
                <a:cubicBezTo>
                  <a:pt x="56459" y="64601"/>
                  <a:pt x="56645" y="64601"/>
                  <a:pt x="56832" y="64511"/>
                </a:cubicBezTo>
                <a:cubicBezTo>
                  <a:pt x="57204" y="64511"/>
                  <a:pt x="57391" y="64421"/>
                  <a:pt x="57577" y="64330"/>
                </a:cubicBezTo>
                <a:cubicBezTo>
                  <a:pt x="58136" y="64240"/>
                  <a:pt x="58509" y="64150"/>
                  <a:pt x="58881" y="63969"/>
                </a:cubicBezTo>
                <a:cubicBezTo>
                  <a:pt x="59068" y="63879"/>
                  <a:pt x="59440" y="63789"/>
                  <a:pt x="59627" y="63609"/>
                </a:cubicBezTo>
                <a:cubicBezTo>
                  <a:pt x="59627" y="63699"/>
                  <a:pt x="59627" y="63879"/>
                  <a:pt x="59627" y="63879"/>
                </a:cubicBezTo>
                <a:cubicBezTo>
                  <a:pt x="59627" y="64150"/>
                  <a:pt x="59627" y="64421"/>
                  <a:pt x="59627" y="64691"/>
                </a:cubicBezTo>
                <a:cubicBezTo>
                  <a:pt x="59627" y="65954"/>
                  <a:pt x="59440" y="67308"/>
                  <a:pt x="59440" y="68661"/>
                </a:cubicBezTo>
                <a:cubicBezTo>
                  <a:pt x="59440" y="70736"/>
                  <a:pt x="59440" y="72902"/>
                  <a:pt x="59440" y="75067"/>
                </a:cubicBezTo>
                <a:cubicBezTo>
                  <a:pt x="59440" y="76421"/>
                  <a:pt x="59254" y="77774"/>
                  <a:pt x="58881" y="79127"/>
                </a:cubicBezTo>
                <a:cubicBezTo>
                  <a:pt x="58695" y="79849"/>
                  <a:pt x="58509" y="80571"/>
                  <a:pt x="58509" y="81293"/>
                </a:cubicBezTo>
                <a:cubicBezTo>
                  <a:pt x="58322" y="81924"/>
                  <a:pt x="58509" y="82646"/>
                  <a:pt x="58695" y="83368"/>
                </a:cubicBezTo>
                <a:cubicBezTo>
                  <a:pt x="58695" y="84000"/>
                  <a:pt x="58695" y="84721"/>
                  <a:pt x="58322" y="85443"/>
                </a:cubicBezTo>
                <a:cubicBezTo>
                  <a:pt x="58136" y="85894"/>
                  <a:pt x="57577" y="86345"/>
                  <a:pt x="57577" y="86887"/>
                </a:cubicBezTo>
                <a:cubicBezTo>
                  <a:pt x="57391" y="88330"/>
                  <a:pt x="58136" y="89864"/>
                  <a:pt x="58322" y="91218"/>
                </a:cubicBezTo>
                <a:cubicBezTo>
                  <a:pt x="58322" y="92390"/>
                  <a:pt x="58322" y="93473"/>
                  <a:pt x="58509" y="94556"/>
                </a:cubicBezTo>
                <a:cubicBezTo>
                  <a:pt x="58509" y="95548"/>
                  <a:pt x="58695" y="96541"/>
                  <a:pt x="58509" y="97533"/>
                </a:cubicBezTo>
                <a:cubicBezTo>
                  <a:pt x="58509" y="98977"/>
                  <a:pt x="58136" y="100421"/>
                  <a:pt x="58136" y="101864"/>
                </a:cubicBezTo>
                <a:cubicBezTo>
                  <a:pt x="58136" y="103308"/>
                  <a:pt x="58322" y="104751"/>
                  <a:pt x="58509" y="106195"/>
                </a:cubicBezTo>
                <a:cubicBezTo>
                  <a:pt x="58881" y="107639"/>
                  <a:pt x="59254" y="109082"/>
                  <a:pt x="59440" y="110526"/>
                </a:cubicBezTo>
                <a:cubicBezTo>
                  <a:pt x="59627" y="111157"/>
                  <a:pt x="59627" y="111789"/>
                  <a:pt x="59627" y="112421"/>
                </a:cubicBezTo>
                <a:cubicBezTo>
                  <a:pt x="59440" y="112962"/>
                  <a:pt x="59440" y="113593"/>
                  <a:pt x="59627" y="114135"/>
                </a:cubicBezTo>
                <a:cubicBezTo>
                  <a:pt x="59627" y="114135"/>
                  <a:pt x="59440" y="115218"/>
                  <a:pt x="59440" y="115578"/>
                </a:cubicBezTo>
                <a:cubicBezTo>
                  <a:pt x="59440" y="115578"/>
                  <a:pt x="60559" y="118646"/>
                  <a:pt x="58136" y="119368"/>
                </a:cubicBezTo>
                <a:cubicBezTo>
                  <a:pt x="57391" y="119639"/>
                  <a:pt x="56086" y="119639"/>
                  <a:pt x="54968" y="119639"/>
                </a:cubicBezTo>
                <a:cubicBezTo>
                  <a:pt x="53850" y="119639"/>
                  <a:pt x="52732" y="119548"/>
                  <a:pt x="51614" y="119278"/>
                </a:cubicBezTo>
                <a:cubicBezTo>
                  <a:pt x="51242" y="119187"/>
                  <a:pt x="50683" y="119007"/>
                  <a:pt x="49937" y="118917"/>
                </a:cubicBezTo>
                <a:cubicBezTo>
                  <a:pt x="49378" y="118917"/>
                  <a:pt x="48819" y="118827"/>
                  <a:pt x="48074" y="118827"/>
                </a:cubicBezTo>
                <a:cubicBezTo>
                  <a:pt x="47515" y="118827"/>
                  <a:pt x="47142" y="118827"/>
                  <a:pt x="46583" y="118736"/>
                </a:cubicBezTo>
                <a:cubicBezTo>
                  <a:pt x="46211" y="118646"/>
                  <a:pt x="45838" y="118556"/>
                  <a:pt x="45652" y="118375"/>
                </a:cubicBezTo>
                <a:cubicBezTo>
                  <a:pt x="45279" y="118015"/>
                  <a:pt x="45652" y="117473"/>
                  <a:pt x="46211" y="117112"/>
                </a:cubicBezTo>
                <a:cubicBezTo>
                  <a:pt x="46397" y="117112"/>
                  <a:pt x="46583" y="117022"/>
                  <a:pt x="46770" y="116932"/>
                </a:cubicBezTo>
                <a:cubicBezTo>
                  <a:pt x="46956" y="116842"/>
                  <a:pt x="47142" y="116751"/>
                  <a:pt x="47142" y="116661"/>
                </a:cubicBezTo>
                <a:cubicBezTo>
                  <a:pt x="47515" y="116481"/>
                  <a:pt x="47888" y="116300"/>
                  <a:pt x="48260" y="116210"/>
                </a:cubicBezTo>
                <a:cubicBezTo>
                  <a:pt x="48819" y="115849"/>
                  <a:pt x="49378" y="115578"/>
                  <a:pt x="49937" y="115218"/>
                </a:cubicBezTo>
                <a:cubicBezTo>
                  <a:pt x="50124" y="115037"/>
                  <a:pt x="51987" y="112691"/>
                  <a:pt x="52173" y="112240"/>
                </a:cubicBezTo>
                <a:cubicBezTo>
                  <a:pt x="52360" y="111879"/>
                  <a:pt x="52173" y="111518"/>
                  <a:pt x="51987" y="111157"/>
                </a:cubicBezTo>
                <a:cubicBezTo>
                  <a:pt x="51428" y="109263"/>
                  <a:pt x="50124" y="107458"/>
                  <a:pt x="49006" y="105654"/>
                </a:cubicBezTo>
                <a:cubicBezTo>
                  <a:pt x="48260" y="104481"/>
                  <a:pt x="47515" y="103308"/>
                  <a:pt x="46770" y="102135"/>
                </a:cubicBezTo>
                <a:cubicBezTo>
                  <a:pt x="45093" y="99338"/>
                  <a:pt x="43043" y="96451"/>
                  <a:pt x="42857" y="93563"/>
                </a:cubicBezTo>
                <a:cubicBezTo>
                  <a:pt x="42670" y="92030"/>
                  <a:pt x="43229" y="90496"/>
                  <a:pt x="43975" y="89052"/>
                </a:cubicBezTo>
                <a:cubicBezTo>
                  <a:pt x="44720" y="87699"/>
                  <a:pt x="45279" y="86255"/>
                  <a:pt x="45465" y="84812"/>
                </a:cubicBezTo>
                <a:cubicBezTo>
                  <a:pt x="45652" y="82466"/>
                  <a:pt x="44161" y="80210"/>
                  <a:pt x="42857" y="77954"/>
                </a:cubicBezTo>
                <a:cubicBezTo>
                  <a:pt x="41180" y="74977"/>
                  <a:pt x="40062" y="71909"/>
                  <a:pt x="39503" y="68842"/>
                </a:cubicBezTo>
                <a:cubicBezTo>
                  <a:pt x="38944" y="65864"/>
                  <a:pt x="38571" y="62796"/>
                  <a:pt x="38571" y="59729"/>
                </a:cubicBezTo>
                <a:cubicBezTo>
                  <a:pt x="38571" y="58195"/>
                  <a:pt x="38571" y="56751"/>
                  <a:pt x="38944" y="55218"/>
                </a:cubicBezTo>
                <a:cubicBezTo>
                  <a:pt x="39316" y="53684"/>
                  <a:pt x="39875" y="52150"/>
                  <a:pt x="40434" y="50616"/>
                </a:cubicBezTo>
                <a:cubicBezTo>
                  <a:pt x="40434" y="50345"/>
                  <a:pt x="40807" y="50075"/>
                  <a:pt x="40621" y="49804"/>
                </a:cubicBezTo>
                <a:cubicBezTo>
                  <a:pt x="40621" y="49533"/>
                  <a:pt x="40248" y="49172"/>
                  <a:pt x="40062" y="48902"/>
                </a:cubicBezTo>
                <a:cubicBezTo>
                  <a:pt x="40062" y="48902"/>
                  <a:pt x="40062" y="48992"/>
                  <a:pt x="40062" y="48992"/>
                </a:cubicBezTo>
                <a:cubicBezTo>
                  <a:pt x="40062" y="47187"/>
                  <a:pt x="40248" y="45383"/>
                  <a:pt x="40248" y="43578"/>
                </a:cubicBezTo>
                <a:cubicBezTo>
                  <a:pt x="40248" y="43218"/>
                  <a:pt x="40248" y="42857"/>
                  <a:pt x="40248" y="42406"/>
                </a:cubicBezTo>
                <a:cubicBezTo>
                  <a:pt x="40248" y="42315"/>
                  <a:pt x="40062" y="42135"/>
                  <a:pt x="40062" y="42045"/>
                </a:cubicBezTo>
                <a:cubicBezTo>
                  <a:pt x="39689" y="41774"/>
                  <a:pt x="39689" y="41413"/>
                  <a:pt x="39503" y="41052"/>
                </a:cubicBezTo>
                <a:cubicBezTo>
                  <a:pt x="39130" y="40511"/>
                  <a:pt x="38757" y="39969"/>
                  <a:pt x="38385" y="39428"/>
                </a:cubicBezTo>
                <a:cubicBezTo>
                  <a:pt x="38198" y="38977"/>
                  <a:pt x="37826" y="38436"/>
                  <a:pt x="37639" y="37984"/>
                </a:cubicBezTo>
                <a:cubicBezTo>
                  <a:pt x="37453" y="37624"/>
                  <a:pt x="35962" y="31218"/>
                  <a:pt x="35590" y="31218"/>
                </a:cubicBezTo>
                <a:cubicBezTo>
                  <a:pt x="35031" y="31218"/>
                  <a:pt x="36521" y="37172"/>
                  <a:pt x="36521" y="37443"/>
                </a:cubicBezTo>
                <a:cubicBezTo>
                  <a:pt x="36708" y="37804"/>
                  <a:pt x="36521" y="37894"/>
                  <a:pt x="36335" y="38165"/>
                </a:cubicBezTo>
                <a:cubicBezTo>
                  <a:pt x="35962" y="38616"/>
                  <a:pt x="35590" y="38977"/>
                  <a:pt x="35217" y="39338"/>
                </a:cubicBezTo>
                <a:cubicBezTo>
                  <a:pt x="34472" y="40421"/>
                  <a:pt x="33726" y="41413"/>
                  <a:pt x="32981" y="42496"/>
                </a:cubicBezTo>
                <a:cubicBezTo>
                  <a:pt x="32422" y="43578"/>
                  <a:pt x="32049" y="44661"/>
                  <a:pt x="31490" y="45744"/>
                </a:cubicBezTo>
                <a:cubicBezTo>
                  <a:pt x="30186" y="48000"/>
                  <a:pt x="28136" y="50075"/>
                  <a:pt x="26086" y="52150"/>
                </a:cubicBezTo>
                <a:cubicBezTo>
                  <a:pt x="23850" y="54135"/>
                  <a:pt x="21801" y="56210"/>
                  <a:pt x="20310" y="58375"/>
                </a:cubicBezTo>
                <a:cubicBezTo>
                  <a:pt x="19937" y="59007"/>
                  <a:pt x="20310" y="59187"/>
                  <a:pt x="20310" y="59639"/>
                </a:cubicBezTo>
                <a:cubicBezTo>
                  <a:pt x="20124" y="60541"/>
                  <a:pt x="19378" y="61533"/>
                  <a:pt x="18633" y="62436"/>
                </a:cubicBezTo>
                <a:cubicBezTo>
                  <a:pt x="18447" y="62616"/>
                  <a:pt x="18447" y="62796"/>
                  <a:pt x="18447" y="63067"/>
                </a:cubicBezTo>
                <a:cubicBezTo>
                  <a:pt x="18260" y="63699"/>
                  <a:pt x="18074" y="64421"/>
                  <a:pt x="17888" y="65052"/>
                </a:cubicBezTo>
                <a:cubicBezTo>
                  <a:pt x="17888" y="65323"/>
                  <a:pt x="17888" y="65684"/>
                  <a:pt x="17888" y="65954"/>
                </a:cubicBezTo>
                <a:cubicBezTo>
                  <a:pt x="17888" y="66135"/>
                  <a:pt x="17701" y="66586"/>
                  <a:pt x="17329" y="66766"/>
                </a:cubicBezTo>
                <a:cubicBezTo>
                  <a:pt x="16583" y="66947"/>
                  <a:pt x="16583" y="65954"/>
                  <a:pt x="16583" y="65774"/>
                </a:cubicBezTo>
                <a:cubicBezTo>
                  <a:pt x="16770" y="65142"/>
                  <a:pt x="16956" y="64601"/>
                  <a:pt x="16770" y="64060"/>
                </a:cubicBezTo>
                <a:cubicBezTo>
                  <a:pt x="16770" y="63609"/>
                  <a:pt x="16024" y="63338"/>
                  <a:pt x="15279" y="63699"/>
                </a:cubicBezTo>
                <a:cubicBezTo>
                  <a:pt x="14720" y="64060"/>
                  <a:pt x="14720" y="64691"/>
                  <a:pt x="14720" y="65142"/>
                </a:cubicBezTo>
                <a:cubicBezTo>
                  <a:pt x="14534" y="65593"/>
                  <a:pt x="14534" y="66045"/>
                  <a:pt x="14347" y="66406"/>
                </a:cubicBezTo>
                <a:cubicBezTo>
                  <a:pt x="14347" y="66586"/>
                  <a:pt x="14161" y="68120"/>
                  <a:pt x="13229" y="67488"/>
                </a:cubicBezTo>
                <a:cubicBezTo>
                  <a:pt x="13043" y="67308"/>
                  <a:pt x="13043" y="67037"/>
                  <a:pt x="13043" y="66857"/>
                </a:cubicBezTo>
                <a:cubicBezTo>
                  <a:pt x="13043" y="66496"/>
                  <a:pt x="13229" y="66135"/>
                  <a:pt x="13229" y="65774"/>
                </a:cubicBezTo>
                <a:cubicBezTo>
                  <a:pt x="13416" y="65233"/>
                  <a:pt x="13416" y="64691"/>
                  <a:pt x="13416" y="64150"/>
                </a:cubicBezTo>
                <a:cubicBezTo>
                  <a:pt x="13416" y="63969"/>
                  <a:pt x="13416" y="63699"/>
                  <a:pt x="12857" y="63609"/>
                </a:cubicBezTo>
                <a:cubicBezTo>
                  <a:pt x="12111" y="63428"/>
                  <a:pt x="11552" y="64511"/>
                  <a:pt x="11366" y="64691"/>
                </a:cubicBezTo>
                <a:cubicBezTo>
                  <a:pt x="10993" y="65323"/>
                  <a:pt x="10621" y="65954"/>
                  <a:pt x="10062" y="66496"/>
                </a:cubicBezTo>
                <a:cubicBezTo>
                  <a:pt x="9875" y="66766"/>
                  <a:pt x="9130" y="67759"/>
                  <a:pt x="8385" y="67759"/>
                </a:cubicBezTo>
                <a:cubicBezTo>
                  <a:pt x="7080" y="67669"/>
                  <a:pt x="9503" y="65052"/>
                  <a:pt x="9689" y="64781"/>
                </a:cubicBezTo>
                <a:cubicBezTo>
                  <a:pt x="9875" y="64421"/>
                  <a:pt x="10993" y="63248"/>
                  <a:pt x="10062" y="63067"/>
                </a:cubicBezTo>
                <a:cubicBezTo>
                  <a:pt x="9503" y="62887"/>
                  <a:pt x="8944" y="63157"/>
                  <a:pt x="8757" y="63338"/>
                </a:cubicBezTo>
                <a:cubicBezTo>
                  <a:pt x="7826" y="63789"/>
                  <a:pt x="7080" y="64330"/>
                  <a:pt x="6521" y="64781"/>
                </a:cubicBezTo>
                <a:cubicBezTo>
                  <a:pt x="6149" y="65052"/>
                  <a:pt x="5776" y="65233"/>
                  <a:pt x="5403" y="65503"/>
                </a:cubicBezTo>
                <a:cubicBezTo>
                  <a:pt x="5217" y="65684"/>
                  <a:pt x="4658" y="66045"/>
                  <a:pt x="4285" y="66045"/>
                </a:cubicBezTo>
                <a:cubicBezTo>
                  <a:pt x="2981" y="66135"/>
                  <a:pt x="4285" y="65052"/>
                  <a:pt x="4472" y="64962"/>
                </a:cubicBezTo>
                <a:cubicBezTo>
                  <a:pt x="5031" y="64421"/>
                  <a:pt x="5590" y="63969"/>
                  <a:pt x="6149" y="63428"/>
                </a:cubicBezTo>
                <a:cubicBezTo>
                  <a:pt x="6894" y="62796"/>
                  <a:pt x="7826" y="62075"/>
                  <a:pt x="8198" y="61353"/>
                </a:cubicBezTo>
                <a:cubicBezTo>
                  <a:pt x="8385" y="60992"/>
                  <a:pt x="8385" y="60721"/>
                  <a:pt x="7453" y="60721"/>
                </a:cubicBezTo>
                <a:cubicBezTo>
                  <a:pt x="6335" y="60902"/>
                  <a:pt x="5590" y="61624"/>
                  <a:pt x="4472" y="61894"/>
                </a:cubicBezTo>
                <a:cubicBezTo>
                  <a:pt x="3726" y="62075"/>
                  <a:pt x="2608" y="62345"/>
                  <a:pt x="1677" y="62255"/>
                </a:cubicBezTo>
                <a:cubicBezTo>
                  <a:pt x="0" y="62165"/>
                  <a:pt x="2422" y="61443"/>
                  <a:pt x="2795" y="61263"/>
                </a:cubicBezTo>
                <a:cubicBezTo>
                  <a:pt x="5031" y="60270"/>
                  <a:pt x="6708" y="58917"/>
                  <a:pt x="9130" y="57924"/>
                </a:cubicBezTo>
                <a:cubicBezTo>
                  <a:pt x="10062" y="57473"/>
                  <a:pt x="11366" y="57383"/>
                  <a:pt x="12670" y="57383"/>
                </a:cubicBezTo>
                <a:cubicBezTo>
                  <a:pt x="12857" y="57383"/>
                  <a:pt x="13229" y="57203"/>
                  <a:pt x="13229" y="57022"/>
                </a:cubicBezTo>
                <a:cubicBezTo>
                  <a:pt x="14906" y="55398"/>
                  <a:pt x="15838" y="53593"/>
                  <a:pt x="16397" y="51879"/>
                </a:cubicBezTo>
                <a:cubicBezTo>
                  <a:pt x="16770" y="50616"/>
                  <a:pt x="16956" y="49443"/>
                  <a:pt x="17515" y="48270"/>
                </a:cubicBezTo>
                <a:cubicBezTo>
                  <a:pt x="18260" y="46466"/>
                  <a:pt x="19565" y="44751"/>
                  <a:pt x="21055" y="43127"/>
                </a:cubicBezTo>
                <a:cubicBezTo>
                  <a:pt x="21428" y="42766"/>
                  <a:pt x="21614" y="42496"/>
                  <a:pt x="22173" y="42225"/>
                </a:cubicBezTo>
                <a:cubicBezTo>
                  <a:pt x="22732" y="41864"/>
                  <a:pt x="23105" y="41503"/>
                  <a:pt x="23291" y="41052"/>
                </a:cubicBezTo>
                <a:cubicBezTo>
                  <a:pt x="23664" y="40781"/>
                  <a:pt x="23850" y="40511"/>
                  <a:pt x="23850" y="40150"/>
                </a:cubicBezTo>
                <a:cubicBezTo>
                  <a:pt x="23850" y="39699"/>
                  <a:pt x="23850" y="39248"/>
                  <a:pt x="23850" y="38796"/>
                </a:cubicBezTo>
                <a:cubicBezTo>
                  <a:pt x="24037" y="36902"/>
                  <a:pt x="24596" y="35097"/>
                  <a:pt x="25341" y="33203"/>
                </a:cubicBezTo>
                <a:cubicBezTo>
                  <a:pt x="25527" y="32751"/>
                  <a:pt x="25714" y="32300"/>
                  <a:pt x="25900" y="31849"/>
                </a:cubicBezTo>
                <a:cubicBezTo>
                  <a:pt x="25900" y="31488"/>
                  <a:pt x="26086" y="31308"/>
                  <a:pt x="26086" y="30947"/>
                </a:cubicBezTo>
                <a:cubicBezTo>
                  <a:pt x="25714" y="30045"/>
                  <a:pt x="25714" y="29142"/>
                  <a:pt x="25714" y="28240"/>
                </a:cubicBezTo>
                <a:cubicBezTo>
                  <a:pt x="25900" y="27338"/>
                  <a:pt x="25900" y="26526"/>
                  <a:pt x="26645" y="25714"/>
                </a:cubicBezTo>
                <a:cubicBezTo>
                  <a:pt x="27391" y="24902"/>
                  <a:pt x="28322" y="24090"/>
                  <a:pt x="29254" y="23368"/>
                </a:cubicBezTo>
                <a:cubicBezTo>
                  <a:pt x="30186" y="22646"/>
                  <a:pt x="31304" y="22105"/>
                  <a:pt x="32795" y="21744"/>
                </a:cubicBezTo>
                <a:cubicBezTo>
                  <a:pt x="34472" y="21383"/>
                  <a:pt x="36335" y="21203"/>
                  <a:pt x="38012" y="21112"/>
                </a:cubicBezTo>
                <a:cubicBezTo>
                  <a:pt x="42298" y="20842"/>
                  <a:pt x="44347" y="21022"/>
                  <a:pt x="45093" y="20571"/>
                </a:cubicBezTo>
                <a:cubicBezTo>
                  <a:pt x="46211" y="20210"/>
                  <a:pt x="47329" y="19939"/>
                  <a:pt x="48260" y="19578"/>
                </a:cubicBezTo>
                <a:cubicBezTo>
                  <a:pt x="49006" y="19398"/>
                  <a:pt x="49565" y="19127"/>
                  <a:pt x="50310" y="18947"/>
                </a:cubicBezTo>
                <a:cubicBezTo>
                  <a:pt x="50683" y="18857"/>
                  <a:pt x="51428" y="18676"/>
                  <a:pt x="51987" y="18496"/>
                </a:cubicBezTo>
                <a:cubicBezTo>
                  <a:pt x="52173" y="18406"/>
                  <a:pt x="52173" y="18315"/>
                  <a:pt x="52173" y="18135"/>
                </a:cubicBezTo>
                <a:cubicBezTo>
                  <a:pt x="52360" y="17142"/>
                  <a:pt x="52546" y="16060"/>
                  <a:pt x="52732" y="15067"/>
                </a:cubicBezTo>
                <a:cubicBezTo>
                  <a:pt x="53105" y="14526"/>
                  <a:pt x="51987" y="14526"/>
                  <a:pt x="51242" y="13804"/>
                </a:cubicBezTo>
                <a:cubicBezTo>
                  <a:pt x="51242" y="13804"/>
                  <a:pt x="51428" y="13984"/>
                  <a:pt x="51242" y="13804"/>
                </a:cubicBezTo>
                <a:cubicBezTo>
                  <a:pt x="51242" y="13714"/>
                  <a:pt x="51242" y="13714"/>
                  <a:pt x="51242" y="13804"/>
                </a:cubicBezTo>
                <a:cubicBezTo>
                  <a:pt x="50869" y="13353"/>
                  <a:pt x="50496" y="12902"/>
                  <a:pt x="50310" y="12451"/>
                </a:cubicBezTo>
                <a:cubicBezTo>
                  <a:pt x="49751" y="11639"/>
                  <a:pt x="49192" y="10827"/>
                  <a:pt x="49006" y="10015"/>
                </a:cubicBezTo>
                <a:cubicBezTo>
                  <a:pt x="48260" y="8390"/>
                  <a:pt x="48074" y="6857"/>
                  <a:pt x="48633" y="5233"/>
                </a:cubicBezTo>
                <a:cubicBezTo>
                  <a:pt x="49192" y="3969"/>
                  <a:pt x="50310" y="2616"/>
                  <a:pt x="52546" y="1714"/>
                </a:cubicBezTo>
                <a:cubicBezTo>
                  <a:pt x="54596" y="902"/>
                  <a:pt x="57204" y="631"/>
                  <a:pt x="59813" y="631"/>
                </a:cubicBezTo>
                <a:cubicBezTo>
                  <a:pt x="62236" y="631"/>
                  <a:pt x="65031" y="902"/>
                  <a:pt x="66894" y="1624"/>
                </a:cubicBezTo>
                <a:cubicBezTo>
                  <a:pt x="69316" y="2436"/>
                  <a:pt x="70621" y="3789"/>
                  <a:pt x="71180" y="5142"/>
                </a:cubicBezTo>
                <a:cubicBezTo>
                  <a:pt x="71739" y="6676"/>
                  <a:pt x="71552" y="8300"/>
                  <a:pt x="70993" y="9834"/>
                </a:cubicBezTo>
                <a:cubicBezTo>
                  <a:pt x="70434" y="11097"/>
                  <a:pt x="69689" y="12451"/>
                  <a:pt x="68757" y="13714"/>
                </a:cubicBezTo>
                <a:cubicBezTo>
                  <a:pt x="68012" y="14436"/>
                  <a:pt x="66894" y="14526"/>
                  <a:pt x="67080" y="15067"/>
                </a:cubicBezTo>
                <a:cubicBezTo>
                  <a:pt x="67267" y="16060"/>
                  <a:pt x="67453" y="17052"/>
                  <a:pt x="67639" y="18135"/>
                </a:cubicBezTo>
                <a:cubicBezTo>
                  <a:pt x="67639" y="18315"/>
                  <a:pt x="67639" y="18406"/>
                  <a:pt x="67826" y="18496"/>
                </a:cubicBezTo>
                <a:cubicBezTo>
                  <a:pt x="68385" y="18676"/>
                  <a:pt x="69130" y="18857"/>
                  <a:pt x="69503" y="18947"/>
                </a:cubicBezTo>
                <a:cubicBezTo>
                  <a:pt x="70062" y="19127"/>
                  <a:pt x="70621" y="19308"/>
                  <a:pt x="71180" y="19488"/>
                </a:cubicBezTo>
                <a:cubicBezTo>
                  <a:pt x="72484" y="19849"/>
                  <a:pt x="73602" y="20210"/>
                  <a:pt x="74720" y="20571"/>
                </a:cubicBezTo>
                <a:cubicBezTo>
                  <a:pt x="74906" y="20842"/>
                  <a:pt x="75652" y="20932"/>
                  <a:pt x="79006" y="20932"/>
                </a:cubicBezTo>
                <a:cubicBezTo>
                  <a:pt x="82360" y="21022"/>
                  <a:pt x="86459" y="21293"/>
                  <a:pt x="89068" y="22375"/>
                </a:cubicBezTo>
                <a:cubicBezTo>
                  <a:pt x="90372" y="23007"/>
                  <a:pt x="91118" y="23819"/>
                  <a:pt x="92049" y="24541"/>
                </a:cubicBezTo>
                <a:cubicBezTo>
                  <a:pt x="92795" y="25263"/>
                  <a:pt x="93540" y="26075"/>
                  <a:pt x="93913" y="26887"/>
                </a:cubicBezTo>
                <a:cubicBezTo>
                  <a:pt x="94099" y="27789"/>
                  <a:pt x="94099" y="28691"/>
                  <a:pt x="94099" y="29593"/>
                </a:cubicBezTo>
                <a:cubicBezTo>
                  <a:pt x="93913" y="30045"/>
                  <a:pt x="93913" y="30496"/>
                  <a:pt x="93726" y="30947"/>
                </a:cubicBezTo>
                <a:cubicBezTo>
                  <a:pt x="93726" y="31308"/>
                  <a:pt x="93726" y="31488"/>
                  <a:pt x="93913" y="31849"/>
                </a:cubicBezTo>
                <a:cubicBezTo>
                  <a:pt x="94844" y="33654"/>
                  <a:pt x="95403" y="35548"/>
                  <a:pt x="95776" y="37443"/>
                </a:cubicBezTo>
                <a:cubicBezTo>
                  <a:pt x="95962" y="38345"/>
                  <a:pt x="95962" y="39248"/>
                  <a:pt x="96149" y="40150"/>
                </a:cubicBezTo>
                <a:cubicBezTo>
                  <a:pt x="96149" y="40872"/>
                  <a:pt x="96894" y="41684"/>
                  <a:pt x="97639" y="42225"/>
                </a:cubicBezTo>
                <a:cubicBezTo>
                  <a:pt x="98757" y="42766"/>
                  <a:pt x="99316" y="43669"/>
                  <a:pt x="99875" y="44390"/>
                </a:cubicBezTo>
                <a:cubicBezTo>
                  <a:pt x="100621" y="45203"/>
                  <a:pt x="101180" y="46105"/>
                  <a:pt x="101739" y="47007"/>
                </a:cubicBezTo>
                <a:cubicBezTo>
                  <a:pt x="102484" y="48360"/>
                  <a:pt x="102857" y="49714"/>
                  <a:pt x="103229" y="51157"/>
                </a:cubicBezTo>
                <a:cubicBezTo>
                  <a:pt x="103602" y="53142"/>
                  <a:pt x="104720" y="55218"/>
                  <a:pt x="106583" y="57022"/>
                </a:cubicBezTo>
                <a:cubicBezTo>
                  <a:pt x="106956" y="57563"/>
                  <a:pt x="109192" y="57293"/>
                  <a:pt x="110683" y="57834"/>
                </a:cubicBezTo>
                <a:cubicBezTo>
                  <a:pt x="112360" y="58556"/>
                  <a:pt x="113664" y="59548"/>
                  <a:pt x="115341" y="60360"/>
                </a:cubicBezTo>
                <a:cubicBezTo>
                  <a:pt x="115900" y="60812"/>
                  <a:pt x="116832" y="61172"/>
                  <a:pt x="117577" y="61533"/>
                </a:cubicBezTo>
                <a:cubicBezTo>
                  <a:pt x="117950" y="61624"/>
                  <a:pt x="119627" y="62165"/>
                  <a:pt x="118322" y="62255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FFFFFF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313" y="4148825"/>
            <a:ext cx="2713689" cy="99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B7C4">
            <a:alpha val="35686"/>
          </a:srgbClr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0"/>
          <p:cNvGrpSpPr/>
          <p:nvPr/>
        </p:nvGrpSpPr>
        <p:grpSpPr>
          <a:xfrm>
            <a:off x="777739" y="304906"/>
            <a:ext cx="7977391" cy="3977075"/>
            <a:chOff x="1293252" y="721368"/>
            <a:chExt cx="6951368" cy="3235762"/>
          </a:xfrm>
        </p:grpSpPr>
        <p:grpSp>
          <p:nvGrpSpPr>
            <p:cNvPr id="186" name="Google Shape;186;p10"/>
            <p:cNvGrpSpPr/>
            <p:nvPr/>
          </p:nvGrpSpPr>
          <p:grpSpPr>
            <a:xfrm>
              <a:off x="1813808" y="721368"/>
              <a:ext cx="6235200" cy="2967398"/>
              <a:chOff x="1813808" y="721368"/>
              <a:chExt cx="6235200" cy="2967398"/>
            </a:xfrm>
          </p:grpSpPr>
          <p:sp>
            <p:nvSpPr>
              <p:cNvPr id="187" name="Google Shape;187;p10"/>
              <p:cNvSpPr txBox="1"/>
              <p:nvPr/>
            </p:nvSpPr>
            <p:spPr>
              <a:xfrm>
                <a:off x="3078164" y="2693055"/>
                <a:ext cx="3706500" cy="4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" sz="1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FOLLOW US ON YOUR FAVORITE NETWORK</a:t>
                </a:r>
                <a:endParaRPr b="1" i="0" sz="1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88" name="Google Shape;188;p10"/>
              <p:cNvSpPr txBox="1"/>
              <p:nvPr/>
            </p:nvSpPr>
            <p:spPr>
              <a:xfrm>
                <a:off x="1813808" y="721368"/>
                <a:ext cx="6235200" cy="2080200"/>
              </a:xfrm>
              <a:prstGeom prst="rect">
                <a:avLst/>
              </a:prstGeom>
              <a:noFill/>
              <a:ln cap="flat" cmpd="sng" w="28575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Arial"/>
                  <a:buNone/>
                </a:pPr>
                <a:r>
                  <a:rPr b="1" i="0" lang="en" sz="4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SQL INJECTION INC.</a:t>
                </a:r>
                <a:endParaRPr b="1" i="0" sz="4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Arial"/>
                  <a:buNone/>
                </a:pPr>
                <a:r>
                  <a:rPr b="0" i="0" lang="en" sz="4800" u="none" cap="none" strike="noStrik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THE ONLY INJECTION YOU’LL EVER NEED!</a:t>
                </a:r>
                <a:endParaRPr b="1" i="0" sz="4800" u="none" cap="none" strike="noStrik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pic>
            <p:nvPicPr>
              <p:cNvPr id="189" name="Google Shape;189;p10"/>
              <p:cNvPicPr preferRelativeResize="0"/>
              <p:nvPr/>
            </p:nvPicPr>
            <p:blipFill rotWithShape="1">
              <a:blip r:embed="rId3">
                <a:alphaModFix/>
              </a:blip>
              <a:srcRect b="72606" l="39068" r="39214" t="5275"/>
              <a:stretch/>
            </p:blipFill>
            <p:spPr>
              <a:xfrm>
                <a:off x="1848634" y="3217590"/>
                <a:ext cx="468499" cy="4485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10"/>
              <p:cNvPicPr preferRelativeResize="0"/>
              <p:nvPr/>
            </p:nvPicPr>
            <p:blipFill rotWithShape="1">
              <a:blip r:embed="rId3">
                <a:alphaModFix/>
              </a:blip>
              <a:srcRect b="72606" l="5802" r="72478" t="5275"/>
              <a:stretch/>
            </p:blipFill>
            <p:spPr>
              <a:xfrm>
                <a:off x="3611888" y="3217590"/>
                <a:ext cx="468500" cy="4485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10"/>
              <p:cNvPicPr preferRelativeResize="0"/>
              <p:nvPr/>
            </p:nvPicPr>
            <p:blipFill rotWithShape="1">
              <a:blip r:embed="rId3">
                <a:alphaModFix/>
              </a:blip>
              <a:srcRect b="70868" l="72800" r="5480" t="4780"/>
              <a:stretch/>
            </p:blipFill>
            <p:spPr>
              <a:xfrm>
                <a:off x="5619642" y="3194966"/>
                <a:ext cx="468500" cy="49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10"/>
              <p:cNvPicPr preferRelativeResize="0"/>
              <p:nvPr/>
            </p:nvPicPr>
            <p:blipFill rotWithShape="1">
              <a:blip r:embed="rId3">
                <a:alphaModFix/>
              </a:blip>
              <a:srcRect b="39180" l="39068" r="39214" t="38698"/>
              <a:stretch/>
            </p:blipFill>
            <p:spPr>
              <a:xfrm>
                <a:off x="7405035" y="3217590"/>
                <a:ext cx="468499" cy="448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3" name="Google Shape;193;p10"/>
            <p:cNvSpPr txBox="1"/>
            <p:nvPr/>
          </p:nvSpPr>
          <p:spPr>
            <a:xfrm>
              <a:off x="3236088" y="3555468"/>
              <a:ext cx="12201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@SQLiINC</a:t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4" name="Google Shape;194;p10"/>
            <p:cNvSpPr txBox="1"/>
            <p:nvPr/>
          </p:nvSpPr>
          <p:spPr>
            <a:xfrm>
              <a:off x="5275791" y="3555468"/>
              <a:ext cx="11562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@SQLi_INC</a:t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5" name="Google Shape;195;p10"/>
            <p:cNvSpPr txBox="1"/>
            <p:nvPr/>
          </p:nvSpPr>
          <p:spPr>
            <a:xfrm>
              <a:off x="1293252" y="3558430"/>
              <a:ext cx="1587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FB.COM/SQLiINC</a:t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6" name="Google Shape;196;p10"/>
            <p:cNvSpPr txBox="1"/>
            <p:nvPr/>
          </p:nvSpPr>
          <p:spPr>
            <a:xfrm>
              <a:off x="7024520" y="3547783"/>
              <a:ext cx="12201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SQLiINC</a:t>
              </a:r>
              <a:endParaRPr b="0"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572763" y="1696012"/>
            <a:ext cx="1819251" cy="6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843" y="4205755"/>
            <a:ext cx="1639468" cy="76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 rotWithShape="1">
          <a:blip r:embed="rId6">
            <a:alphaModFix/>
          </a:blip>
          <a:srcRect b="0" l="18156" r="0" t="0"/>
          <a:stretch/>
        </p:blipFill>
        <p:spPr>
          <a:xfrm>
            <a:off x="1347837" y="4205755"/>
            <a:ext cx="682125" cy="86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47779" y="4205755"/>
            <a:ext cx="2119303" cy="69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4899" y="4205738"/>
            <a:ext cx="1336790" cy="7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0732" y="-282593"/>
            <a:ext cx="50703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/>
              <a:t>USER-FRIENDLY</a:t>
            </a:r>
            <a:endParaRPr sz="3200"/>
          </a:p>
        </p:txBody>
      </p:sp>
      <p:sp>
        <p:nvSpPr>
          <p:cNvPr id="85" name="Google Shape;85;p2"/>
          <p:cNvSpPr/>
          <p:nvPr/>
        </p:nvSpPr>
        <p:spPr>
          <a:xfrm>
            <a:off x="883740" y="877579"/>
            <a:ext cx="5538991" cy="393296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3B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6589497" y="1307456"/>
            <a:ext cx="2451948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Simple and Dynamic User Experience</a:t>
            </a:r>
            <a:endParaRPr b="1" i="0" sz="15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676527" y="3035816"/>
            <a:ext cx="2277889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Clear Instructions </a:t>
            </a:r>
            <a:endParaRPr b="1" i="0" sz="15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572763" y="1696012"/>
            <a:ext cx="1819251" cy="6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137" y="1016902"/>
            <a:ext cx="5147846" cy="301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8020" y="4887162"/>
            <a:ext cx="1463425" cy="249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844425" y="215125"/>
            <a:ext cx="5498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SECURITY</a:t>
            </a:r>
            <a:endParaRPr b="0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844425" y="1437699"/>
            <a:ext cx="3681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Unique Username and Password</a:t>
            </a:r>
            <a:endParaRPr b="1" i="0" sz="15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844425" y="2761499"/>
            <a:ext cx="3511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Clearance Level Administration </a:t>
            </a:r>
            <a:endParaRPr b="1" i="0" sz="15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4601772" y="577592"/>
            <a:ext cx="3987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Ensures Privacy and Security of Information</a:t>
            </a:r>
            <a:endParaRPr b="0" i="0" sz="1800" u="none" cap="none" strike="noStrik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572763" y="1696012"/>
            <a:ext cx="1819251" cy="6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4698672" y="1229569"/>
            <a:ext cx="3793500" cy="242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b="0" i="0" sz="1000" u="none" cap="none" strike="noStrike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2" name="Google Shape;102;p3"/>
          <p:cNvGrpSpPr/>
          <p:nvPr/>
        </p:nvGrpSpPr>
        <p:grpSpPr>
          <a:xfrm>
            <a:off x="4525425" y="1104792"/>
            <a:ext cx="4140222" cy="3223210"/>
            <a:chOff x="4525425" y="1224060"/>
            <a:chExt cx="4140222" cy="3223210"/>
          </a:xfrm>
        </p:grpSpPr>
        <p:sp>
          <p:nvSpPr>
            <p:cNvPr id="103" name="Google Shape;103;p3"/>
            <p:cNvSpPr/>
            <p:nvPr/>
          </p:nvSpPr>
          <p:spPr>
            <a:xfrm>
              <a:off x="4525425" y="1224060"/>
              <a:ext cx="4140222" cy="3223210"/>
            </a:xfrm>
            <a:custGeom>
              <a:rect b="b" l="l" r="r" t="t"/>
              <a:pathLst>
                <a:path extrusionOk="0" h="111665" w="143434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B3B3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3424" y="1381967"/>
              <a:ext cx="3795374" cy="24500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8020" y="4887162"/>
            <a:ext cx="1463425" cy="249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849961" y="132056"/>
            <a:ext cx="3953952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ELECTRONIC FORMS</a:t>
            </a:r>
            <a:endParaRPr b="0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6903437" y="4491000"/>
            <a:ext cx="3681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Patient Records</a:t>
            </a:r>
            <a:endParaRPr b="1" i="0" sz="15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774764" y="4491000"/>
            <a:ext cx="3681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Purchasing Orders</a:t>
            </a:r>
            <a:endParaRPr b="1" i="0" sz="15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4342667" y="165186"/>
            <a:ext cx="434743" cy="448671"/>
            <a:chOff x="1923675" y="1633650"/>
            <a:chExt cx="436000" cy="435975"/>
          </a:xfrm>
        </p:grpSpPr>
        <p:sp>
          <p:nvSpPr>
            <p:cNvPr id="115" name="Google Shape;115;p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solidFill>
              <a:srgbClr val="0DB7C4"/>
            </a:solidFill>
            <a:ln cap="rnd" cmpd="sng" w="12175">
              <a:solidFill>
                <a:srgbClr val="0DB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solidFill>
              <a:srgbClr val="0DB7C4"/>
            </a:solidFill>
            <a:ln cap="rnd" cmpd="sng" w="12175">
              <a:solidFill>
                <a:srgbClr val="0DB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solidFill>
              <a:srgbClr val="0DB7C4"/>
            </a:solidFill>
            <a:ln cap="rnd" cmpd="sng" w="12175">
              <a:solidFill>
                <a:srgbClr val="0DB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solidFill>
              <a:srgbClr val="0DB7C4"/>
            </a:solidFill>
            <a:ln cap="rnd" cmpd="sng" w="12175">
              <a:solidFill>
                <a:srgbClr val="0DB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solidFill>
              <a:srgbClr val="0DB7C4"/>
            </a:solidFill>
            <a:ln cap="rnd" cmpd="sng" w="12175">
              <a:solidFill>
                <a:srgbClr val="0DB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solidFill>
              <a:srgbClr val="0DB7C4"/>
            </a:solidFill>
            <a:ln cap="rnd" cmpd="sng" w="12175">
              <a:solidFill>
                <a:srgbClr val="0DB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572763" y="1696012"/>
            <a:ext cx="1819251" cy="6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3795075" y="4491000"/>
            <a:ext cx="3681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Prescription Records</a:t>
            </a:r>
            <a:endParaRPr b="1" i="0" sz="15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941" y="692173"/>
            <a:ext cx="7703944" cy="38357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607100" y="-77485"/>
            <a:ext cx="8637849" cy="7742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/>
              <a:t>ORDER AND INVENTORY CONTROL</a:t>
            </a:r>
            <a:endParaRPr sz="3200"/>
          </a:p>
        </p:txBody>
      </p:sp>
      <p:sp>
        <p:nvSpPr>
          <p:cNvPr id="130" name="Google Shape;130;p5"/>
          <p:cNvSpPr txBox="1"/>
          <p:nvPr/>
        </p:nvSpPr>
        <p:spPr>
          <a:xfrm>
            <a:off x="6074417" y="4419921"/>
            <a:ext cx="3681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Real-Time Inventory</a:t>
            </a:r>
            <a:endParaRPr b="1" i="0" sz="15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073425" y="4453203"/>
            <a:ext cx="3388446" cy="1201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Past Order and History</a:t>
            </a:r>
            <a:endParaRPr b="1" i="0" sz="15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572763" y="1696012"/>
            <a:ext cx="1819251" cy="6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425" y="720042"/>
            <a:ext cx="7529527" cy="3742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607100" y="-77485"/>
            <a:ext cx="8637849" cy="7742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/>
              <a:t>ORDER AND INVENTORY CONTROL</a:t>
            </a:r>
            <a:endParaRPr sz="3200"/>
          </a:p>
        </p:txBody>
      </p:sp>
      <p:sp>
        <p:nvSpPr>
          <p:cNvPr id="140" name="Google Shape;140;p6"/>
          <p:cNvSpPr txBox="1"/>
          <p:nvPr/>
        </p:nvSpPr>
        <p:spPr>
          <a:xfrm>
            <a:off x="1245024" y="4448541"/>
            <a:ext cx="3681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Expired Inventory</a:t>
            </a:r>
            <a:endParaRPr b="1" i="0" sz="15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910975" y="4448541"/>
            <a:ext cx="3681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 Accuracy Check</a:t>
            </a:r>
            <a:endParaRPr b="1" i="0" sz="15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572763" y="1696012"/>
            <a:ext cx="1819251" cy="6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962" y="613276"/>
            <a:ext cx="7603211" cy="385582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/>
        </p:nvSpPr>
        <p:spPr>
          <a:xfrm>
            <a:off x="841175" y="349045"/>
            <a:ext cx="5498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PREDICTION TOOL </a:t>
            </a:r>
            <a:endParaRPr b="0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841175" y="1838550"/>
            <a:ext cx="36810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841175" y="3303850"/>
            <a:ext cx="3681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591525" y="1706301"/>
            <a:ext cx="1867599" cy="68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572763" y="1696012"/>
            <a:ext cx="1819251" cy="6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9066" y="1342013"/>
            <a:ext cx="3445217" cy="29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1874" y="1342013"/>
            <a:ext cx="3489319" cy="298500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78020" y="4887162"/>
            <a:ext cx="1463425" cy="249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822161" y="-26388"/>
            <a:ext cx="68253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/>
              <a:t>SMART BUDGET</a:t>
            </a:r>
            <a:endParaRPr sz="3200"/>
          </a:p>
        </p:txBody>
      </p:sp>
      <p:sp>
        <p:nvSpPr>
          <p:cNvPr id="163" name="Google Shape;163;p8"/>
          <p:cNvSpPr/>
          <p:nvPr/>
        </p:nvSpPr>
        <p:spPr>
          <a:xfrm>
            <a:off x="5751208" y="548827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3B3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572763" y="1696012"/>
            <a:ext cx="1819251" cy="6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9689" y="916819"/>
            <a:ext cx="2542541" cy="33363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1924" y="1764623"/>
            <a:ext cx="3942325" cy="24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8020" y="4887162"/>
            <a:ext cx="1463425" cy="249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B7C4">
            <a:alpha val="35686"/>
          </a:srgbClr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>
            <a:off x="1415450" y="1405500"/>
            <a:ext cx="7526655" cy="343001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9"/>
          <p:cNvGrpSpPr/>
          <p:nvPr/>
        </p:nvGrpSpPr>
        <p:grpSpPr>
          <a:xfrm>
            <a:off x="5161064" y="3100925"/>
            <a:ext cx="433800" cy="433800"/>
            <a:chOff x="5382800" y="412975"/>
            <a:chExt cx="433800" cy="433800"/>
          </a:xfrm>
        </p:grpSpPr>
        <p:sp>
          <p:nvSpPr>
            <p:cNvPr id="175" name="Google Shape;175;p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9"/>
          <p:cNvSpPr txBox="1"/>
          <p:nvPr/>
        </p:nvSpPr>
        <p:spPr>
          <a:xfrm>
            <a:off x="4256350" y="167700"/>
            <a:ext cx="42135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ADAPTABLE</a:t>
            </a:r>
            <a:endParaRPr b="0" i="0" sz="60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9" name="Google Shape;179;p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594594" y="1712213"/>
            <a:ext cx="1819251" cy="6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