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B5232A3-0B5E-4956-94DC-5D9E400960BB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B9ED880-5003-4F8E-9FA0-3DB1C2577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5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32A3-0B5E-4956-94DC-5D9E400960BB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D880-5003-4F8E-9FA0-3DB1C2577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0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32A3-0B5E-4956-94DC-5D9E400960BB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D880-5003-4F8E-9FA0-3DB1C2577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14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32A3-0B5E-4956-94DC-5D9E400960BB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D880-5003-4F8E-9FA0-3DB1C257717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5330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32A3-0B5E-4956-94DC-5D9E400960BB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D880-5003-4F8E-9FA0-3DB1C2577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14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32A3-0B5E-4956-94DC-5D9E400960BB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D880-5003-4F8E-9FA0-3DB1C2577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72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32A3-0B5E-4956-94DC-5D9E400960BB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D880-5003-4F8E-9FA0-3DB1C2577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18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32A3-0B5E-4956-94DC-5D9E400960BB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D880-5003-4F8E-9FA0-3DB1C2577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18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32A3-0B5E-4956-94DC-5D9E400960BB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D880-5003-4F8E-9FA0-3DB1C2577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1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32A3-0B5E-4956-94DC-5D9E400960BB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D880-5003-4F8E-9FA0-3DB1C2577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7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32A3-0B5E-4956-94DC-5D9E400960BB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D880-5003-4F8E-9FA0-3DB1C2577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1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32A3-0B5E-4956-94DC-5D9E400960BB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D880-5003-4F8E-9FA0-3DB1C2577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6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32A3-0B5E-4956-94DC-5D9E400960BB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D880-5003-4F8E-9FA0-3DB1C2577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3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32A3-0B5E-4956-94DC-5D9E400960BB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D880-5003-4F8E-9FA0-3DB1C2577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5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32A3-0B5E-4956-94DC-5D9E400960BB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D880-5003-4F8E-9FA0-3DB1C2577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4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32A3-0B5E-4956-94DC-5D9E400960BB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D880-5003-4F8E-9FA0-3DB1C2577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0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32A3-0B5E-4956-94DC-5D9E400960BB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D880-5003-4F8E-9FA0-3DB1C2577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8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232A3-0B5E-4956-94DC-5D9E400960BB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ED880-5003-4F8E-9FA0-3DB1C2577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79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hamburgerler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Hamburgelers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Project: </a:t>
            </a:r>
            <a:r>
              <a:rPr lang="en-US" dirty="0" err="1" smtClean="0"/>
              <a:t>Burgerator</a:t>
            </a:r>
            <a:r>
              <a:rPr lang="en-US" dirty="0" smtClean="0"/>
              <a:t> app</a:t>
            </a:r>
          </a:p>
          <a:p>
            <a:r>
              <a:rPr lang="en-US" dirty="0" smtClean="0"/>
              <a:t>Client: Ammar </a:t>
            </a:r>
            <a:r>
              <a:rPr lang="en-US" dirty="0" err="1" smtClean="0"/>
              <a:t>Shallal</a:t>
            </a:r>
            <a:endParaRPr lang="en-US" dirty="0" smtClean="0"/>
          </a:p>
          <a:p>
            <a:r>
              <a:rPr lang="en-US" dirty="0" smtClean="0"/>
              <a:t>Team: Kevin </a:t>
            </a:r>
            <a:r>
              <a:rPr lang="en-US" dirty="0" err="1" smtClean="0"/>
              <a:t>Haro</a:t>
            </a:r>
            <a:r>
              <a:rPr lang="en-US" dirty="0" smtClean="0"/>
              <a:t>, Luis Garcia, Alec Michael &amp; Jonathan Hammond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740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Daily meetings- communication, question and concerns addressed</a:t>
            </a:r>
          </a:p>
          <a:p>
            <a:r>
              <a:rPr lang="en-US" dirty="0" smtClean="0"/>
              <a:t>Members strongly informed of work progress</a:t>
            </a:r>
          </a:p>
          <a:p>
            <a:r>
              <a:rPr lang="en-US" dirty="0" smtClean="0"/>
              <a:t>Low risk since work can be completed from home</a:t>
            </a:r>
          </a:p>
        </p:txBody>
      </p:sp>
    </p:spTree>
    <p:extLst>
      <p:ext uri="{BB962C8B-B14F-4D97-AF65-F5344CB8AC3E}">
        <p14:creationId xmlns:p14="http://schemas.microsoft.com/office/powerpoint/2010/main" val="508926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Hazy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Medium Risk</a:t>
            </a:r>
          </a:p>
          <a:p>
            <a:r>
              <a:rPr lang="en-US" dirty="0" smtClean="0"/>
              <a:t>Risk is in complexity of project</a:t>
            </a:r>
          </a:p>
          <a:p>
            <a:r>
              <a:rPr lang="en-US" dirty="0" smtClean="0"/>
              <a:t>Different results than IOS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96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risk </a:t>
            </a:r>
          </a:p>
          <a:p>
            <a:r>
              <a:rPr lang="en-US" dirty="0" smtClean="0"/>
              <a:t>Small group for project of unknown proportion</a:t>
            </a:r>
          </a:p>
          <a:p>
            <a:r>
              <a:rPr lang="en-US" dirty="0" smtClean="0"/>
              <a:t>Members need to pull their weight/pair programming</a:t>
            </a:r>
          </a:p>
        </p:txBody>
      </p:sp>
    </p:spTree>
    <p:extLst>
      <p:ext uri="{BB962C8B-B14F-4D97-AF65-F5344CB8AC3E}">
        <p14:creationId xmlns:p14="http://schemas.microsoft.com/office/powerpoint/2010/main" val="2291960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Trello- issue tracking with Kanban method</a:t>
            </a:r>
          </a:p>
          <a:p>
            <a:r>
              <a:rPr lang="en-US" dirty="0" smtClean="0"/>
              <a:t>GitHub- version control</a:t>
            </a:r>
          </a:p>
          <a:p>
            <a:r>
              <a:rPr lang="en-US" dirty="0" err="1" smtClean="0"/>
              <a:t>DropBox</a:t>
            </a:r>
            <a:r>
              <a:rPr lang="en-US" dirty="0" smtClean="0"/>
              <a:t>- document sharing</a:t>
            </a:r>
          </a:p>
          <a:p>
            <a:r>
              <a:rPr lang="en-US" dirty="0" smtClean="0"/>
              <a:t>Facebook-project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847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Development, Operation and Maintenance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Native Android application on Android devices</a:t>
            </a:r>
          </a:p>
          <a:p>
            <a:r>
              <a:rPr lang="en-US" dirty="0" smtClean="0"/>
              <a:t>Utilize physical Android phones and Android emulators</a:t>
            </a:r>
          </a:p>
          <a:p>
            <a:r>
              <a:rPr lang="en-US" dirty="0" smtClean="0"/>
              <a:t>Minimum and </a:t>
            </a:r>
            <a:r>
              <a:rPr lang="en-US" smtClean="0"/>
              <a:t>target API’s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39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IOS </a:t>
            </a:r>
            <a:r>
              <a:rPr lang="en-US" dirty="0" err="1" smtClean="0"/>
              <a:t>Burgerator</a:t>
            </a:r>
            <a:r>
              <a:rPr lang="en-US" dirty="0" smtClean="0"/>
              <a:t> currently exist</a:t>
            </a:r>
          </a:p>
          <a:p>
            <a:r>
              <a:rPr lang="en-US" dirty="0" smtClean="0"/>
              <a:t>Proposed system Android </a:t>
            </a:r>
            <a:r>
              <a:rPr lang="en-US" dirty="0" err="1" smtClean="0"/>
              <a:t>Burgerator</a:t>
            </a:r>
            <a:r>
              <a:rPr lang="en-US" dirty="0" smtClean="0"/>
              <a:t> Base identical to IOS</a:t>
            </a:r>
          </a:p>
          <a:p>
            <a:r>
              <a:rPr lang="en-US" dirty="0" smtClean="0"/>
              <a:t>Flexible extension that incorporates more social media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551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user to</a:t>
            </a:r>
          </a:p>
          <a:p>
            <a:pPr lvl="1"/>
            <a:r>
              <a:rPr lang="en-US" dirty="0" smtClean="0"/>
              <a:t>Visit restaurant</a:t>
            </a:r>
          </a:p>
          <a:p>
            <a:pPr lvl="1"/>
            <a:r>
              <a:rPr lang="en-US" dirty="0" smtClean="0"/>
              <a:t>Take photo of hamburger</a:t>
            </a:r>
          </a:p>
          <a:p>
            <a:pPr lvl="1"/>
            <a:r>
              <a:rPr lang="en-US" dirty="0" smtClean="0"/>
              <a:t>Rate burger/related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34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 err="1" smtClean="0"/>
              <a:t>Requierments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login</a:t>
            </a:r>
          </a:p>
          <a:p>
            <a:pPr lvl="1"/>
            <a:r>
              <a:rPr lang="en-US" dirty="0" smtClean="0"/>
              <a:t>Email, Facebook or Twitter</a:t>
            </a:r>
            <a:endParaRPr lang="en-US" dirty="0"/>
          </a:p>
          <a:p>
            <a:r>
              <a:rPr lang="en-US" dirty="0" smtClean="0"/>
              <a:t>Explore five main windows</a:t>
            </a:r>
          </a:p>
          <a:p>
            <a:pPr lvl="1"/>
            <a:r>
              <a:rPr lang="en-US" dirty="0" smtClean="0"/>
              <a:t>Find Burger, burger feed, burger rating, top burgers</a:t>
            </a:r>
          </a:p>
          <a:p>
            <a:r>
              <a:rPr lang="en-US" dirty="0" smtClean="0"/>
              <a:t>Control settings</a:t>
            </a:r>
          </a:p>
        </p:txBody>
      </p:sp>
    </p:spTree>
    <p:extLst>
      <p:ext uri="{BB962C8B-B14F-4D97-AF65-F5344CB8AC3E}">
        <p14:creationId xmlns:p14="http://schemas.microsoft.com/office/powerpoint/2010/main" val="2846446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Nonfunctional </a:t>
            </a:r>
            <a:r>
              <a:rPr lang="en-US" dirty="0" err="1" smtClean="0"/>
              <a:t>Requierments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</a:t>
            </a:r>
          </a:p>
          <a:p>
            <a:r>
              <a:rPr lang="en-US" dirty="0" smtClean="0"/>
              <a:t>Hardware Constraints</a:t>
            </a:r>
          </a:p>
          <a:p>
            <a:r>
              <a:rPr lang="en-US" dirty="0" smtClean="0"/>
              <a:t>Portability</a:t>
            </a:r>
          </a:p>
          <a:p>
            <a:r>
              <a:rPr lang="en-US" dirty="0" smtClean="0"/>
              <a:t>Reliability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145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Project</a:t>
            </a:r>
          </a:p>
          <a:p>
            <a:pPr lvl="1"/>
            <a:r>
              <a:rPr lang="en-US" dirty="0" smtClean="0"/>
              <a:t>Learn objective c</a:t>
            </a:r>
          </a:p>
          <a:p>
            <a:pPr lvl="1"/>
            <a:r>
              <a:rPr lang="en-US" dirty="0" smtClean="0"/>
              <a:t>Sort through code base</a:t>
            </a:r>
          </a:p>
          <a:p>
            <a:r>
              <a:rPr lang="en-US" dirty="0" smtClean="0"/>
              <a:t>Maintaining accountability/ Scheduling conflicts</a:t>
            </a:r>
          </a:p>
          <a:p>
            <a:r>
              <a:rPr lang="en-US" dirty="0" smtClean="0"/>
              <a:t>Time crunch/APIs</a:t>
            </a:r>
          </a:p>
          <a:p>
            <a:r>
              <a:rPr lang="en-US" dirty="0" smtClean="0"/>
              <a:t>Overall great and exciting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55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Website: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729" y="2561390"/>
            <a:ext cx="4443367" cy="29179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1993936"/>
            <a:ext cx="35080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https://trello.com/hamburgerlers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63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Burgeator</a:t>
            </a:r>
            <a:r>
              <a:rPr lang="en-US" dirty="0" smtClean="0"/>
              <a:t> app was founded by Ammar and a group of friends. </a:t>
            </a:r>
          </a:p>
          <a:p>
            <a:r>
              <a:rPr lang="en-US" dirty="0" smtClean="0"/>
              <a:t>Created to find best or new burger in town.</a:t>
            </a:r>
          </a:p>
          <a:p>
            <a:r>
              <a:rPr lang="en-US" dirty="0" smtClean="0"/>
              <a:t>Rates, locates and saves burgers already rated</a:t>
            </a:r>
          </a:p>
          <a:p>
            <a:r>
              <a:rPr lang="en-US" dirty="0" smtClean="0"/>
              <a:t>Only available for IOS download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2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an Android Version</a:t>
            </a:r>
          </a:p>
          <a:p>
            <a:r>
              <a:rPr lang="en-US" dirty="0" smtClean="0"/>
              <a:t>Mock up IOS version with new features</a:t>
            </a:r>
          </a:p>
          <a:p>
            <a:r>
              <a:rPr lang="en-US" dirty="0" smtClean="0"/>
              <a:t>Such as: more social interaction, follow users, restructuring the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30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for users to find the “best” or new burger in town</a:t>
            </a:r>
          </a:p>
          <a:p>
            <a:r>
              <a:rPr lang="en-US" dirty="0" smtClean="0"/>
              <a:t>Show location of restaurant </a:t>
            </a:r>
          </a:p>
          <a:p>
            <a:r>
              <a:rPr lang="en-US" dirty="0" smtClean="0"/>
              <a:t>Image of burger</a:t>
            </a:r>
          </a:p>
          <a:p>
            <a:r>
              <a:rPr lang="en-US" dirty="0" smtClean="0"/>
              <a:t>Information of user who rated the burger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4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Agile software development</a:t>
            </a:r>
          </a:p>
          <a:p>
            <a:r>
              <a:rPr lang="en-US" dirty="0" smtClean="0"/>
              <a:t>Short iterations, update delivered to client</a:t>
            </a:r>
          </a:p>
          <a:p>
            <a:r>
              <a:rPr lang="en-US" dirty="0" smtClean="0"/>
              <a:t>Flexible and easy change</a:t>
            </a:r>
          </a:p>
          <a:p>
            <a:r>
              <a:rPr lang="en-US" dirty="0" smtClean="0"/>
              <a:t>Members are equally informed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34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Lead: Kevin </a:t>
            </a:r>
            <a:r>
              <a:rPr lang="en-US" dirty="0" err="1" smtClean="0"/>
              <a:t>Haro</a:t>
            </a:r>
            <a:endParaRPr lang="en-US" dirty="0" smtClean="0"/>
          </a:p>
          <a:p>
            <a:r>
              <a:rPr lang="en-US" dirty="0" smtClean="0"/>
              <a:t>Quality Assurance Lead: Jonathan Hammond</a:t>
            </a:r>
          </a:p>
          <a:p>
            <a:r>
              <a:rPr lang="en-US" dirty="0" smtClean="0"/>
              <a:t>Documentation Lead: Alec Michael</a:t>
            </a:r>
          </a:p>
          <a:p>
            <a:r>
              <a:rPr lang="en-US" dirty="0" smtClean="0"/>
              <a:t>Design Lead: Luis Garcia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564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Practical Tips for Software-Intensive Student Projects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15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Budget for web hosting and server space</a:t>
            </a:r>
          </a:p>
          <a:p>
            <a:r>
              <a:rPr lang="en-US" dirty="0" smtClean="0"/>
              <a:t>Low risk damage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661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262</TotalTime>
  <Words>371</Words>
  <Application>Microsoft Office PowerPoint</Application>
  <PresentationFormat>Widescreen</PresentationFormat>
  <Paragraphs>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Times New Roman</vt:lpstr>
      <vt:lpstr>Trebuchet MS</vt:lpstr>
      <vt:lpstr>Tw Cen MT</vt:lpstr>
      <vt:lpstr>Circuit</vt:lpstr>
      <vt:lpstr>The Hamburgelers</vt:lpstr>
      <vt:lpstr>Website:</vt:lpstr>
      <vt:lpstr>Introduction</vt:lpstr>
      <vt:lpstr>Project Summary</vt:lpstr>
      <vt:lpstr>Project Scope</vt:lpstr>
      <vt:lpstr>Project Organization</vt:lpstr>
      <vt:lpstr>Team Members</vt:lpstr>
      <vt:lpstr>Risk Management</vt:lpstr>
      <vt:lpstr>Cost Risk</vt:lpstr>
      <vt:lpstr>Scheduling Risk</vt:lpstr>
      <vt:lpstr>Hazy Vision</vt:lpstr>
      <vt:lpstr>Team Issues</vt:lpstr>
      <vt:lpstr>Software Development Tools</vt:lpstr>
      <vt:lpstr>Development, Operation and Maintenance </vt:lpstr>
      <vt:lpstr>System Model</vt:lpstr>
      <vt:lpstr>User Interaction</vt:lpstr>
      <vt:lpstr>Functional Requierments</vt:lpstr>
      <vt:lpstr>Nonfunctional Requierments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Hamburgelers</dc:title>
  <dc:creator>Luis Garcia</dc:creator>
  <cp:lastModifiedBy>Luis Garcia</cp:lastModifiedBy>
  <cp:revision>22</cp:revision>
  <dcterms:created xsi:type="dcterms:W3CDTF">2015-11-19T03:52:58Z</dcterms:created>
  <dcterms:modified xsi:type="dcterms:W3CDTF">2015-11-20T20:50:29Z</dcterms:modified>
</cp:coreProperties>
</file>