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y Lee" initials="WL" lastIdx="1" clrIdx="0">
    <p:extLst>
      <p:ext uri="{19B8F6BF-5375-455C-9EA6-DF929625EA0E}">
        <p15:presenceInfo xmlns:p15="http://schemas.microsoft.com/office/powerpoint/2012/main" userId="e4ff771c27e6f4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A6DC-BE55-4937-8CE6-0554C8CC5A8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727F-011B-4F7D-B084-C4307FD2E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45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A6DC-BE55-4937-8CE6-0554C8CC5A8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727F-011B-4F7D-B084-C4307FD2E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5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A6DC-BE55-4937-8CE6-0554C8CC5A8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727F-011B-4F7D-B084-C4307FD2E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8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A6DC-BE55-4937-8CE6-0554C8CC5A8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727F-011B-4F7D-B084-C4307FD2E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A6DC-BE55-4937-8CE6-0554C8CC5A8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727F-011B-4F7D-B084-C4307FD2E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74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A6DC-BE55-4937-8CE6-0554C8CC5A8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727F-011B-4F7D-B084-C4307FD2E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9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A6DC-BE55-4937-8CE6-0554C8CC5A8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727F-011B-4F7D-B084-C4307FD2E15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A6DC-BE55-4937-8CE6-0554C8CC5A8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727F-011B-4F7D-B084-C4307FD2E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A6DC-BE55-4937-8CE6-0554C8CC5A8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727F-011B-4F7D-B084-C4307FD2E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A6DC-BE55-4937-8CE6-0554C8CC5A8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727F-011B-4F7D-B084-C4307FD2E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0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A39A6DC-BE55-4937-8CE6-0554C8CC5A8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727F-011B-4F7D-B084-C4307FD2E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3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A39A6DC-BE55-4937-8CE6-0554C8CC5A83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459727F-011B-4F7D-B084-C4307FD2E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8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Neighborhoods_in_Nashville,_Tennesse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5FE8-3E4E-4930-93F0-149DE7E32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Opening a restaurant in Nashville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E0C37-FBEE-488C-AEC7-F7E9048874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 Lee</a:t>
            </a:r>
          </a:p>
        </p:txBody>
      </p:sp>
    </p:spTree>
    <p:extLst>
      <p:ext uri="{BB962C8B-B14F-4D97-AF65-F5344CB8AC3E}">
        <p14:creationId xmlns:p14="http://schemas.microsoft.com/office/powerpoint/2010/main" val="1114913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47AF-C9C1-4847-B145-1D07784C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32DBF-07B9-41F3-9CD9-3285409E6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capital – Cluster 1,  American + non-American cuisine</a:t>
            </a:r>
          </a:p>
          <a:p>
            <a:endParaRPr lang="en-US" dirty="0"/>
          </a:p>
          <a:p>
            <a:r>
              <a:rPr lang="en-US" dirty="0"/>
              <a:t>Low capital – Cluster 5,  American Restaurant.</a:t>
            </a:r>
          </a:p>
          <a:p>
            <a:endParaRPr lang="en-US" dirty="0"/>
          </a:p>
          <a:p>
            <a:r>
              <a:rPr lang="en-US" dirty="0"/>
              <a:t>Need a more reliable database for Nashville</a:t>
            </a:r>
          </a:p>
          <a:p>
            <a:r>
              <a:rPr lang="en-US" dirty="0"/>
              <a:t>Factor in population and popular venues into analysis.</a:t>
            </a:r>
          </a:p>
        </p:txBody>
      </p:sp>
    </p:spTree>
    <p:extLst>
      <p:ext uri="{BB962C8B-B14F-4D97-AF65-F5344CB8AC3E}">
        <p14:creationId xmlns:p14="http://schemas.microsoft.com/office/powerpoint/2010/main" val="230787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CCED-34A9-41DC-BFE4-F0BFA265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2571-CFAB-4C1F-979F-6A24993B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Nashville is very quickly growing – opportunities arise</a:t>
            </a:r>
          </a:p>
          <a:p>
            <a:r>
              <a:rPr lang="en-US" dirty="0"/>
              <a:t>However, the more developed the city gets, more saturated it becomes</a:t>
            </a:r>
          </a:p>
          <a:p>
            <a:r>
              <a:rPr lang="en-US" dirty="0"/>
              <a:t>Need to analyze locations and the optimal type of food venue for maximum profit</a:t>
            </a:r>
          </a:p>
          <a:p>
            <a:r>
              <a:rPr lang="en-US" dirty="0"/>
              <a:t>Especially for popular places such as the Gulch and Green Hills, since significant amount of capital will be needed</a:t>
            </a:r>
          </a:p>
        </p:txBody>
      </p:sp>
    </p:spTree>
    <p:extLst>
      <p:ext uri="{BB962C8B-B14F-4D97-AF65-F5344CB8AC3E}">
        <p14:creationId xmlns:p14="http://schemas.microsoft.com/office/powerpoint/2010/main" val="9472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7D17-DD99-4006-BEC7-9DA59A0B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05C8A-3AFE-46EF-BFB9-17D9672C2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Nashville neighborhoods </a:t>
            </a:r>
            <a:r>
              <a:rPr lang="en-US" dirty="0" err="1"/>
              <a:t>webscraped</a:t>
            </a:r>
            <a:r>
              <a:rPr lang="en-US" dirty="0"/>
              <a:t> (</a:t>
            </a:r>
            <a:r>
              <a:rPr lang="en-US" u="sng" dirty="0">
                <a:hlinkClick r:id="rId2"/>
              </a:rPr>
              <a:t>https://en.wikipedia.org/wiki/Category:Neighborhoods_in_Nashville,_Tennessee</a:t>
            </a:r>
            <a:r>
              <a:rPr lang="en-US" u="sng" dirty="0"/>
              <a:t>)</a:t>
            </a:r>
          </a:p>
          <a:p>
            <a:r>
              <a:rPr lang="en-US" dirty="0"/>
              <a:t>ArcGIS used to determine latitude and longitude values of neighborhoods</a:t>
            </a:r>
          </a:p>
          <a:p>
            <a:r>
              <a:rPr lang="en-US" dirty="0"/>
              <a:t>Foursquare API was used to get food venue details</a:t>
            </a:r>
          </a:p>
          <a:p>
            <a:r>
              <a:rPr lang="en-US" dirty="0"/>
              <a:t>Unnecessary information from Foursquare API response was dropped</a:t>
            </a:r>
          </a:p>
        </p:txBody>
      </p:sp>
    </p:spTree>
    <p:extLst>
      <p:ext uri="{BB962C8B-B14F-4D97-AF65-F5344CB8AC3E}">
        <p14:creationId xmlns:p14="http://schemas.microsoft.com/office/powerpoint/2010/main" val="379637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1CF7-C2C4-48A0-99DA-B5AB2395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AACA1B-7985-4F13-A6E8-92326157C6E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585159"/>
            <a:ext cx="3438996" cy="3101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012C7C-2D41-4F09-93D9-931F156AA634}"/>
              </a:ext>
            </a:extLst>
          </p:cNvPr>
          <p:cNvSpPr txBox="1"/>
          <p:nvPr/>
        </p:nvSpPr>
        <p:spPr>
          <a:xfrm>
            <a:off x="5983550" y="3601669"/>
            <a:ext cx="3977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Neighborhoods that are more developed/have a lot of population show similar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Outskirts show similar characteristics </a:t>
            </a:r>
          </a:p>
        </p:txBody>
      </p:sp>
    </p:spTree>
    <p:extLst>
      <p:ext uri="{BB962C8B-B14F-4D97-AF65-F5344CB8AC3E}">
        <p14:creationId xmlns:p14="http://schemas.microsoft.com/office/powerpoint/2010/main" val="405157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A50D-C480-46D3-AFC2-8B427B37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07B59C-FF36-4416-97BB-B97FC6EB81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790" y="2490991"/>
            <a:ext cx="7090419" cy="3139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D05765-A76B-489E-917F-9DF629068D05}"/>
              </a:ext>
            </a:extLst>
          </p:cNvPr>
          <p:cNvSpPr txBox="1"/>
          <p:nvPr/>
        </p:nvSpPr>
        <p:spPr>
          <a:xfrm>
            <a:off x="2198702" y="5967891"/>
            <a:ext cx="779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Mostly American restaurants but has quite a lot of variety as it’s developed</a:t>
            </a:r>
          </a:p>
        </p:txBody>
      </p:sp>
    </p:spTree>
    <p:extLst>
      <p:ext uri="{BB962C8B-B14F-4D97-AF65-F5344CB8AC3E}">
        <p14:creationId xmlns:p14="http://schemas.microsoft.com/office/powerpoint/2010/main" val="116249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DAAD-4C1B-4F9F-9BDD-DF772990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89C7D2-13EA-4E07-A1D4-49B8138DE51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586872"/>
            <a:ext cx="7731125" cy="8421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E4B314-A92E-4727-A99C-92774741918F}"/>
              </a:ext>
            </a:extLst>
          </p:cNvPr>
          <p:cNvSpPr txBox="1"/>
          <p:nvPr/>
        </p:nvSpPr>
        <p:spPr>
          <a:xfrm>
            <a:off x="2231136" y="3844031"/>
            <a:ext cx="779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Mostly fast food, not a destination for tourism or travel</a:t>
            </a:r>
          </a:p>
        </p:txBody>
      </p:sp>
    </p:spTree>
    <p:extLst>
      <p:ext uri="{BB962C8B-B14F-4D97-AF65-F5344CB8AC3E}">
        <p14:creationId xmlns:p14="http://schemas.microsoft.com/office/powerpoint/2010/main" val="359347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1649-BF67-4EE6-98D2-E6CADF68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A111A6-CA07-4AFA-B9A2-1065BD4116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705987"/>
            <a:ext cx="7731125" cy="6586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0EF16C-5ED9-447A-9D6B-B5AEB32F7E80}"/>
              </a:ext>
            </a:extLst>
          </p:cNvPr>
          <p:cNvSpPr txBox="1"/>
          <p:nvPr/>
        </p:nvSpPr>
        <p:spPr>
          <a:xfrm>
            <a:off x="2300737" y="3941685"/>
            <a:ext cx="759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Far from center of the city, seems suboptimal</a:t>
            </a:r>
          </a:p>
        </p:txBody>
      </p:sp>
    </p:spTree>
    <p:extLst>
      <p:ext uri="{BB962C8B-B14F-4D97-AF65-F5344CB8AC3E}">
        <p14:creationId xmlns:p14="http://schemas.microsoft.com/office/powerpoint/2010/main" val="427241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9570-0BB6-4DD4-AC73-A5481F9D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00585A-395F-465A-8798-30F34065345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7" y="2780073"/>
            <a:ext cx="7731125" cy="9366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407595-84A1-4789-9EF5-692E646CD95F}"/>
              </a:ext>
            </a:extLst>
          </p:cNvPr>
          <p:cNvSpPr txBox="1"/>
          <p:nvPr/>
        </p:nvSpPr>
        <p:spPr>
          <a:xfrm>
            <a:off x="2296297" y="4172505"/>
            <a:ext cx="7599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Seems to be expanding and shows promise, but wait until expansion wave hits these two neighborhoods.</a:t>
            </a:r>
          </a:p>
        </p:txBody>
      </p:sp>
    </p:spTree>
    <p:extLst>
      <p:ext uri="{BB962C8B-B14F-4D97-AF65-F5344CB8AC3E}">
        <p14:creationId xmlns:p14="http://schemas.microsoft.com/office/powerpoint/2010/main" val="3986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2B0B-36FD-44DA-8823-67DBAFF6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8BC3DD-FC66-4A1C-B90B-930AEFD2F6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834153"/>
            <a:ext cx="7731125" cy="1361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2578DA-3048-4B89-AD37-C31662DF6576}"/>
              </a:ext>
            </a:extLst>
          </p:cNvPr>
          <p:cNvSpPr txBox="1"/>
          <p:nvPr/>
        </p:nvSpPr>
        <p:spPr>
          <a:xfrm>
            <a:off x="2231136" y="4704589"/>
            <a:ext cx="772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Towards the outskirts of the city, less competition – seems probable</a:t>
            </a:r>
          </a:p>
        </p:txBody>
      </p:sp>
    </p:spTree>
    <p:extLst>
      <p:ext uri="{BB962C8B-B14F-4D97-AF65-F5344CB8AC3E}">
        <p14:creationId xmlns:p14="http://schemas.microsoft.com/office/powerpoint/2010/main" val="393606198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</TotalTime>
  <Words>251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Opening a restaurant in Nashville</vt:lpstr>
      <vt:lpstr>Need for analysis</vt:lpstr>
      <vt:lpstr>Data acquisition and cleaning</vt:lpstr>
      <vt:lpstr>clusters</vt:lpstr>
      <vt:lpstr>Cluster 1</vt:lpstr>
      <vt:lpstr>Cluster 2</vt:lpstr>
      <vt:lpstr>Cluster 3</vt:lpstr>
      <vt:lpstr>Cluster 4</vt:lpstr>
      <vt:lpstr>Cluster 5</vt:lpstr>
      <vt:lpstr>Conclusions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restaurant in Nashville</dc:title>
  <dc:creator>Willy Lee</dc:creator>
  <cp:lastModifiedBy>Willy Lee</cp:lastModifiedBy>
  <cp:revision>12</cp:revision>
  <dcterms:created xsi:type="dcterms:W3CDTF">2020-05-19T02:07:15Z</dcterms:created>
  <dcterms:modified xsi:type="dcterms:W3CDTF">2020-05-19T02:21:54Z</dcterms:modified>
</cp:coreProperties>
</file>