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  <p:sldMasterId id="2147483677" r:id="rId2"/>
    <p:sldMasterId id="2147483689" r:id="rId3"/>
    <p:sldMasterId id="2147483648" r:id="rId4"/>
  </p:sldMasterIdLst>
  <p:notesMasterIdLst>
    <p:notesMasterId r:id="rId33"/>
  </p:notesMasterIdLst>
  <p:sldIdLst>
    <p:sldId id="256" r:id="rId5"/>
    <p:sldId id="257" r:id="rId6"/>
    <p:sldId id="258" r:id="rId7"/>
    <p:sldId id="265" r:id="rId8"/>
    <p:sldId id="259" r:id="rId9"/>
    <p:sldId id="263" r:id="rId10"/>
    <p:sldId id="291" r:id="rId11"/>
    <p:sldId id="262" r:id="rId12"/>
    <p:sldId id="261" r:id="rId13"/>
    <p:sldId id="267" r:id="rId14"/>
    <p:sldId id="269" r:id="rId15"/>
    <p:sldId id="270" r:id="rId16"/>
    <p:sldId id="271" r:id="rId17"/>
    <p:sldId id="274" r:id="rId18"/>
    <p:sldId id="275" r:id="rId19"/>
    <p:sldId id="277" r:id="rId20"/>
    <p:sldId id="276" r:id="rId21"/>
    <p:sldId id="278" r:id="rId22"/>
    <p:sldId id="279" r:id="rId23"/>
    <p:sldId id="280" r:id="rId24"/>
    <p:sldId id="283" r:id="rId25"/>
    <p:sldId id="282" r:id="rId26"/>
    <p:sldId id="287" r:id="rId27"/>
    <p:sldId id="286" r:id="rId28"/>
    <p:sldId id="284" r:id="rId29"/>
    <p:sldId id="285" r:id="rId30"/>
    <p:sldId id="290" r:id="rId31"/>
    <p:sldId id="281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EC7967-A218-E2DC-28F4-4DC076EFDBC6}" v="1443" dt="2020-01-19T00:35:43.298"/>
    <p1510:client id="{18E64B66-6979-0352-EFC5-32FED8939E4D}" v="460" dt="2020-01-18T20:44:48.686"/>
    <p1510:client id="{318A46FF-20E4-A85C-90A5-3ECD50A2C771}" v="2394" dt="2020-01-23T02:21:24.735"/>
    <p1510:client id="{A8C7B201-0FA0-1010-ACA7-27B704EE7B61}" v="1" dt="2020-01-26T14:44:35.768"/>
    <p1510:client id="{CF8B5F46-6A32-FBC5-20D3-6330C15C8530}" v="383" dt="2020-01-24T17:31:18.430"/>
    <p1510:client id="{D57D7087-AB92-9EA1-268F-8FD655A9DAB9}" v="281" dt="2020-01-25T16:27:40.182"/>
    <p1510:client id="{DCF9B6FE-288D-73C0-A23E-2945DF5A8184}" v="443" dt="2020-01-25T21:20:49.952"/>
    <p1510:client id="{F342DB93-3E1D-CCFB-D467-1018ED645ACD}" v="113" dt="2020-01-24T18:56:02.9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9EAF87-495B-4E0E-A4F9-FFBA97F9EAC3}" type="doc">
      <dgm:prSet loTypeId="urn:microsoft.com/office/officeart/2016/7/layout/LinearBlockProcessNumbered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9E4FA82-1B06-4D3F-B8E1-6536B204EBCF}">
      <dgm:prSet/>
      <dgm:spPr/>
      <dgm:t>
        <a:bodyPr/>
        <a:lstStyle/>
        <a:p>
          <a:pPr rtl="0"/>
          <a:r>
            <a:rPr lang="de-DE" dirty="0">
              <a:latin typeface="Calibri"/>
              <a:cs typeface="Calibri"/>
            </a:rPr>
            <a:t>Idee des Produktes </a:t>
          </a:r>
        </a:p>
      </dgm:t>
    </dgm:pt>
    <dgm:pt modelId="{1D9CC315-8254-4AEA-BBAA-9E9EE3AAC9E0}" type="parTrans" cxnId="{1747FBA7-4EE9-41AF-8318-1D33349C0CCA}">
      <dgm:prSet/>
      <dgm:spPr/>
      <dgm:t>
        <a:bodyPr/>
        <a:lstStyle/>
        <a:p>
          <a:endParaRPr lang="de-DE"/>
        </a:p>
      </dgm:t>
    </dgm:pt>
    <dgm:pt modelId="{4C533E88-2B69-43FC-90FE-427790160995}" type="sibTrans" cxnId="{1747FBA7-4EE9-41AF-8318-1D33349C0CCA}">
      <dgm:prSet phldrT="01" phldr="0"/>
      <dgm:spPr/>
      <dgm:t>
        <a:bodyPr/>
        <a:lstStyle/>
        <a:p>
          <a:r>
            <a:rPr lang="de-DE"/>
            <a:t>01</a:t>
          </a:r>
        </a:p>
      </dgm:t>
    </dgm:pt>
    <dgm:pt modelId="{46A2CABF-6C8A-491F-928F-6973828F52C8}">
      <dgm:prSet/>
      <dgm:spPr/>
      <dgm:t>
        <a:bodyPr/>
        <a:lstStyle/>
        <a:p>
          <a:r>
            <a:rPr lang="de-DE" dirty="0">
              <a:latin typeface="Calibri"/>
              <a:cs typeface="Calibri"/>
            </a:rPr>
            <a:t>Marktanalyse und Marktpotential</a:t>
          </a:r>
        </a:p>
      </dgm:t>
    </dgm:pt>
    <dgm:pt modelId="{8052EE3C-4C24-4A08-889F-641BE664D1F1}" type="parTrans" cxnId="{324DC9D7-3110-4BC0-99AD-DA3BD46100C7}">
      <dgm:prSet/>
      <dgm:spPr/>
      <dgm:t>
        <a:bodyPr/>
        <a:lstStyle/>
        <a:p>
          <a:endParaRPr lang="de-DE"/>
        </a:p>
      </dgm:t>
    </dgm:pt>
    <dgm:pt modelId="{3FA4C34A-C249-412E-897D-5C587ABD5D6A}" type="sibTrans" cxnId="{324DC9D7-3110-4BC0-99AD-DA3BD46100C7}">
      <dgm:prSet phldrT="02" phldr="0"/>
      <dgm:spPr/>
      <dgm:t>
        <a:bodyPr/>
        <a:lstStyle/>
        <a:p>
          <a:r>
            <a:rPr lang="de-DE"/>
            <a:t>02</a:t>
          </a:r>
        </a:p>
      </dgm:t>
    </dgm:pt>
    <dgm:pt modelId="{4B694EF0-D56A-44EB-B273-3DADE54FAAAC}">
      <dgm:prSet phldr="0"/>
      <dgm:spPr/>
      <dgm:t>
        <a:bodyPr/>
        <a:lstStyle/>
        <a:p>
          <a:r>
            <a:rPr lang="de-DE" dirty="0">
              <a:latin typeface="Calibri"/>
              <a:cs typeface="Calibri"/>
            </a:rPr>
            <a:t>Produktlebenszyklus</a:t>
          </a:r>
        </a:p>
      </dgm:t>
    </dgm:pt>
    <dgm:pt modelId="{D2AC3EF8-4CDF-4838-85AC-87A52422AB78}" type="parTrans" cxnId="{E8CFC605-F362-4A6F-8ADF-58950E3DFF91}">
      <dgm:prSet/>
      <dgm:spPr/>
    </dgm:pt>
    <dgm:pt modelId="{721BAE8E-79A1-4ADC-8E8F-C0C82AA8939B}" type="sibTrans" cxnId="{E8CFC605-F362-4A6F-8ADF-58950E3DFF91}">
      <dgm:prSet phldrT="05" phldr="0"/>
      <dgm:spPr/>
      <dgm:t>
        <a:bodyPr/>
        <a:lstStyle/>
        <a:p>
          <a:r>
            <a:rPr lang="de-DE"/>
            <a:t>05</a:t>
          </a:r>
        </a:p>
      </dgm:t>
    </dgm:pt>
    <dgm:pt modelId="{12B21F35-5900-4853-AF0E-A0EE3972A025}">
      <dgm:prSet phldr="0"/>
      <dgm:spPr/>
      <dgm:t>
        <a:bodyPr/>
        <a:lstStyle/>
        <a:p>
          <a:r>
            <a:rPr lang="de-DE" dirty="0">
              <a:latin typeface="Calibri"/>
              <a:cs typeface="Calibri"/>
            </a:rPr>
            <a:t>Kapital</a:t>
          </a:r>
        </a:p>
      </dgm:t>
    </dgm:pt>
    <dgm:pt modelId="{B2FA1B86-37A1-4235-88BB-D42CED4ACABC}" type="parTrans" cxnId="{6EB5095E-7308-4129-BD88-AAEFDF3294D8}">
      <dgm:prSet/>
      <dgm:spPr/>
    </dgm:pt>
    <dgm:pt modelId="{79F4C950-1BA3-475A-BB6B-C96E78A9264C}" type="sibTrans" cxnId="{6EB5095E-7308-4129-BD88-AAEFDF3294D8}">
      <dgm:prSet phldrT="06" phldr="0"/>
      <dgm:spPr/>
      <dgm:t>
        <a:bodyPr/>
        <a:lstStyle/>
        <a:p>
          <a:r>
            <a:rPr lang="de-DE"/>
            <a:t>06</a:t>
          </a:r>
        </a:p>
      </dgm:t>
    </dgm:pt>
    <dgm:pt modelId="{C37E1F4B-18B4-4445-9ECB-AF5702F31920}">
      <dgm:prSet phldr="0"/>
      <dgm:spPr/>
      <dgm:t>
        <a:bodyPr/>
        <a:lstStyle/>
        <a:p>
          <a:r>
            <a:rPr lang="de-DE" dirty="0">
              <a:latin typeface="Calibri"/>
              <a:cs typeface="Calibri"/>
            </a:rPr>
            <a:t>Prototyp</a:t>
          </a:r>
        </a:p>
      </dgm:t>
    </dgm:pt>
    <dgm:pt modelId="{952F8CC6-0515-4BF9-BAD3-2F7AE4B212B5}" type="parTrans" cxnId="{D83BF161-3898-4B86-AF7B-87D7E5E05437}">
      <dgm:prSet/>
      <dgm:spPr/>
    </dgm:pt>
    <dgm:pt modelId="{69E437BB-57A5-4FA7-8D9D-6117016E8AF7}" type="sibTrans" cxnId="{D83BF161-3898-4B86-AF7B-87D7E5E05437}">
      <dgm:prSet phldrT="07" phldr="0"/>
      <dgm:spPr/>
      <dgm:t>
        <a:bodyPr/>
        <a:lstStyle/>
        <a:p>
          <a:r>
            <a:rPr lang="de-DE"/>
            <a:t>07</a:t>
          </a:r>
        </a:p>
      </dgm:t>
    </dgm:pt>
    <dgm:pt modelId="{5FA2278C-69CE-41C4-8D64-D67C54D1E75A}">
      <dgm:prSet phldr="0"/>
      <dgm:spPr/>
      <dgm:t>
        <a:bodyPr/>
        <a:lstStyle/>
        <a:p>
          <a:r>
            <a:rPr lang="de-DE" dirty="0">
              <a:latin typeface="Calibri"/>
              <a:cs typeface="Calibri"/>
            </a:rPr>
            <a:t>Geschäftsmodell</a:t>
          </a:r>
        </a:p>
      </dgm:t>
    </dgm:pt>
    <dgm:pt modelId="{181415AB-127C-45D4-8DC2-CCBFBEA9418F}" type="parTrans" cxnId="{8B2C068E-AE6D-4514-8B1D-BB4DDBED39FD}">
      <dgm:prSet/>
      <dgm:spPr/>
    </dgm:pt>
    <dgm:pt modelId="{949369CE-EAB0-46F6-8B12-20EB03372EB5}" type="sibTrans" cxnId="{8B2C068E-AE6D-4514-8B1D-BB4DDBED39FD}">
      <dgm:prSet phldrT="03" phldr="0"/>
      <dgm:spPr/>
      <dgm:t>
        <a:bodyPr/>
        <a:lstStyle/>
        <a:p>
          <a:r>
            <a:rPr lang="de-DE"/>
            <a:t>03</a:t>
          </a:r>
        </a:p>
      </dgm:t>
    </dgm:pt>
    <dgm:pt modelId="{BDC58940-E32C-474A-AE2A-B02790CE59FF}">
      <dgm:prSet phldr="0"/>
      <dgm:spPr/>
      <dgm:t>
        <a:bodyPr/>
        <a:lstStyle/>
        <a:p>
          <a:r>
            <a:rPr lang="de-DE" dirty="0">
              <a:latin typeface="Calibri"/>
              <a:cs typeface="Calibri"/>
            </a:rPr>
            <a:t>Risiken</a:t>
          </a:r>
        </a:p>
      </dgm:t>
    </dgm:pt>
    <dgm:pt modelId="{8546B067-17F7-4603-8328-972CDD2A4610}" type="parTrans" cxnId="{050854CC-7569-47B6-B74B-E5A50232FFDA}">
      <dgm:prSet/>
      <dgm:spPr/>
    </dgm:pt>
    <dgm:pt modelId="{7022540B-FE86-48CB-B400-D22CFDAAFB0A}" type="sibTrans" cxnId="{050854CC-7569-47B6-B74B-E5A50232FFDA}">
      <dgm:prSet phldrT="04" phldr="0"/>
      <dgm:spPr/>
      <dgm:t>
        <a:bodyPr/>
        <a:lstStyle/>
        <a:p>
          <a:r>
            <a:rPr lang="de-DE"/>
            <a:t>04</a:t>
          </a:r>
        </a:p>
      </dgm:t>
    </dgm:pt>
    <dgm:pt modelId="{46988540-61A5-4007-BB19-4E9702B503D3}" type="pres">
      <dgm:prSet presAssocID="{CE9EAF87-495B-4E0E-A4F9-FFBA97F9EAC3}" presName="Name0" presStyleCnt="0">
        <dgm:presLayoutVars>
          <dgm:animLvl val="lvl"/>
          <dgm:resizeHandles val="exact"/>
        </dgm:presLayoutVars>
      </dgm:prSet>
      <dgm:spPr/>
    </dgm:pt>
    <dgm:pt modelId="{C60B60DA-2846-4D46-AB6D-C9ED9CC38548}" type="pres">
      <dgm:prSet presAssocID="{19E4FA82-1B06-4D3F-B8E1-6536B204EBCF}" presName="compositeNode" presStyleCnt="0">
        <dgm:presLayoutVars>
          <dgm:bulletEnabled val="1"/>
        </dgm:presLayoutVars>
      </dgm:prSet>
      <dgm:spPr/>
    </dgm:pt>
    <dgm:pt modelId="{2A41F0DC-21C5-4C7E-A69A-63087E451A13}" type="pres">
      <dgm:prSet presAssocID="{19E4FA82-1B06-4D3F-B8E1-6536B204EBCF}" presName="bgRect" presStyleLbl="alignNode1" presStyleIdx="0" presStyleCnt="7"/>
      <dgm:spPr/>
    </dgm:pt>
    <dgm:pt modelId="{625FCA19-497D-413A-9E3F-A6E38BF8E04A}" type="pres">
      <dgm:prSet presAssocID="{4C533E88-2B69-43FC-90FE-427790160995}" presName="sibTransNodeRect" presStyleLbl="alignNode1" presStyleIdx="0" presStyleCnt="7">
        <dgm:presLayoutVars>
          <dgm:chMax val="0"/>
          <dgm:bulletEnabled val="1"/>
        </dgm:presLayoutVars>
      </dgm:prSet>
      <dgm:spPr/>
    </dgm:pt>
    <dgm:pt modelId="{0D3783A9-16C4-46A4-806C-FD31C83E766E}" type="pres">
      <dgm:prSet presAssocID="{19E4FA82-1B06-4D3F-B8E1-6536B204EBCF}" presName="nodeRect" presStyleLbl="alignNode1" presStyleIdx="0" presStyleCnt="7">
        <dgm:presLayoutVars>
          <dgm:bulletEnabled val="1"/>
        </dgm:presLayoutVars>
      </dgm:prSet>
      <dgm:spPr/>
    </dgm:pt>
    <dgm:pt modelId="{C9D30D39-F9A7-4694-8E3C-06AAC406BF99}" type="pres">
      <dgm:prSet presAssocID="{4C533E88-2B69-43FC-90FE-427790160995}" presName="sibTrans" presStyleCnt="0"/>
      <dgm:spPr/>
    </dgm:pt>
    <dgm:pt modelId="{37E9A80F-307A-408C-BC84-B06C0062D160}" type="pres">
      <dgm:prSet presAssocID="{46A2CABF-6C8A-491F-928F-6973828F52C8}" presName="compositeNode" presStyleCnt="0">
        <dgm:presLayoutVars>
          <dgm:bulletEnabled val="1"/>
        </dgm:presLayoutVars>
      </dgm:prSet>
      <dgm:spPr/>
    </dgm:pt>
    <dgm:pt modelId="{E7D51FC4-9C0D-4D03-BC7F-159630882221}" type="pres">
      <dgm:prSet presAssocID="{46A2CABF-6C8A-491F-928F-6973828F52C8}" presName="bgRect" presStyleLbl="alignNode1" presStyleIdx="1" presStyleCnt="7"/>
      <dgm:spPr/>
    </dgm:pt>
    <dgm:pt modelId="{AC86AA1E-60E7-4568-8C79-F34E6C950911}" type="pres">
      <dgm:prSet presAssocID="{3FA4C34A-C249-412E-897D-5C587ABD5D6A}" presName="sibTransNodeRect" presStyleLbl="alignNode1" presStyleIdx="1" presStyleCnt="7">
        <dgm:presLayoutVars>
          <dgm:chMax val="0"/>
          <dgm:bulletEnabled val="1"/>
        </dgm:presLayoutVars>
      </dgm:prSet>
      <dgm:spPr/>
    </dgm:pt>
    <dgm:pt modelId="{6EEB8214-528E-4779-A0C8-143BAFF84140}" type="pres">
      <dgm:prSet presAssocID="{46A2CABF-6C8A-491F-928F-6973828F52C8}" presName="nodeRect" presStyleLbl="alignNode1" presStyleIdx="1" presStyleCnt="7">
        <dgm:presLayoutVars>
          <dgm:bulletEnabled val="1"/>
        </dgm:presLayoutVars>
      </dgm:prSet>
      <dgm:spPr/>
    </dgm:pt>
    <dgm:pt modelId="{58CE8D89-6857-4459-9EC0-3AD32DA3A324}" type="pres">
      <dgm:prSet presAssocID="{3FA4C34A-C249-412E-897D-5C587ABD5D6A}" presName="sibTrans" presStyleCnt="0"/>
      <dgm:spPr/>
    </dgm:pt>
    <dgm:pt modelId="{B6524FB9-CCB7-463F-BA05-5EDF871CD798}" type="pres">
      <dgm:prSet presAssocID="{5FA2278C-69CE-41C4-8D64-D67C54D1E75A}" presName="compositeNode" presStyleCnt="0">
        <dgm:presLayoutVars>
          <dgm:bulletEnabled val="1"/>
        </dgm:presLayoutVars>
      </dgm:prSet>
      <dgm:spPr/>
    </dgm:pt>
    <dgm:pt modelId="{3D7AA109-A206-48D2-ABD8-C62DC8AA2958}" type="pres">
      <dgm:prSet presAssocID="{5FA2278C-69CE-41C4-8D64-D67C54D1E75A}" presName="bgRect" presStyleLbl="alignNode1" presStyleIdx="2" presStyleCnt="7"/>
      <dgm:spPr/>
    </dgm:pt>
    <dgm:pt modelId="{B679D251-2948-4BE6-B0B2-122BFC2A4438}" type="pres">
      <dgm:prSet presAssocID="{949369CE-EAB0-46F6-8B12-20EB03372EB5}" presName="sibTransNodeRect" presStyleLbl="alignNode1" presStyleIdx="2" presStyleCnt="7">
        <dgm:presLayoutVars>
          <dgm:chMax val="0"/>
          <dgm:bulletEnabled val="1"/>
        </dgm:presLayoutVars>
      </dgm:prSet>
      <dgm:spPr/>
    </dgm:pt>
    <dgm:pt modelId="{458EB725-9648-4136-BE8B-B485030568BC}" type="pres">
      <dgm:prSet presAssocID="{5FA2278C-69CE-41C4-8D64-D67C54D1E75A}" presName="nodeRect" presStyleLbl="alignNode1" presStyleIdx="2" presStyleCnt="7">
        <dgm:presLayoutVars>
          <dgm:bulletEnabled val="1"/>
        </dgm:presLayoutVars>
      </dgm:prSet>
      <dgm:spPr/>
    </dgm:pt>
    <dgm:pt modelId="{28E4579D-FC8A-400E-B9EC-B16859F3295F}" type="pres">
      <dgm:prSet presAssocID="{949369CE-EAB0-46F6-8B12-20EB03372EB5}" presName="sibTrans" presStyleCnt="0"/>
      <dgm:spPr/>
    </dgm:pt>
    <dgm:pt modelId="{E2FD76DF-6AB4-4FAF-A675-DBE1910AA77C}" type="pres">
      <dgm:prSet presAssocID="{BDC58940-E32C-474A-AE2A-B02790CE59FF}" presName="compositeNode" presStyleCnt="0">
        <dgm:presLayoutVars>
          <dgm:bulletEnabled val="1"/>
        </dgm:presLayoutVars>
      </dgm:prSet>
      <dgm:spPr/>
    </dgm:pt>
    <dgm:pt modelId="{EBF8CAB3-3270-49A9-9BC9-2BFBEE16203B}" type="pres">
      <dgm:prSet presAssocID="{BDC58940-E32C-474A-AE2A-B02790CE59FF}" presName="bgRect" presStyleLbl="alignNode1" presStyleIdx="3" presStyleCnt="7"/>
      <dgm:spPr/>
    </dgm:pt>
    <dgm:pt modelId="{8AA5B762-6344-4D93-B55B-508EA82E13EE}" type="pres">
      <dgm:prSet presAssocID="{7022540B-FE86-48CB-B400-D22CFDAAFB0A}" presName="sibTransNodeRect" presStyleLbl="alignNode1" presStyleIdx="3" presStyleCnt="7">
        <dgm:presLayoutVars>
          <dgm:chMax val="0"/>
          <dgm:bulletEnabled val="1"/>
        </dgm:presLayoutVars>
      </dgm:prSet>
      <dgm:spPr/>
    </dgm:pt>
    <dgm:pt modelId="{2DBE28B3-DACF-4CCF-98FC-60D733D0B2E6}" type="pres">
      <dgm:prSet presAssocID="{BDC58940-E32C-474A-AE2A-B02790CE59FF}" presName="nodeRect" presStyleLbl="alignNode1" presStyleIdx="3" presStyleCnt="7">
        <dgm:presLayoutVars>
          <dgm:bulletEnabled val="1"/>
        </dgm:presLayoutVars>
      </dgm:prSet>
      <dgm:spPr/>
    </dgm:pt>
    <dgm:pt modelId="{C034D784-1594-49D6-8019-D2FC20796DBD}" type="pres">
      <dgm:prSet presAssocID="{7022540B-FE86-48CB-B400-D22CFDAAFB0A}" presName="sibTrans" presStyleCnt="0"/>
      <dgm:spPr/>
    </dgm:pt>
    <dgm:pt modelId="{4E4C3DBA-20B8-433A-B7AA-AE62A9359F45}" type="pres">
      <dgm:prSet presAssocID="{4B694EF0-D56A-44EB-B273-3DADE54FAAAC}" presName="compositeNode" presStyleCnt="0">
        <dgm:presLayoutVars>
          <dgm:bulletEnabled val="1"/>
        </dgm:presLayoutVars>
      </dgm:prSet>
      <dgm:spPr/>
    </dgm:pt>
    <dgm:pt modelId="{BCCD306C-D8F5-449D-A341-C4E8FBBDCF01}" type="pres">
      <dgm:prSet presAssocID="{4B694EF0-D56A-44EB-B273-3DADE54FAAAC}" presName="bgRect" presStyleLbl="alignNode1" presStyleIdx="4" presStyleCnt="7"/>
      <dgm:spPr/>
    </dgm:pt>
    <dgm:pt modelId="{2853AF0B-ABD3-49A7-BC93-A842EB833841}" type="pres">
      <dgm:prSet presAssocID="{721BAE8E-79A1-4ADC-8E8F-C0C82AA8939B}" presName="sibTransNodeRect" presStyleLbl="alignNode1" presStyleIdx="4" presStyleCnt="7">
        <dgm:presLayoutVars>
          <dgm:chMax val="0"/>
          <dgm:bulletEnabled val="1"/>
        </dgm:presLayoutVars>
      </dgm:prSet>
      <dgm:spPr/>
    </dgm:pt>
    <dgm:pt modelId="{DA9FA53B-0014-4082-BC3D-288697B2ED01}" type="pres">
      <dgm:prSet presAssocID="{4B694EF0-D56A-44EB-B273-3DADE54FAAAC}" presName="nodeRect" presStyleLbl="alignNode1" presStyleIdx="4" presStyleCnt="7">
        <dgm:presLayoutVars>
          <dgm:bulletEnabled val="1"/>
        </dgm:presLayoutVars>
      </dgm:prSet>
      <dgm:spPr/>
    </dgm:pt>
    <dgm:pt modelId="{42DD5000-DBE2-455B-A0F2-9D181E3EF43C}" type="pres">
      <dgm:prSet presAssocID="{721BAE8E-79A1-4ADC-8E8F-C0C82AA8939B}" presName="sibTrans" presStyleCnt="0"/>
      <dgm:spPr/>
    </dgm:pt>
    <dgm:pt modelId="{E5540FE4-CE3D-4D8F-B5F9-4574E86E0323}" type="pres">
      <dgm:prSet presAssocID="{12B21F35-5900-4853-AF0E-A0EE3972A025}" presName="compositeNode" presStyleCnt="0">
        <dgm:presLayoutVars>
          <dgm:bulletEnabled val="1"/>
        </dgm:presLayoutVars>
      </dgm:prSet>
      <dgm:spPr/>
    </dgm:pt>
    <dgm:pt modelId="{AE87DCBA-DDF4-4ECE-BE98-C86B59D9AC04}" type="pres">
      <dgm:prSet presAssocID="{12B21F35-5900-4853-AF0E-A0EE3972A025}" presName="bgRect" presStyleLbl="alignNode1" presStyleIdx="5" presStyleCnt="7"/>
      <dgm:spPr/>
    </dgm:pt>
    <dgm:pt modelId="{42EC0406-3F5D-48D4-87D3-28A9B71C7945}" type="pres">
      <dgm:prSet presAssocID="{79F4C950-1BA3-475A-BB6B-C96E78A9264C}" presName="sibTransNodeRect" presStyleLbl="alignNode1" presStyleIdx="5" presStyleCnt="7">
        <dgm:presLayoutVars>
          <dgm:chMax val="0"/>
          <dgm:bulletEnabled val="1"/>
        </dgm:presLayoutVars>
      </dgm:prSet>
      <dgm:spPr/>
    </dgm:pt>
    <dgm:pt modelId="{BB4CEF31-1D4F-439D-87C9-939794D53334}" type="pres">
      <dgm:prSet presAssocID="{12B21F35-5900-4853-AF0E-A0EE3972A025}" presName="nodeRect" presStyleLbl="alignNode1" presStyleIdx="5" presStyleCnt="7">
        <dgm:presLayoutVars>
          <dgm:bulletEnabled val="1"/>
        </dgm:presLayoutVars>
      </dgm:prSet>
      <dgm:spPr/>
    </dgm:pt>
    <dgm:pt modelId="{855E33BE-9945-4A09-9881-F51DB39CA267}" type="pres">
      <dgm:prSet presAssocID="{79F4C950-1BA3-475A-BB6B-C96E78A9264C}" presName="sibTrans" presStyleCnt="0"/>
      <dgm:spPr/>
    </dgm:pt>
    <dgm:pt modelId="{9AF5E8C1-3121-45B4-BD0D-E334036A1298}" type="pres">
      <dgm:prSet presAssocID="{C37E1F4B-18B4-4445-9ECB-AF5702F31920}" presName="compositeNode" presStyleCnt="0">
        <dgm:presLayoutVars>
          <dgm:bulletEnabled val="1"/>
        </dgm:presLayoutVars>
      </dgm:prSet>
      <dgm:spPr/>
    </dgm:pt>
    <dgm:pt modelId="{B59FE21D-9DED-4887-8EC2-B9D86304EAC6}" type="pres">
      <dgm:prSet presAssocID="{C37E1F4B-18B4-4445-9ECB-AF5702F31920}" presName="bgRect" presStyleLbl="alignNode1" presStyleIdx="6" presStyleCnt="7"/>
      <dgm:spPr/>
    </dgm:pt>
    <dgm:pt modelId="{698EB109-2BE3-4953-900F-2706BC803F46}" type="pres">
      <dgm:prSet presAssocID="{69E437BB-57A5-4FA7-8D9D-6117016E8AF7}" presName="sibTransNodeRect" presStyleLbl="alignNode1" presStyleIdx="6" presStyleCnt="7">
        <dgm:presLayoutVars>
          <dgm:chMax val="0"/>
          <dgm:bulletEnabled val="1"/>
        </dgm:presLayoutVars>
      </dgm:prSet>
      <dgm:spPr/>
    </dgm:pt>
    <dgm:pt modelId="{4EF94CCB-320B-46A4-8118-51538897F0A8}" type="pres">
      <dgm:prSet presAssocID="{C37E1F4B-18B4-4445-9ECB-AF5702F31920}" presName="nodeRect" presStyleLbl="alignNode1" presStyleIdx="6" presStyleCnt="7">
        <dgm:presLayoutVars>
          <dgm:bulletEnabled val="1"/>
        </dgm:presLayoutVars>
      </dgm:prSet>
      <dgm:spPr/>
    </dgm:pt>
  </dgm:ptLst>
  <dgm:cxnLst>
    <dgm:cxn modelId="{28FF4F00-C53C-4157-BFFA-505542A82645}" type="presOf" srcId="{19E4FA82-1B06-4D3F-B8E1-6536B204EBCF}" destId="{0D3783A9-16C4-46A4-806C-FD31C83E766E}" srcOrd="1" destOrd="0" presId="urn:microsoft.com/office/officeart/2016/7/layout/LinearBlockProcessNumbered"/>
    <dgm:cxn modelId="{E8CFC605-F362-4A6F-8ADF-58950E3DFF91}" srcId="{CE9EAF87-495B-4E0E-A4F9-FFBA97F9EAC3}" destId="{4B694EF0-D56A-44EB-B273-3DADE54FAAAC}" srcOrd="4" destOrd="0" parTransId="{D2AC3EF8-4CDF-4838-85AC-87A52422AB78}" sibTransId="{721BAE8E-79A1-4ADC-8E8F-C0C82AA8939B}"/>
    <dgm:cxn modelId="{E862A61F-3811-4E36-8BC0-B9ABDEF4F199}" type="presOf" srcId="{19E4FA82-1B06-4D3F-B8E1-6536B204EBCF}" destId="{2A41F0DC-21C5-4C7E-A69A-63087E451A13}" srcOrd="0" destOrd="0" presId="urn:microsoft.com/office/officeart/2016/7/layout/LinearBlockProcessNumbered"/>
    <dgm:cxn modelId="{2409C326-AADB-460E-8D70-4CF52FA3B72B}" type="presOf" srcId="{5FA2278C-69CE-41C4-8D64-D67C54D1E75A}" destId="{458EB725-9648-4136-BE8B-B485030568BC}" srcOrd="1" destOrd="0" presId="urn:microsoft.com/office/officeart/2016/7/layout/LinearBlockProcessNumbered"/>
    <dgm:cxn modelId="{C1762032-A1E7-467F-A505-491B9977E120}" type="presOf" srcId="{5FA2278C-69CE-41C4-8D64-D67C54D1E75A}" destId="{3D7AA109-A206-48D2-ABD8-C62DC8AA2958}" srcOrd="0" destOrd="0" presId="urn:microsoft.com/office/officeart/2016/7/layout/LinearBlockProcessNumbered"/>
    <dgm:cxn modelId="{FCF7F43B-26AA-467D-9496-2FB0A5C279A3}" type="presOf" srcId="{3FA4C34A-C249-412E-897D-5C587ABD5D6A}" destId="{AC86AA1E-60E7-4568-8C79-F34E6C950911}" srcOrd="0" destOrd="0" presId="urn:microsoft.com/office/officeart/2016/7/layout/LinearBlockProcessNumbered"/>
    <dgm:cxn modelId="{6EB5095E-7308-4129-BD88-AAEFDF3294D8}" srcId="{CE9EAF87-495B-4E0E-A4F9-FFBA97F9EAC3}" destId="{12B21F35-5900-4853-AF0E-A0EE3972A025}" srcOrd="5" destOrd="0" parTransId="{B2FA1B86-37A1-4235-88BB-D42CED4ACABC}" sibTransId="{79F4C950-1BA3-475A-BB6B-C96E78A9264C}"/>
    <dgm:cxn modelId="{D83BF161-3898-4B86-AF7B-87D7E5E05437}" srcId="{CE9EAF87-495B-4E0E-A4F9-FFBA97F9EAC3}" destId="{C37E1F4B-18B4-4445-9ECB-AF5702F31920}" srcOrd="6" destOrd="0" parTransId="{952F8CC6-0515-4BF9-BAD3-2F7AE4B212B5}" sibTransId="{69E437BB-57A5-4FA7-8D9D-6117016E8AF7}"/>
    <dgm:cxn modelId="{A6ABBA64-90B8-474C-94BA-0479917DCA28}" type="presOf" srcId="{CE9EAF87-495B-4E0E-A4F9-FFBA97F9EAC3}" destId="{46988540-61A5-4007-BB19-4E9702B503D3}" srcOrd="0" destOrd="0" presId="urn:microsoft.com/office/officeart/2016/7/layout/LinearBlockProcessNumbered"/>
    <dgm:cxn modelId="{19DEFF68-C1E5-4C9A-9B93-D67472A87CDA}" type="presOf" srcId="{721BAE8E-79A1-4ADC-8E8F-C0C82AA8939B}" destId="{2853AF0B-ABD3-49A7-BC93-A842EB833841}" srcOrd="0" destOrd="0" presId="urn:microsoft.com/office/officeart/2016/7/layout/LinearBlockProcessNumbered"/>
    <dgm:cxn modelId="{BB7F004B-3323-4546-BF63-486875A6E640}" type="presOf" srcId="{69E437BB-57A5-4FA7-8D9D-6117016E8AF7}" destId="{698EB109-2BE3-4953-900F-2706BC803F46}" srcOrd="0" destOrd="0" presId="urn:microsoft.com/office/officeart/2016/7/layout/LinearBlockProcessNumbered"/>
    <dgm:cxn modelId="{0EA2944D-5B5A-428C-A858-FA4572AF07B4}" type="presOf" srcId="{7022540B-FE86-48CB-B400-D22CFDAAFB0A}" destId="{8AA5B762-6344-4D93-B55B-508EA82E13EE}" srcOrd="0" destOrd="0" presId="urn:microsoft.com/office/officeart/2016/7/layout/LinearBlockProcessNumbered"/>
    <dgm:cxn modelId="{CF31C457-765F-412E-BBF6-60F5E11A54F5}" type="presOf" srcId="{C37E1F4B-18B4-4445-9ECB-AF5702F31920}" destId="{4EF94CCB-320B-46A4-8118-51538897F0A8}" srcOrd="1" destOrd="0" presId="urn:microsoft.com/office/officeart/2016/7/layout/LinearBlockProcessNumbered"/>
    <dgm:cxn modelId="{DDD97858-4931-4390-9838-F57F11FE987D}" type="presOf" srcId="{4B694EF0-D56A-44EB-B273-3DADE54FAAAC}" destId="{DA9FA53B-0014-4082-BC3D-288697B2ED01}" srcOrd="1" destOrd="0" presId="urn:microsoft.com/office/officeart/2016/7/layout/LinearBlockProcessNumbered"/>
    <dgm:cxn modelId="{56544289-8F84-461F-A7E1-5B493D036440}" type="presOf" srcId="{4B694EF0-D56A-44EB-B273-3DADE54FAAAC}" destId="{BCCD306C-D8F5-449D-A341-C4E8FBBDCF01}" srcOrd="0" destOrd="0" presId="urn:microsoft.com/office/officeart/2016/7/layout/LinearBlockProcessNumbered"/>
    <dgm:cxn modelId="{2ABDDE8A-6AFF-4A38-89E0-6F13A935760C}" type="presOf" srcId="{46A2CABF-6C8A-491F-928F-6973828F52C8}" destId="{6EEB8214-528E-4779-A0C8-143BAFF84140}" srcOrd="1" destOrd="0" presId="urn:microsoft.com/office/officeart/2016/7/layout/LinearBlockProcessNumbered"/>
    <dgm:cxn modelId="{49F51F8D-582A-4021-AC0F-86D2C9A2123C}" type="presOf" srcId="{12B21F35-5900-4853-AF0E-A0EE3972A025}" destId="{BB4CEF31-1D4F-439D-87C9-939794D53334}" srcOrd="1" destOrd="0" presId="urn:microsoft.com/office/officeart/2016/7/layout/LinearBlockProcessNumbered"/>
    <dgm:cxn modelId="{8B2C068E-AE6D-4514-8B1D-BB4DDBED39FD}" srcId="{CE9EAF87-495B-4E0E-A4F9-FFBA97F9EAC3}" destId="{5FA2278C-69CE-41C4-8D64-D67C54D1E75A}" srcOrd="2" destOrd="0" parTransId="{181415AB-127C-45D4-8DC2-CCBFBEA9418F}" sibTransId="{949369CE-EAB0-46F6-8B12-20EB03372EB5}"/>
    <dgm:cxn modelId="{71AA1C99-73C3-4256-8E2F-A371E8E82059}" type="presOf" srcId="{949369CE-EAB0-46F6-8B12-20EB03372EB5}" destId="{B679D251-2948-4BE6-B0B2-122BFC2A4438}" srcOrd="0" destOrd="0" presId="urn:microsoft.com/office/officeart/2016/7/layout/LinearBlockProcessNumbered"/>
    <dgm:cxn modelId="{AE211C9C-2A27-4964-9312-333FBF6EB764}" type="presOf" srcId="{BDC58940-E32C-474A-AE2A-B02790CE59FF}" destId="{EBF8CAB3-3270-49A9-9BC9-2BFBEE16203B}" srcOrd="0" destOrd="0" presId="urn:microsoft.com/office/officeart/2016/7/layout/LinearBlockProcessNumbered"/>
    <dgm:cxn modelId="{1747FBA7-4EE9-41AF-8318-1D33349C0CCA}" srcId="{CE9EAF87-495B-4E0E-A4F9-FFBA97F9EAC3}" destId="{19E4FA82-1B06-4D3F-B8E1-6536B204EBCF}" srcOrd="0" destOrd="0" parTransId="{1D9CC315-8254-4AEA-BBAA-9E9EE3AAC9E0}" sibTransId="{4C533E88-2B69-43FC-90FE-427790160995}"/>
    <dgm:cxn modelId="{050854CC-7569-47B6-B74B-E5A50232FFDA}" srcId="{CE9EAF87-495B-4E0E-A4F9-FFBA97F9EAC3}" destId="{BDC58940-E32C-474A-AE2A-B02790CE59FF}" srcOrd="3" destOrd="0" parTransId="{8546B067-17F7-4603-8328-972CDD2A4610}" sibTransId="{7022540B-FE86-48CB-B400-D22CFDAAFB0A}"/>
    <dgm:cxn modelId="{384BDBD0-DA01-412C-A3E3-D4AF407A6DEE}" type="presOf" srcId="{4C533E88-2B69-43FC-90FE-427790160995}" destId="{625FCA19-497D-413A-9E3F-A6E38BF8E04A}" srcOrd="0" destOrd="0" presId="urn:microsoft.com/office/officeart/2016/7/layout/LinearBlockProcessNumbered"/>
    <dgm:cxn modelId="{A8F995D4-01AC-4CC4-84BD-5DE52F96C42B}" type="presOf" srcId="{46A2CABF-6C8A-491F-928F-6973828F52C8}" destId="{E7D51FC4-9C0D-4D03-BC7F-159630882221}" srcOrd="0" destOrd="0" presId="urn:microsoft.com/office/officeart/2016/7/layout/LinearBlockProcessNumbered"/>
    <dgm:cxn modelId="{324DC9D7-3110-4BC0-99AD-DA3BD46100C7}" srcId="{CE9EAF87-495B-4E0E-A4F9-FFBA97F9EAC3}" destId="{46A2CABF-6C8A-491F-928F-6973828F52C8}" srcOrd="1" destOrd="0" parTransId="{8052EE3C-4C24-4A08-889F-641BE664D1F1}" sibTransId="{3FA4C34A-C249-412E-897D-5C587ABD5D6A}"/>
    <dgm:cxn modelId="{F11161D8-6125-47F1-9FD0-509C2249FDAA}" type="presOf" srcId="{C37E1F4B-18B4-4445-9ECB-AF5702F31920}" destId="{B59FE21D-9DED-4887-8EC2-B9D86304EAC6}" srcOrd="0" destOrd="0" presId="urn:microsoft.com/office/officeart/2016/7/layout/LinearBlockProcessNumbered"/>
    <dgm:cxn modelId="{FADCB6E4-71BA-46AD-81CE-6DC6D15E4704}" type="presOf" srcId="{BDC58940-E32C-474A-AE2A-B02790CE59FF}" destId="{2DBE28B3-DACF-4CCF-98FC-60D733D0B2E6}" srcOrd="1" destOrd="0" presId="urn:microsoft.com/office/officeart/2016/7/layout/LinearBlockProcessNumbered"/>
    <dgm:cxn modelId="{8F83E1E9-F3AD-4A37-88CC-19236523FD42}" type="presOf" srcId="{79F4C950-1BA3-475A-BB6B-C96E78A9264C}" destId="{42EC0406-3F5D-48D4-87D3-28A9B71C7945}" srcOrd="0" destOrd="0" presId="urn:microsoft.com/office/officeart/2016/7/layout/LinearBlockProcessNumbered"/>
    <dgm:cxn modelId="{5C332CEB-8963-43DD-8BC4-C84E85F8C7CB}" type="presOf" srcId="{12B21F35-5900-4853-AF0E-A0EE3972A025}" destId="{AE87DCBA-DDF4-4ECE-BE98-C86B59D9AC04}" srcOrd="0" destOrd="0" presId="urn:microsoft.com/office/officeart/2016/7/layout/LinearBlockProcessNumbered"/>
    <dgm:cxn modelId="{A6CEABDB-4D82-4DD5-BFEF-BB29C8696D97}" type="presParOf" srcId="{46988540-61A5-4007-BB19-4E9702B503D3}" destId="{C60B60DA-2846-4D46-AB6D-C9ED9CC38548}" srcOrd="0" destOrd="0" presId="urn:microsoft.com/office/officeart/2016/7/layout/LinearBlockProcessNumbered"/>
    <dgm:cxn modelId="{2ED3B960-4D8E-4E78-B831-43AA10A6742A}" type="presParOf" srcId="{C60B60DA-2846-4D46-AB6D-C9ED9CC38548}" destId="{2A41F0DC-21C5-4C7E-A69A-63087E451A13}" srcOrd="0" destOrd="0" presId="urn:microsoft.com/office/officeart/2016/7/layout/LinearBlockProcessNumbered"/>
    <dgm:cxn modelId="{1A28AB5C-5697-4616-A888-BA0BB3836E7E}" type="presParOf" srcId="{C60B60DA-2846-4D46-AB6D-C9ED9CC38548}" destId="{625FCA19-497D-413A-9E3F-A6E38BF8E04A}" srcOrd="1" destOrd="0" presId="urn:microsoft.com/office/officeart/2016/7/layout/LinearBlockProcessNumbered"/>
    <dgm:cxn modelId="{CADDEBAC-B135-4E66-B2D5-7282BBAA3394}" type="presParOf" srcId="{C60B60DA-2846-4D46-AB6D-C9ED9CC38548}" destId="{0D3783A9-16C4-46A4-806C-FD31C83E766E}" srcOrd="2" destOrd="0" presId="urn:microsoft.com/office/officeart/2016/7/layout/LinearBlockProcessNumbered"/>
    <dgm:cxn modelId="{7436F2E3-35A6-4CF9-9C4E-E29E3D6444F7}" type="presParOf" srcId="{46988540-61A5-4007-BB19-4E9702B503D3}" destId="{C9D30D39-F9A7-4694-8E3C-06AAC406BF99}" srcOrd="1" destOrd="0" presId="urn:microsoft.com/office/officeart/2016/7/layout/LinearBlockProcessNumbered"/>
    <dgm:cxn modelId="{D0CECAD6-79DD-4405-AFD3-E53468A76C17}" type="presParOf" srcId="{46988540-61A5-4007-BB19-4E9702B503D3}" destId="{37E9A80F-307A-408C-BC84-B06C0062D160}" srcOrd="2" destOrd="0" presId="urn:microsoft.com/office/officeart/2016/7/layout/LinearBlockProcessNumbered"/>
    <dgm:cxn modelId="{E15E024F-CBBA-4BA3-9B49-37ECBDBD666B}" type="presParOf" srcId="{37E9A80F-307A-408C-BC84-B06C0062D160}" destId="{E7D51FC4-9C0D-4D03-BC7F-159630882221}" srcOrd="0" destOrd="0" presId="urn:microsoft.com/office/officeart/2016/7/layout/LinearBlockProcessNumbered"/>
    <dgm:cxn modelId="{CE52FB2B-F0E5-434A-97F1-BBD68D8E4BAD}" type="presParOf" srcId="{37E9A80F-307A-408C-BC84-B06C0062D160}" destId="{AC86AA1E-60E7-4568-8C79-F34E6C950911}" srcOrd="1" destOrd="0" presId="urn:microsoft.com/office/officeart/2016/7/layout/LinearBlockProcessNumbered"/>
    <dgm:cxn modelId="{FE69F016-652E-4F6A-942C-5693B465EB18}" type="presParOf" srcId="{37E9A80F-307A-408C-BC84-B06C0062D160}" destId="{6EEB8214-528E-4779-A0C8-143BAFF84140}" srcOrd="2" destOrd="0" presId="urn:microsoft.com/office/officeart/2016/7/layout/LinearBlockProcessNumbered"/>
    <dgm:cxn modelId="{C08633EB-67CF-421C-BAAA-14328E8DDF36}" type="presParOf" srcId="{46988540-61A5-4007-BB19-4E9702B503D3}" destId="{58CE8D89-6857-4459-9EC0-3AD32DA3A324}" srcOrd="3" destOrd="0" presId="urn:microsoft.com/office/officeart/2016/7/layout/LinearBlockProcessNumbered"/>
    <dgm:cxn modelId="{717155D8-C0E9-4D9D-AD36-C0E0047F691F}" type="presParOf" srcId="{46988540-61A5-4007-BB19-4E9702B503D3}" destId="{B6524FB9-CCB7-463F-BA05-5EDF871CD798}" srcOrd="4" destOrd="0" presId="urn:microsoft.com/office/officeart/2016/7/layout/LinearBlockProcessNumbered"/>
    <dgm:cxn modelId="{0D34F62C-2FDC-44A6-A3B0-1D73508D6C16}" type="presParOf" srcId="{B6524FB9-CCB7-463F-BA05-5EDF871CD798}" destId="{3D7AA109-A206-48D2-ABD8-C62DC8AA2958}" srcOrd="0" destOrd="0" presId="urn:microsoft.com/office/officeart/2016/7/layout/LinearBlockProcessNumbered"/>
    <dgm:cxn modelId="{FD253E2C-F15B-4F2A-84FC-33216B31F12B}" type="presParOf" srcId="{B6524FB9-CCB7-463F-BA05-5EDF871CD798}" destId="{B679D251-2948-4BE6-B0B2-122BFC2A4438}" srcOrd="1" destOrd="0" presId="urn:microsoft.com/office/officeart/2016/7/layout/LinearBlockProcessNumbered"/>
    <dgm:cxn modelId="{A65DAE6C-5F98-4EB7-AF3C-C1F63712CDC5}" type="presParOf" srcId="{B6524FB9-CCB7-463F-BA05-5EDF871CD798}" destId="{458EB725-9648-4136-BE8B-B485030568BC}" srcOrd="2" destOrd="0" presId="urn:microsoft.com/office/officeart/2016/7/layout/LinearBlockProcessNumbered"/>
    <dgm:cxn modelId="{8EFE2001-D442-4E73-800A-D40E53014E63}" type="presParOf" srcId="{46988540-61A5-4007-BB19-4E9702B503D3}" destId="{28E4579D-FC8A-400E-B9EC-B16859F3295F}" srcOrd="5" destOrd="0" presId="urn:microsoft.com/office/officeart/2016/7/layout/LinearBlockProcessNumbered"/>
    <dgm:cxn modelId="{7DE82C34-E760-46DC-A199-5253353252BD}" type="presParOf" srcId="{46988540-61A5-4007-BB19-4E9702B503D3}" destId="{E2FD76DF-6AB4-4FAF-A675-DBE1910AA77C}" srcOrd="6" destOrd="0" presId="urn:microsoft.com/office/officeart/2016/7/layout/LinearBlockProcessNumbered"/>
    <dgm:cxn modelId="{AFEF191C-1195-4C48-A98A-844E7B3E2A14}" type="presParOf" srcId="{E2FD76DF-6AB4-4FAF-A675-DBE1910AA77C}" destId="{EBF8CAB3-3270-49A9-9BC9-2BFBEE16203B}" srcOrd="0" destOrd="0" presId="urn:microsoft.com/office/officeart/2016/7/layout/LinearBlockProcessNumbered"/>
    <dgm:cxn modelId="{C4C13573-386D-448D-A4B1-EC9124AEC488}" type="presParOf" srcId="{E2FD76DF-6AB4-4FAF-A675-DBE1910AA77C}" destId="{8AA5B762-6344-4D93-B55B-508EA82E13EE}" srcOrd="1" destOrd="0" presId="urn:microsoft.com/office/officeart/2016/7/layout/LinearBlockProcessNumbered"/>
    <dgm:cxn modelId="{99B26923-D41D-483E-AB67-5C3F712F6A13}" type="presParOf" srcId="{E2FD76DF-6AB4-4FAF-A675-DBE1910AA77C}" destId="{2DBE28B3-DACF-4CCF-98FC-60D733D0B2E6}" srcOrd="2" destOrd="0" presId="urn:microsoft.com/office/officeart/2016/7/layout/LinearBlockProcessNumbered"/>
    <dgm:cxn modelId="{E58867C4-DAA3-4751-9BC2-A6A128D3D8CE}" type="presParOf" srcId="{46988540-61A5-4007-BB19-4E9702B503D3}" destId="{C034D784-1594-49D6-8019-D2FC20796DBD}" srcOrd="7" destOrd="0" presId="urn:microsoft.com/office/officeart/2016/7/layout/LinearBlockProcessNumbered"/>
    <dgm:cxn modelId="{2045C925-D8B2-4220-9C75-192C079CAC6F}" type="presParOf" srcId="{46988540-61A5-4007-BB19-4E9702B503D3}" destId="{4E4C3DBA-20B8-433A-B7AA-AE62A9359F45}" srcOrd="8" destOrd="0" presId="urn:microsoft.com/office/officeart/2016/7/layout/LinearBlockProcessNumbered"/>
    <dgm:cxn modelId="{7B85385A-47D1-41A6-BC62-ACB44A2A4D68}" type="presParOf" srcId="{4E4C3DBA-20B8-433A-B7AA-AE62A9359F45}" destId="{BCCD306C-D8F5-449D-A341-C4E8FBBDCF01}" srcOrd="0" destOrd="0" presId="urn:microsoft.com/office/officeart/2016/7/layout/LinearBlockProcessNumbered"/>
    <dgm:cxn modelId="{8E622EBF-C0B0-4D4E-8067-EFB88A2CC8BD}" type="presParOf" srcId="{4E4C3DBA-20B8-433A-B7AA-AE62A9359F45}" destId="{2853AF0B-ABD3-49A7-BC93-A842EB833841}" srcOrd="1" destOrd="0" presId="urn:microsoft.com/office/officeart/2016/7/layout/LinearBlockProcessNumbered"/>
    <dgm:cxn modelId="{96DAEDC2-CDBC-4E0E-A8A8-924570557511}" type="presParOf" srcId="{4E4C3DBA-20B8-433A-B7AA-AE62A9359F45}" destId="{DA9FA53B-0014-4082-BC3D-288697B2ED01}" srcOrd="2" destOrd="0" presId="urn:microsoft.com/office/officeart/2016/7/layout/LinearBlockProcessNumbered"/>
    <dgm:cxn modelId="{F40CAE59-791A-4E88-B352-01A6CC66A60F}" type="presParOf" srcId="{46988540-61A5-4007-BB19-4E9702B503D3}" destId="{42DD5000-DBE2-455B-A0F2-9D181E3EF43C}" srcOrd="9" destOrd="0" presId="urn:microsoft.com/office/officeart/2016/7/layout/LinearBlockProcessNumbered"/>
    <dgm:cxn modelId="{3A2EC3F8-6ED6-48AD-BECA-B6A3D148C00A}" type="presParOf" srcId="{46988540-61A5-4007-BB19-4E9702B503D3}" destId="{E5540FE4-CE3D-4D8F-B5F9-4574E86E0323}" srcOrd="10" destOrd="0" presId="urn:microsoft.com/office/officeart/2016/7/layout/LinearBlockProcessNumbered"/>
    <dgm:cxn modelId="{67AAF146-3998-4666-808F-200139584F7B}" type="presParOf" srcId="{E5540FE4-CE3D-4D8F-B5F9-4574E86E0323}" destId="{AE87DCBA-DDF4-4ECE-BE98-C86B59D9AC04}" srcOrd="0" destOrd="0" presId="urn:microsoft.com/office/officeart/2016/7/layout/LinearBlockProcessNumbered"/>
    <dgm:cxn modelId="{3F7CB4C0-FDA7-46C6-BC99-659869D24287}" type="presParOf" srcId="{E5540FE4-CE3D-4D8F-B5F9-4574E86E0323}" destId="{42EC0406-3F5D-48D4-87D3-28A9B71C7945}" srcOrd="1" destOrd="0" presId="urn:microsoft.com/office/officeart/2016/7/layout/LinearBlockProcessNumbered"/>
    <dgm:cxn modelId="{F7407E80-B116-42B7-90C5-1CFB21E4FC5F}" type="presParOf" srcId="{E5540FE4-CE3D-4D8F-B5F9-4574E86E0323}" destId="{BB4CEF31-1D4F-439D-87C9-939794D53334}" srcOrd="2" destOrd="0" presId="urn:microsoft.com/office/officeart/2016/7/layout/LinearBlockProcessNumbered"/>
    <dgm:cxn modelId="{CF15DB5C-27AF-40A5-9B44-4FD632D640CE}" type="presParOf" srcId="{46988540-61A5-4007-BB19-4E9702B503D3}" destId="{855E33BE-9945-4A09-9881-F51DB39CA267}" srcOrd="11" destOrd="0" presId="urn:microsoft.com/office/officeart/2016/7/layout/LinearBlockProcessNumbered"/>
    <dgm:cxn modelId="{523470CF-C38B-4760-B8DC-27BE136C5DB9}" type="presParOf" srcId="{46988540-61A5-4007-BB19-4E9702B503D3}" destId="{9AF5E8C1-3121-45B4-BD0D-E334036A1298}" srcOrd="12" destOrd="0" presId="urn:microsoft.com/office/officeart/2016/7/layout/LinearBlockProcessNumbered"/>
    <dgm:cxn modelId="{143D0857-350F-4246-A9B0-4B727CC94905}" type="presParOf" srcId="{9AF5E8C1-3121-45B4-BD0D-E334036A1298}" destId="{B59FE21D-9DED-4887-8EC2-B9D86304EAC6}" srcOrd="0" destOrd="0" presId="urn:microsoft.com/office/officeart/2016/7/layout/LinearBlockProcessNumbered"/>
    <dgm:cxn modelId="{4395D509-970A-4F82-94D4-B27FE7F37AA6}" type="presParOf" srcId="{9AF5E8C1-3121-45B4-BD0D-E334036A1298}" destId="{698EB109-2BE3-4953-900F-2706BC803F46}" srcOrd="1" destOrd="0" presId="urn:microsoft.com/office/officeart/2016/7/layout/LinearBlockProcessNumbered"/>
    <dgm:cxn modelId="{A5DC1D8D-3BF1-4842-B0B1-C969B522CFCF}" type="presParOf" srcId="{9AF5E8C1-3121-45B4-BD0D-E334036A1298}" destId="{4EF94CCB-320B-46A4-8118-51538897F0A8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96A169-66BF-4BAF-B96C-9ADD00E85A9E}" type="doc">
      <dgm:prSet loTypeId="urn:microsoft.com/office/officeart/2005/8/layout/v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EFC1987-A31A-4581-B87D-393C82737D11}">
      <dgm:prSet phldrT="[Text]" phldr="0"/>
      <dgm:spPr/>
      <dgm:t>
        <a:bodyPr/>
        <a:lstStyle/>
        <a:p>
          <a:pPr rtl="0"/>
          <a:r>
            <a:rPr lang="de-DE" dirty="0">
              <a:latin typeface="Century Gothic" panose="020B0502020202020204"/>
            </a:rPr>
            <a:t>Sehr</a:t>
          </a:r>
          <a:r>
            <a:rPr lang="de-DE" b="0" i="0" u="none" strike="noStrike" cap="none" baseline="0" noProof="0" dirty="0">
              <a:latin typeface="Century Gothic"/>
            </a:rPr>
            <a:t> beschäftigt </a:t>
          </a:r>
          <a:endParaRPr lang="de-DE"/>
        </a:p>
      </dgm:t>
    </dgm:pt>
    <dgm:pt modelId="{2C4D98BA-D559-4C22-BBD0-7C572B7FE2A2}" type="parTrans" cxnId="{543A40B5-5F3F-41FE-B1A2-5BD3DF2DB287}">
      <dgm:prSet/>
      <dgm:spPr/>
      <dgm:t>
        <a:bodyPr/>
        <a:lstStyle/>
        <a:p>
          <a:endParaRPr lang="de-DE"/>
        </a:p>
      </dgm:t>
    </dgm:pt>
    <dgm:pt modelId="{44C8BDA0-6342-4CBF-8982-1B9FD9B7C2F4}" type="sibTrans" cxnId="{543A40B5-5F3F-41FE-B1A2-5BD3DF2DB287}">
      <dgm:prSet/>
      <dgm:spPr/>
      <dgm:t>
        <a:bodyPr/>
        <a:lstStyle/>
        <a:p>
          <a:endParaRPr lang="de-DE"/>
        </a:p>
      </dgm:t>
    </dgm:pt>
    <dgm:pt modelId="{9B2557C0-09C9-42E9-89FE-79C9A052B9D0}">
      <dgm:prSet phldrT="[Text]" phldr="0"/>
      <dgm:spPr/>
      <dgm:t>
        <a:bodyPr/>
        <a:lstStyle/>
        <a:p>
          <a:pPr rtl="0"/>
          <a:r>
            <a:rPr lang="de-DE" dirty="0">
              <a:latin typeface="Century Gothic" panose="020B0502020202020204"/>
            </a:rPr>
            <a:t>Du hast die Medikamente bestellt, aber keine Zeit um abzuholen</a:t>
          </a:r>
          <a:endParaRPr lang="de-DE" dirty="0"/>
        </a:p>
      </dgm:t>
    </dgm:pt>
    <dgm:pt modelId="{3C2EFAFA-F8E4-4814-AA61-1E1D1740911B}" type="parTrans" cxnId="{241F5E03-8B41-4FD0-BB6B-C68388C07C45}">
      <dgm:prSet/>
      <dgm:spPr/>
      <dgm:t>
        <a:bodyPr/>
        <a:lstStyle/>
        <a:p>
          <a:endParaRPr lang="de-DE"/>
        </a:p>
      </dgm:t>
    </dgm:pt>
    <dgm:pt modelId="{268AEE35-6FC2-4701-9AFA-4DF728810BEA}" type="sibTrans" cxnId="{241F5E03-8B41-4FD0-BB6B-C68388C07C45}">
      <dgm:prSet/>
      <dgm:spPr/>
      <dgm:t>
        <a:bodyPr/>
        <a:lstStyle/>
        <a:p>
          <a:endParaRPr lang="de-DE"/>
        </a:p>
      </dgm:t>
    </dgm:pt>
    <dgm:pt modelId="{07CE8B83-AFF6-46F4-8DD4-C49DBB757931}">
      <dgm:prSet phldr="0"/>
      <dgm:spPr/>
      <dgm:t>
        <a:bodyPr/>
        <a:lstStyle/>
        <a:p>
          <a:pPr rtl="0"/>
          <a:r>
            <a:rPr lang="de-DE" b="0" i="0" u="none" strike="noStrike" cap="none" baseline="0" noProof="0" dirty="0">
              <a:latin typeface="Century Gothic"/>
            </a:rPr>
            <a:t>Keine Zeit, um deine Medikamente zu besorgen</a:t>
          </a:r>
        </a:p>
      </dgm:t>
    </dgm:pt>
    <dgm:pt modelId="{B24A7764-EFBA-438C-BFED-666478928EC3}" type="parTrans" cxnId="{85FD4C90-F80C-4106-8BAA-FCBEC9B796E3}">
      <dgm:prSet/>
      <dgm:spPr/>
    </dgm:pt>
    <dgm:pt modelId="{51E5E5DB-9A91-4C42-ABF2-70EBE877ACEC}" type="sibTrans" cxnId="{85FD4C90-F80C-4106-8BAA-FCBEC9B796E3}">
      <dgm:prSet/>
      <dgm:spPr/>
      <dgm:t>
        <a:bodyPr/>
        <a:lstStyle/>
        <a:p>
          <a:endParaRPr lang="en-US"/>
        </a:p>
        <a:p>
          <a:endParaRPr lang="de-DE"/>
        </a:p>
      </dgm:t>
    </dgm:pt>
    <dgm:pt modelId="{36036D62-CF68-49DE-96A5-DAB1F8A6B181}">
      <dgm:prSet phldr="0"/>
      <dgm:spPr/>
      <dgm:t>
        <a:bodyPr/>
        <a:lstStyle/>
        <a:p>
          <a:pPr rtl="0"/>
          <a:r>
            <a:rPr lang="de-DE" dirty="0">
              <a:latin typeface="Century Gothic" panose="020B0502020202020204"/>
            </a:rPr>
            <a:t>Dank die Smart-Apotheke können Sie jetzt bequem von zu Hause bestellen</a:t>
          </a:r>
        </a:p>
      </dgm:t>
    </dgm:pt>
    <dgm:pt modelId="{A9DF35BC-389E-46F0-B433-EA1991B87F14}" type="parTrans" cxnId="{719330CA-015C-4A33-B7B3-6DD51975CF85}">
      <dgm:prSet/>
      <dgm:spPr/>
    </dgm:pt>
    <dgm:pt modelId="{6286BBA1-3502-484F-9719-AE6A010C8043}" type="sibTrans" cxnId="{719330CA-015C-4A33-B7B3-6DD51975CF85}">
      <dgm:prSet/>
      <dgm:spPr/>
    </dgm:pt>
    <dgm:pt modelId="{DE030FF6-CF09-45B1-8F55-796E6426140C}" type="pres">
      <dgm:prSet presAssocID="{EA96A169-66BF-4BAF-B96C-9ADD00E85A9E}" presName="outerComposite" presStyleCnt="0">
        <dgm:presLayoutVars>
          <dgm:chMax val="5"/>
          <dgm:dir/>
          <dgm:resizeHandles val="exact"/>
        </dgm:presLayoutVars>
      </dgm:prSet>
      <dgm:spPr/>
    </dgm:pt>
    <dgm:pt modelId="{EAB4AEC5-62DA-4EBB-9D0F-618842DF298B}" type="pres">
      <dgm:prSet presAssocID="{EA96A169-66BF-4BAF-B96C-9ADD00E85A9E}" presName="dummyMaxCanvas" presStyleCnt="0">
        <dgm:presLayoutVars/>
      </dgm:prSet>
      <dgm:spPr/>
    </dgm:pt>
    <dgm:pt modelId="{DB3C420D-BAD0-4573-BDD7-2CFFDAD54F9F}" type="pres">
      <dgm:prSet presAssocID="{EA96A169-66BF-4BAF-B96C-9ADD00E85A9E}" presName="FourNodes_1" presStyleLbl="node1" presStyleIdx="0" presStyleCnt="4">
        <dgm:presLayoutVars>
          <dgm:bulletEnabled val="1"/>
        </dgm:presLayoutVars>
      </dgm:prSet>
      <dgm:spPr/>
    </dgm:pt>
    <dgm:pt modelId="{DF5E4815-A5DB-44DE-9FA8-08408E6D9232}" type="pres">
      <dgm:prSet presAssocID="{EA96A169-66BF-4BAF-B96C-9ADD00E85A9E}" presName="FourNodes_2" presStyleLbl="node1" presStyleIdx="1" presStyleCnt="4">
        <dgm:presLayoutVars>
          <dgm:bulletEnabled val="1"/>
        </dgm:presLayoutVars>
      </dgm:prSet>
      <dgm:spPr/>
    </dgm:pt>
    <dgm:pt modelId="{78CA92EF-BB86-4EDD-A8D3-2836BBA177C2}" type="pres">
      <dgm:prSet presAssocID="{EA96A169-66BF-4BAF-B96C-9ADD00E85A9E}" presName="FourNodes_3" presStyleLbl="node1" presStyleIdx="2" presStyleCnt="4">
        <dgm:presLayoutVars>
          <dgm:bulletEnabled val="1"/>
        </dgm:presLayoutVars>
      </dgm:prSet>
      <dgm:spPr/>
    </dgm:pt>
    <dgm:pt modelId="{25D8E0E1-5976-4231-8263-3FE8F7564C3C}" type="pres">
      <dgm:prSet presAssocID="{EA96A169-66BF-4BAF-B96C-9ADD00E85A9E}" presName="FourNodes_4" presStyleLbl="node1" presStyleIdx="3" presStyleCnt="4">
        <dgm:presLayoutVars>
          <dgm:bulletEnabled val="1"/>
        </dgm:presLayoutVars>
      </dgm:prSet>
      <dgm:spPr/>
    </dgm:pt>
    <dgm:pt modelId="{43E8A418-253E-4A3E-A6BF-68D886442309}" type="pres">
      <dgm:prSet presAssocID="{EA96A169-66BF-4BAF-B96C-9ADD00E85A9E}" presName="FourConn_1-2" presStyleLbl="fgAccFollowNode1" presStyleIdx="0" presStyleCnt="3">
        <dgm:presLayoutVars>
          <dgm:bulletEnabled val="1"/>
        </dgm:presLayoutVars>
      </dgm:prSet>
      <dgm:spPr/>
    </dgm:pt>
    <dgm:pt modelId="{3A3671D5-D891-41C9-9049-F54C22A4B9F2}" type="pres">
      <dgm:prSet presAssocID="{EA96A169-66BF-4BAF-B96C-9ADD00E85A9E}" presName="FourConn_2-3" presStyleLbl="fgAccFollowNode1" presStyleIdx="1" presStyleCnt="3">
        <dgm:presLayoutVars>
          <dgm:bulletEnabled val="1"/>
        </dgm:presLayoutVars>
      </dgm:prSet>
      <dgm:spPr/>
    </dgm:pt>
    <dgm:pt modelId="{6F74BE38-C138-441A-85DD-7330E56F5DE7}" type="pres">
      <dgm:prSet presAssocID="{EA96A169-66BF-4BAF-B96C-9ADD00E85A9E}" presName="FourConn_3-4" presStyleLbl="fgAccFollowNode1" presStyleIdx="2" presStyleCnt="3">
        <dgm:presLayoutVars>
          <dgm:bulletEnabled val="1"/>
        </dgm:presLayoutVars>
      </dgm:prSet>
      <dgm:spPr/>
    </dgm:pt>
    <dgm:pt modelId="{3C8A30A9-2868-4194-A253-576939B6C5D6}" type="pres">
      <dgm:prSet presAssocID="{EA96A169-66BF-4BAF-B96C-9ADD00E85A9E}" presName="FourNodes_1_text" presStyleLbl="node1" presStyleIdx="3" presStyleCnt="4">
        <dgm:presLayoutVars>
          <dgm:bulletEnabled val="1"/>
        </dgm:presLayoutVars>
      </dgm:prSet>
      <dgm:spPr/>
    </dgm:pt>
    <dgm:pt modelId="{F2B752BD-3E6B-48DE-9910-3ED11BE9AA07}" type="pres">
      <dgm:prSet presAssocID="{EA96A169-66BF-4BAF-B96C-9ADD00E85A9E}" presName="FourNodes_2_text" presStyleLbl="node1" presStyleIdx="3" presStyleCnt="4">
        <dgm:presLayoutVars>
          <dgm:bulletEnabled val="1"/>
        </dgm:presLayoutVars>
      </dgm:prSet>
      <dgm:spPr/>
    </dgm:pt>
    <dgm:pt modelId="{06095DD8-8DF7-4FD5-9D91-F3DE61F32351}" type="pres">
      <dgm:prSet presAssocID="{EA96A169-66BF-4BAF-B96C-9ADD00E85A9E}" presName="FourNodes_3_text" presStyleLbl="node1" presStyleIdx="3" presStyleCnt="4">
        <dgm:presLayoutVars>
          <dgm:bulletEnabled val="1"/>
        </dgm:presLayoutVars>
      </dgm:prSet>
      <dgm:spPr/>
    </dgm:pt>
    <dgm:pt modelId="{B40FAA47-348A-4E72-BF13-AF07204E3D05}" type="pres">
      <dgm:prSet presAssocID="{EA96A169-66BF-4BAF-B96C-9ADD00E85A9E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241F5E03-8B41-4FD0-BB6B-C68388C07C45}" srcId="{EA96A169-66BF-4BAF-B96C-9ADD00E85A9E}" destId="{9B2557C0-09C9-42E9-89FE-79C9A052B9D0}" srcOrd="2" destOrd="0" parTransId="{3C2EFAFA-F8E4-4814-AA61-1E1D1740911B}" sibTransId="{268AEE35-6FC2-4701-9AFA-4DF728810BEA}"/>
    <dgm:cxn modelId="{7DF68B0C-A53B-4F60-B0F2-3B9F4227BDEA}" type="presOf" srcId="{36036D62-CF68-49DE-96A5-DAB1F8A6B181}" destId="{25D8E0E1-5976-4231-8263-3FE8F7564C3C}" srcOrd="0" destOrd="0" presId="urn:microsoft.com/office/officeart/2005/8/layout/vProcess5"/>
    <dgm:cxn modelId="{71E0B932-1DAE-4D67-9DF2-CC99AA5C4111}" type="presOf" srcId="{9B2557C0-09C9-42E9-89FE-79C9A052B9D0}" destId="{06095DD8-8DF7-4FD5-9D91-F3DE61F32351}" srcOrd="1" destOrd="0" presId="urn:microsoft.com/office/officeart/2005/8/layout/vProcess5"/>
    <dgm:cxn modelId="{8FBD833E-112D-439F-8188-F54E15F89B92}" type="presOf" srcId="{268AEE35-6FC2-4701-9AFA-4DF728810BEA}" destId="{6F74BE38-C138-441A-85DD-7330E56F5DE7}" srcOrd="0" destOrd="0" presId="urn:microsoft.com/office/officeart/2005/8/layout/vProcess5"/>
    <dgm:cxn modelId="{5ABCC260-9E14-4A11-971B-1351A4F5A170}" type="presOf" srcId="{8EFC1987-A31A-4581-B87D-393C82737D11}" destId="{DB3C420D-BAD0-4573-BDD7-2CFFDAD54F9F}" srcOrd="0" destOrd="0" presId="urn:microsoft.com/office/officeart/2005/8/layout/vProcess5"/>
    <dgm:cxn modelId="{92F7CD6B-9ABB-48E2-8787-AC9087D49416}" type="presOf" srcId="{9B2557C0-09C9-42E9-89FE-79C9A052B9D0}" destId="{78CA92EF-BB86-4EDD-A8D3-2836BBA177C2}" srcOrd="0" destOrd="0" presId="urn:microsoft.com/office/officeart/2005/8/layout/vProcess5"/>
    <dgm:cxn modelId="{97A59955-1D8E-4D3B-8CA2-AA77FB857380}" type="presOf" srcId="{07CE8B83-AFF6-46F4-8DD4-C49DBB757931}" destId="{DF5E4815-A5DB-44DE-9FA8-08408E6D9232}" srcOrd="0" destOrd="0" presId="urn:microsoft.com/office/officeart/2005/8/layout/vProcess5"/>
    <dgm:cxn modelId="{6418D08C-59EE-42A6-BE82-00C84661DAB9}" type="presOf" srcId="{EA96A169-66BF-4BAF-B96C-9ADD00E85A9E}" destId="{DE030FF6-CF09-45B1-8F55-796E6426140C}" srcOrd="0" destOrd="0" presId="urn:microsoft.com/office/officeart/2005/8/layout/vProcess5"/>
    <dgm:cxn modelId="{85FD4C90-F80C-4106-8BAA-FCBEC9B796E3}" srcId="{EA96A169-66BF-4BAF-B96C-9ADD00E85A9E}" destId="{07CE8B83-AFF6-46F4-8DD4-C49DBB757931}" srcOrd="1" destOrd="0" parTransId="{B24A7764-EFBA-438C-BFED-666478928EC3}" sibTransId="{51E5E5DB-9A91-4C42-ABF2-70EBE877ACEC}"/>
    <dgm:cxn modelId="{08820D92-6AFE-4806-9335-8F1E9BE9BFB5}" type="presOf" srcId="{07CE8B83-AFF6-46F4-8DD4-C49DBB757931}" destId="{F2B752BD-3E6B-48DE-9910-3ED11BE9AA07}" srcOrd="1" destOrd="0" presId="urn:microsoft.com/office/officeart/2005/8/layout/vProcess5"/>
    <dgm:cxn modelId="{FD43C1A1-9F74-4769-A53F-BA488AF0E21D}" type="presOf" srcId="{44C8BDA0-6342-4CBF-8982-1B9FD9B7C2F4}" destId="{43E8A418-253E-4A3E-A6BF-68D886442309}" srcOrd="0" destOrd="0" presId="urn:microsoft.com/office/officeart/2005/8/layout/vProcess5"/>
    <dgm:cxn modelId="{A4F792A5-B466-49BB-AB93-5B359AEB578F}" type="presOf" srcId="{8EFC1987-A31A-4581-B87D-393C82737D11}" destId="{3C8A30A9-2868-4194-A253-576939B6C5D6}" srcOrd="1" destOrd="0" presId="urn:microsoft.com/office/officeart/2005/8/layout/vProcess5"/>
    <dgm:cxn modelId="{543A40B5-5F3F-41FE-B1A2-5BD3DF2DB287}" srcId="{EA96A169-66BF-4BAF-B96C-9ADD00E85A9E}" destId="{8EFC1987-A31A-4581-B87D-393C82737D11}" srcOrd="0" destOrd="0" parTransId="{2C4D98BA-D559-4C22-BBD0-7C572B7FE2A2}" sibTransId="{44C8BDA0-6342-4CBF-8982-1B9FD9B7C2F4}"/>
    <dgm:cxn modelId="{719330CA-015C-4A33-B7B3-6DD51975CF85}" srcId="{EA96A169-66BF-4BAF-B96C-9ADD00E85A9E}" destId="{36036D62-CF68-49DE-96A5-DAB1F8A6B181}" srcOrd="3" destOrd="0" parTransId="{A9DF35BC-389E-46F0-B433-EA1991B87F14}" sibTransId="{6286BBA1-3502-484F-9719-AE6A010C8043}"/>
    <dgm:cxn modelId="{9AAA1DCD-98EC-41FC-AD05-706DEAAF79E4}" type="presOf" srcId="{51E5E5DB-9A91-4C42-ABF2-70EBE877ACEC}" destId="{3A3671D5-D891-41C9-9049-F54C22A4B9F2}" srcOrd="0" destOrd="0" presId="urn:microsoft.com/office/officeart/2005/8/layout/vProcess5"/>
    <dgm:cxn modelId="{439001D5-F9B2-4F2E-A781-F811DB3ABFF6}" type="presOf" srcId="{36036D62-CF68-49DE-96A5-DAB1F8A6B181}" destId="{B40FAA47-348A-4E72-BF13-AF07204E3D05}" srcOrd="1" destOrd="0" presId="urn:microsoft.com/office/officeart/2005/8/layout/vProcess5"/>
    <dgm:cxn modelId="{56A8F790-C8EB-4ECE-A4B6-BCD23BD9E619}" type="presParOf" srcId="{DE030FF6-CF09-45B1-8F55-796E6426140C}" destId="{EAB4AEC5-62DA-4EBB-9D0F-618842DF298B}" srcOrd="0" destOrd="0" presId="urn:microsoft.com/office/officeart/2005/8/layout/vProcess5"/>
    <dgm:cxn modelId="{E1E3C6B7-8DDE-408A-95AB-E147C017B453}" type="presParOf" srcId="{DE030FF6-CF09-45B1-8F55-796E6426140C}" destId="{DB3C420D-BAD0-4573-BDD7-2CFFDAD54F9F}" srcOrd="1" destOrd="0" presId="urn:microsoft.com/office/officeart/2005/8/layout/vProcess5"/>
    <dgm:cxn modelId="{82E0B9ED-EEF5-47BE-894A-B930B3311C4B}" type="presParOf" srcId="{DE030FF6-CF09-45B1-8F55-796E6426140C}" destId="{DF5E4815-A5DB-44DE-9FA8-08408E6D9232}" srcOrd="2" destOrd="0" presId="urn:microsoft.com/office/officeart/2005/8/layout/vProcess5"/>
    <dgm:cxn modelId="{E605893D-6C10-4967-B09D-F263C5CDA166}" type="presParOf" srcId="{DE030FF6-CF09-45B1-8F55-796E6426140C}" destId="{78CA92EF-BB86-4EDD-A8D3-2836BBA177C2}" srcOrd="3" destOrd="0" presId="urn:microsoft.com/office/officeart/2005/8/layout/vProcess5"/>
    <dgm:cxn modelId="{A7907DFA-4411-49E7-BF82-DC98025A6D3E}" type="presParOf" srcId="{DE030FF6-CF09-45B1-8F55-796E6426140C}" destId="{25D8E0E1-5976-4231-8263-3FE8F7564C3C}" srcOrd="4" destOrd="0" presId="urn:microsoft.com/office/officeart/2005/8/layout/vProcess5"/>
    <dgm:cxn modelId="{79DB5BD6-BF7B-4296-8CFB-D612B6EC7551}" type="presParOf" srcId="{DE030FF6-CF09-45B1-8F55-796E6426140C}" destId="{43E8A418-253E-4A3E-A6BF-68D886442309}" srcOrd="5" destOrd="0" presId="urn:microsoft.com/office/officeart/2005/8/layout/vProcess5"/>
    <dgm:cxn modelId="{AF9AA075-FE9F-43FD-8C2A-CB7110472788}" type="presParOf" srcId="{DE030FF6-CF09-45B1-8F55-796E6426140C}" destId="{3A3671D5-D891-41C9-9049-F54C22A4B9F2}" srcOrd="6" destOrd="0" presId="urn:microsoft.com/office/officeart/2005/8/layout/vProcess5"/>
    <dgm:cxn modelId="{A3768E0F-0A04-4DEE-8202-4AA10EF5E18D}" type="presParOf" srcId="{DE030FF6-CF09-45B1-8F55-796E6426140C}" destId="{6F74BE38-C138-441A-85DD-7330E56F5DE7}" srcOrd="7" destOrd="0" presId="urn:microsoft.com/office/officeart/2005/8/layout/vProcess5"/>
    <dgm:cxn modelId="{47B67E26-B61F-464A-A857-6345AB20BF19}" type="presParOf" srcId="{DE030FF6-CF09-45B1-8F55-796E6426140C}" destId="{3C8A30A9-2868-4194-A253-576939B6C5D6}" srcOrd="8" destOrd="0" presId="urn:microsoft.com/office/officeart/2005/8/layout/vProcess5"/>
    <dgm:cxn modelId="{7D16FEFA-2CBE-4932-9581-453A4588E9E7}" type="presParOf" srcId="{DE030FF6-CF09-45B1-8F55-796E6426140C}" destId="{F2B752BD-3E6B-48DE-9910-3ED11BE9AA07}" srcOrd="9" destOrd="0" presId="urn:microsoft.com/office/officeart/2005/8/layout/vProcess5"/>
    <dgm:cxn modelId="{0182D450-30E2-4F6F-B54A-8CD2DE32880C}" type="presParOf" srcId="{DE030FF6-CF09-45B1-8F55-796E6426140C}" destId="{06095DD8-8DF7-4FD5-9D91-F3DE61F32351}" srcOrd="10" destOrd="0" presId="urn:microsoft.com/office/officeart/2005/8/layout/vProcess5"/>
    <dgm:cxn modelId="{6FC0E73D-262E-449C-B7B6-046BA93E9898}" type="presParOf" srcId="{DE030FF6-CF09-45B1-8F55-796E6426140C}" destId="{B40FAA47-348A-4E72-BF13-AF07204E3D05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3D56B59-7A3E-47BD-B75A-EF40B6347AA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de-DE"/>
        </a:p>
      </dgm:t>
    </dgm:pt>
    <dgm:pt modelId="{2E6C0B9E-EAED-4E5E-AC10-A3CF511F5A40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de-DE">
              <a:latin typeface="Century Gothic" panose="020B0502020202020204"/>
            </a:rPr>
            <a:t>Ihre</a:t>
          </a:r>
          <a:r>
            <a:rPr lang="de-DE"/>
            <a:t> Marktstrategie ist die dynamische Preisänderung. </a:t>
          </a:r>
          <a:endParaRPr lang="de-DE" dirty="0"/>
        </a:p>
      </dgm:t>
    </dgm:pt>
    <dgm:pt modelId="{9A8B1624-BA3A-40CE-BA14-550CCD236CA0}" type="parTrans" cxnId="{94FFC040-E558-4D2D-B9A0-8707ACB8F44B}">
      <dgm:prSet/>
      <dgm:spPr/>
    </dgm:pt>
    <dgm:pt modelId="{CC60D1F0-B18F-4246-A1CF-5F7398C0D270}" type="sibTrans" cxnId="{94FFC040-E558-4D2D-B9A0-8707ACB8F44B}">
      <dgm:prSet/>
      <dgm:spPr/>
      <dgm:t>
        <a:bodyPr/>
        <a:lstStyle/>
        <a:p>
          <a:pPr>
            <a:lnSpc>
              <a:spcPct val="100000"/>
            </a:lnSpc>
          </a:pPr>
          <a:endParaRPr lang="de-DE"/>
        </a:p>
      </dgm:t>
    </dgm:pt>
    <dgm:pt modelId="{A070928F-1960-4426-9607-E9E3B090A9FB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de-DE"/>
            <a:t> 41 von 70 untersuchten Produkte in der Preise in einem Tag verändert</a:t>
          </a:r>
        </a:p>
      </dgm:t>
    </dgm:pt>
    <dgm:pt modelId="{31FD81E2-4F27-4D2A-83E5-2DE6527401EB}" type="parTrans" cxnId="{0147CA5F-4F5E-470F-BC4A-EEB3E8D27AC4}">
      <dgm:prSet/>
      <dgm:spPr/>
    </dgm:pt>
    <dgm:pt modelId="{EA41EB7F-E539-4A10-AB94-6C8781CF184D}" type="sibTrans" cxnId="{0147CA5F-4F5E-470F-BC4A-EEB3E8D27AC4}">
      <dgm:prSet/>
      <dgm:spPr/>
      <dgm:t>
        <a:bodyPr/>
        <a:lstStyle/>
        <a:p>
          <a:pPr>
            <a:lnSpc>
              <a:spcPct val="100000"/>
            </a:lnSpc>
          </a:pPr>
          <a:endParaRPr lang="de-DE"/>
        </a:p>
      </dgm:t>
    </dgm:pt>
    <dgm:pt modelId="{526B0559-3FD5-48C5-9FE6-7CCF6A3B9BEC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de-DE"/>
            <a:t> Neun der betreffenden Produkte wurden reduziert und 25 Produkte erhöht</a:t>
          </a:r>
        </a:p>
      </dgm:t>
    </dgm:pt>
    <dgm:pt modelId="{7B408BEC-AEBB-4317-8CB8-579FA0D751EB}" type="parTrans" cxnId="{94CEC0A8-BEE7-41F0-B992-A910077DCC02}">
      <dgm:prSet/>
      <dgm:spPr/>
    </dgm:pt>
    <dgm:pt modelId="{1EB45577-A9BB-4BA0-ABAF-9D9F2DE19F3C}" type="sibTrans" cxnId="{94CEC0A8-BEE7-41F0-B992-A910077DCC02}">
      <dgm:prSet/>
      <dgm:spPr/>
      <dgm:t>
        <a:bodyPr/>
        <a:lstStyle/>
        <a:p>
          <a:pPr>
            <a:lnSpc>
              <a:spcPct val="100000"/>
            </a:lnSpc>
          </a:pPr>
          <a:endParaRPr lang="de-DE"/>
        </a:p>
      </dgm:t>
    </dgm:pt>
    <dgm:pt modelId="{F40DC5DF-E31A-4E40-AD8B-C8A521A37B02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de-DE"/>
            <a:t>Die Differenzierung in beide Richtungen um bis zu 30 Prozent des mittleren Produktpreises</a:t>
          </a:r>
        </a:p>
      </dgm:t>
    </dgm:pt>
    <dgm:pt modelId="{88EAB72A-3C43-487B-8693-3CC72B41C554}" type="parTrans" cxnId="{E048AD17-DCAD-4304-959B-F385A5E2A2B1}">
      <dgm:prSet/>
      <dgm:spPr/>
    </dgm:pt>
    <dgm:pt modelId="{7038D5FD-33ED-4839-91EF-0B1766D8F7C2}" type="sibTrans" cxnId="{E048AD17-DCAD-4304-959B-F385A5E2A2B1}">
      <dgm:prSet/>
      <dgm:spPr/>
      <dgm:t>
        <a:bodyPr/>
        <a:lstStyle/>
        <a:p>
          <a:endParaRPr lang="de-DE"/>
        </a:p>
      </dgm:t>
    </dgm:pt>
    <dgm:pt modelId="{E1B45173-5F02-4BF3-BD3D-7321CF740781}" type="pres">
      <dgm:prSet presAssocID="{43D56B59-7A3E-47BD-B75A-EF40B6347AA3}" presName="root" presStyleCnt="0">
        <dgm:presLayoutVars>
          <dgm:dir/>
          <dgm:resizeHandles val="exact"/>
        </dgm:presLayoutVars>
      </dgm:prSet>
      <dgm:spPr/>
    </dgm:pt>
    <dgm:pt modelId="{89CA456B-4997-40FA-8949-5CB32101B264}" type="pres">
      <dgm:prSet presAssocID="{43D56B59-7A3E-47BD-B75A-EF40B6347AA3}" presName="container" presStyleCnt="0">
        <dgm:presLayoutVars>
          <dgm:dir/>
          <dgm:resizeHandles val="exact"/>
        </dgm:presLayoutVars>
      </dgm:prSet>
      <dgm:spPr/>
    </dgm:pt>
    <dgm:pt modelId="{291890FB-955F-41AE-B6DD-B1E578D4637C}" type="pres">
      <dgm:prSet presAssocID="{2E6C0B9E-EAED-4E5E-AC10-A3CF511F5A40}" presName="compNode" presStyleCnt="0"/>
      <dgm:spPr/>
    </dgm:pt>
    <dgm:pt modelId="{80BBB91F-3CE2-45F5-83CF-A58312ED32AA}" type="pres">
      <dgm:prSet presAssocID="{2E6C0B9E-EAED-4E5E-AC10-A3CF511F5A40}" presName="iconBgRect" presStyleLbl="bgShp" presStyleIdx="0" presStyleCnt="4"/>
      <dgm:spPr/>
    </dgm:pt>
    <dgm:pt modelId="{9A712479-2277-4F62-B7A1-26FFDE1B4981}" type="pres">
      <dgm:prSet presAssocID="{2E6C0B9E-EAED-4E5E-AC10-A3CF511F5A4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2FFDBDA7-4151-4D35-91CA-FD3F53AA4A53}" type="pres">
      <dgm:prSet presAssocID="{2E6C0B9E-EAED-4E5E-AC10-A3CF511F5A40}" presName="spaceRect" presStyleCnt="0"/>
      <dgm:spPr/>
    </dgm:pt>
    <dgm:pt modelId="{1B8DF0C5-004D-403B-8B21-9F6C66945BD4}" type="pres">
      <dgm:prSet presAssocID="{2E6C0B9E-EAED-4E5E-AC10-A3CF511F5A40}" presName="textRect" presStyleLbl="revTx" presStyleIdx="0" presStyleCnt="4">
        <dgm:presLayoutVars>
          <dgm:chMax val="1"/>
          <dgm:chPref val="1"/>
        </dgm:presLayoutVars>
      </dgm:prSet>
      <dgm:spPr/>
    </dgm:pt>
    <dgm:pt modelId="{B92CEAAB-14FA-433B-9902-98D6F420CF34}" type="pres">
      <dgm:prSet presAssocID="{CC60D1F0-B18F-4246-A1CF-5F7398C0D270}" presName="sibTrans" presStyleLbl="sibTrans2D1" presStyleIdx="0" presStyleCnt="0"/>
      <dgm:spPr/>
    </dgm:pt>
    <dgm:pt modelId="{37718093-0169-424F-8D69-741D225B3FB6}" type="pres">
      <dgm:prSet presAssocID="{A070928F-1960-4426-9607-E9E3B090A9FB}" presName="compNode" presStyleCnt="0"/>
      <dgm:spPr/>
    </dgm:pt>
    <dgm:pt modelId="{5ADF11C0-A5B3-49E0-920F-23EB90B5670F}" type="pres">
      <dgm:prSet presAssocID="{A070928F-1960-4426-9607-E9E3B090A9FB}" presName="iconBgRect" presStyleLbl="bgShp" presStyleIdx="1" presStyleCnt="4"/>
      <dgm:spPr/>
    </dgm:pt>
    <dgm:pt modelId="{C75CACEC-ACB0-4EFF-8E99-62803E386CA2}" type="pres">
      <dgm:prSet presAssocID="{A070928F-1960-4426-9607-E9E3B090A9F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bel"/>
        </a:ext>
      </dgm:extLst>
    </dgm:pt>
    <dgm:pt modelId="{4BD301E5-1572-45D9-B4ED-9D2E4395A31C}" type="pres">
      <dgm:prSet presAssocID="{A070928F-1960-4426-9607-E9E3B090A9FB}" presName="spaceRect" presStyleCnt="0"/>
      <dgm:spPr/>
    </dgm:pt>
    <dgm:pt modelId="{975E8AB7-366F-40A8-9116-E26025930656}" type="pres">
      <dgm:prSet presAssocID="{A070928F-1960-4426-9607-E9E3B090A9FB}" presName="textRect" presStyleLbl="revTx" presStyleIdx="1" presStyleCnt="4">
        <dgm:presLayoutVars>
          <dgm:chMax val="1"/>
          <dgm:chPref val="1"/>
        </dgm:presLayoutVars>
      </dgm:prSet>
      <dgm:spPr/>
    </dgm:pt>
    <dgm:pt modelId="{08684694-14C6-48F9-9A2F-69EBE5DE5BF8}" type="pres">
      <dgm:prSet presAssocID="{EA41EB7F-E539-4A10-AB94-6C8781CF184D}" presName="sibTrans" presStyleLbl="sibTrans2D1" presStyleIdx="0" presStyleCnt="0"/>
      <dgm:spPr/>
    </dgm:pt>
    <dgm:pt modelId="{897965CC-DE3C-4686-ACEC-4EFFDE518046}" type="pres">
      <dgm:prSet presAssocID="{526B0559-3FD5-48C5-9FE6-7CCF6A3B9BEC}" presName="compNode" presStyleCnt="0"/>
      <dgm:spPr/>
    </dgm:pt>
    <dgm:pt modelId="{B2376587-ED1F-4575-A99B-5E763F27FC91}" type="pres">
      <dgm:prSet presAssocID="{526B0559-3FD5-48C5-9FE6-7CCF6A3B9BEC}" presName="iconBgRect" presStyleLbl="bgShp" presStyleIdx="2" presStyleCnt="4"/>
      <dgm:spPr/>
    </dgm:pt>
    <dgm:pt modelId="{DE1FFA0F-53EC-42DA-8B18-6F5CCF94DA1E}" type="pres">
      <dgm:prSet presAssocID="{526B0559-3FD5-48C5-9FE6-7CCF6A3B9BE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EE5A0CBD-3218-4940-A99D-D7825BF4541D}" type="pres">
      <dgm:prSet presAssocID="{526B0559-3FD5-48C5-9FE6-7CCF6A3B9BEC}" presName="spaceRect" presStyleCnt="0"/>
      <dgm:spPr/>
    </dgm:pt>
    <dgm:pt modelId="{C027AA9E-4432-468C-85F0-2C7AD5F064BB}" type="pres">
      <dgm:prSet presAssocID="{526B0559-3FD5-48C5-9FE6-7CCF6A3B9BEC}" presName="textRect" presStyleLbl="revTx" presStyleIdx="2" presStyleCnt="4">
        <dgm:presLayoutVars>
          <dgm:chMax val="1"/>
          <dgm:chPref val="1"/>
        </dgm:presLayoutVars>
      </dgm:prSet>
      <dgm:spPr/>
    </dgm:pt>
    <dgm:pt modelId="{5E4C5899-BEF1-470C-9D93-390CB6E0056A}" type="pres">
      <dgm:prSet presAssocID="{1EB45577-A9BB-4BA0-ABAF-9D9F2DE19F3C}" presName="sibTrans" presStyleLbl="sibTrans2D1" presStyleIdx="0" presStyleCnt="0"/>
      <dgm:spPr/>
    </dgm:pt>
    <dgm:pt modelId="{554D200B-41DE-406E-B4D1-67B423F9FB2D}" type="pres">
      <dgm:prSet presAssocID="{F40DC5DF-E31A-4E40-AD8B-C8A521A37B02}" presName="compNode" presStyleCnt="0"/>
      <dgm:spPr/>
    </dgm:pt>
    <dgm:pt modelId="{83CD8B26-6063-4F6E-A5A6-5BA31DB1BEDD}" type="pres">
      <dgm:prSet presAssocID="{F40DC5DF-E31A-4E40-AD8B-C8A521A37B02}" presName="iconBgRect" presStyleLbl="bgShp" presStyleIdx="3" presStyleCnt="4"/>
      <dgm:spPr/>
    </dgm:pt>
    <dgm:pt modelId="{1D63303B-F8ED-43CD-A989-9428E92AA1E1}" type="pres">
      <dgm:prSet presAssocID="{F40DC5DF-E31A-4E40-AD8B-C8A521A37B0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60D44817-F61C-40BF-826A-45FB0DDC94B3}" type="pres">
      <dgm:prSet presAssocID="{F40DC5DF-E31A-4E40-AD8B-C8A521A37B02}" presName="spaceRect" presStyleCnt="0"/>
      <dgm:spPr/>
    </dgm:pt>
    <dgm:pt modelId="{29FF4F51-C338-4611-B59E-2DC8AC1E6491}" type="pres">
      <dgm:prSet presAssocID="{F40DC5DF-E31A-4E40-AD8B-C8A521A37B0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0E7F90D-D6A1-4E9B-9AA7-8ADB45AE490C}" type="presOf" srcId="{EA41EB7F-E539-4A10-AB94-6C8781CF184D}" destId="{08684694-14C6-48F9-9A2F-69EBE5DE5BF8}" srcOrd="0" destOrd="0" presId="urn:microsoft.com/office/officeart/2018/2/layout/IconCircleList"/>
    <dgm:cxn modelId="{E048AD17-DCAD-4304-959B-F385A5E2A2B1}" srcId="{43D56B59-7A3E-47BD-B75A-EF40B6347AA3}" destId="{F40DC5DF-E31A-4E40-AD8B-C8A521A37B02}" srcOrd="3" destOrd="0" parTransId="{88EAB72A-3C43-487B-8693-3CC72B41C554}" sibTransId="{7038D5FD-33ED-4839-91EF-0B1766D8F7C2}"/>
    <dgm:cxn modelId="{3F593F18-3816-4A2E-B276-2E2528062546}" type="presOf" srcId="{43D56B59-7A3E-47BD-B75A-EF40B6347AA3}" destId="{E1B45173-5F02-4BF3-BD3D-7321CF740781}" srcOrd="0" destOrd="0" presId="urn:microsoft.com/office/officeart/2018/2/layout/IconCircleList"/>
    <dgm:cxn modelId="{21002B38-58D5-4155-8586-FBD5B0A9ABA6}" type="presOf" srcId="{A070928F-1960-4426-9607-E9E3B090A9FB}" destId="{975E8AB7-366F-40A8-9116-E26025930656}" srcOrd="0" destOrd="0" presId="urn:microsoft.com/office/officeart/2018/2/layout/IconCircleList"/>
    <dgm:cxn modelId="{CC290C40-F5FF-403E-97AE-B6C07D8930EA}" type="presOf" srcId="{2E6C0B9E-EAED-4E5E-AC10-A3CF511F5A40}" destId="{1B8DF0C5-004D-403B-8B21-9F6C66945BD4}" srcOrd="0" destOrd="0" presId="urn:microsoft.com/office/officeart/2018/2/layout/IconCircleList"/>
    <dgm:cxn modelId="{94FFC040-E558-4D2D-B9A0-8707ACB8F44B}" srcId="{43D56B59-7A3E-47BD-B75A-EF40B6347AA3}" destId="{2E6C0B9E-EAED-4E5E-AC10-A3CF511F5A40}" srcOrd="0" destOrd="0" parTransId="{9A8B1624-BA3A-40CE-BA14-550CCD236CA0}" sibTransId="{CC60D1F0-B18F-4246-A1CF-5F7398C0D270}"/>
    <dgm:cxn modelId="{0147CA5F-4F5E-470F-BC4A-EEB3E8D27AC4}" srcId="{43D56B59-7A3E-47BD-B75A-EF40B6347AA3}" destId="{A070928F-1960-4426-9607-E9E3B090A9FB}" srcOrd="1" destOrd="0" parTransId="{31FD81E2-4F27-4D2A-83E5-2DE6527401EB}" sibTransId="{EA41EB7F-E539-4A10-AB94-6C8781CF184D}"/>
    <dgm:cxn modelId="{94CEC0A8-BEE7-41F0-B992-A910077DCC02}" srcId="{43D56B59-7A3E-47BD-B75A-EF40B6347AA3}" destId="{526B0559-3FD5-48C5-9FE6-7CCF6A3B9BEC}" srcOrd="2" destOrd="0" parTransId="{7B408BEC-AEBB-4317-8CB8-579FA0D751EB}" sibTransId="{1EB45577-A9BB-4BA0-ABAF-9D9F2DE19F3C}"/>
    <dgm:cxn modelId="{98893BB1-6DA7-4D8E-A04B-2C21136A2DBF}" type="presOf" srcId="{F40DC5DF-E31A-4E40-AD8B-C8A521A37B02}" destId="{29FF4F51-C338-4611-B59E-2DC8AC1E6491}" srcOrd="0" destOrd="0" presId="urn:microsoft.com/office/officeart/2018/2/layout/IconCircleList"/>
    <dgm:cxn modelId="{AF18BABE-80F1-4E6F-9806-7FC540FFC06C}" type="presOf" srcId="{526B0559-3FD5-48C5-9FE6-7CCF6A3B9BEC}" destId="{C027AA9E-4432-468C-85F0-2C7AD5F064BB}" srcOrd="0" destOrd="0" presId="urn:microsoft.com/office/officeart/2018/2/layout/IconCircleList"/>
    <dgm:cxn modelId="{24D0F4DD-B0A6-4EA3-8862-E4FAE208756F}" type="presOf" srcId="{CC60D1F0-B18F-4246-A1CF-5F7398C0D270}" destId="{B92CEAAB-14FA-433B-9902-98D6F420CF34}" srcOrd="0" destOrd="0" presId="urn:microsoft.com/office/officeart/2018/2/layout/IconCircleList"/>
    <dgm:cxn modelId="{0A4910E4-9810-47CA-9468-4AC2E393CB82}" type="presOf" srcId="{1EB45577-A9BB-4BA0-ABAF-9D9F2DE19F3C}" destId="{5E4C5899-BEF1-470C-9D93-390CB6E0056A}" srcOrd="0" destOrd="0" presId="urn:microsoft.com/office/officeart/2018/2/layout/IconCircleList"/>
    <dgm:cxn modelId="{6C823BBC-C2E2-44ED-A0AF-16C3558EA7D8}" type="presParOf" srcId="{E1B45173-5F02-4BF3-BD3D-7321CF740781}" destId="{89CA456B-4997-40FA-8949-5CB32101B264}" srcOrd="0" destOrd="0" presId="urn:microsoft.com/office/officeart/2018/2/layout/IconCircleList"/>
    <dgm:cxn modelId="{C1266F60-FF2B-4E04-B478-F280BD26F14A}" type="presParOf" srcId="{89CA456B-4997-40FA-8949-5CB32101B264}" destId="{291890FB-955F-41AE-B6DD-B1E578D4637C}" srcOrd="0" destOrd="0" presId="urn:microsoft.com/office/officeart/2018/2/layout/IconCircleList"/>
    <dgm:cxn modelId="{13345A60-D279-4212-BEE1-BAACA86EDD50}" type="presParOf" srcId="{291890FB-955F-41AE-B6DD-B1E578D4637C}" destId="{80BBB91F-3CE2-45F5-83CF-A58312ED32AA}" srcOrd="0" destOrd="0" presId="urn:microsoft.com/office/officeart/2018/2/layout/IconCircleList"/>
    <dgm:cxn modelId="{E807C802-9334-48F1-8DB9-7EA7D5768CD6}" type="presParOf" srcId="{291890FB-955F-41AE-B6DD-B1E578D4637C}" destId="{9A712479-2277-4F62-B7A1-26FFDE1B4981}" srcOrd="1" destOrd="0" presId="urn:microsoft.com/office/officeart/2018/2/layout/IconCircleList"/>
    <dgm:cxn modelId="{2DB3A5AA-12B4-40C7-9AB7-EF973285DAB7}" type="presParOf" srcId="{291890FB-955F-41AE-B6DD-B1E578D4637C}" destId="{2FFDBDA7-4151-4D35-91CA-FD3F53AA4A53}" srcOrd="2" destOrd="0" presId="urn:microsoft.com/office/officeart/2018/2/layout/IconCircleList"/>
    <dgm:cxn modelId="{126DF781-8F88-4433-B0D8-91CFCC2615FD}" type="presParOf" srcId="{291890FB-955F-41AE-B6DD-B1E578D4637C}" destId="{1B8DF0C5-004D-403B-8B21-9F6C66945BD4}" srcOrd="3" destOrd="0" presId="urn:microsoft.com/office/officeart/2018/2/layout/IconCircleList"/>
    <dgm:cxn modelId="{8D34D185-A1B4-4B5A-9DEB-B5D1C6027A92}" type="presParOf" srcId="{89CA456B-4997-40FA-8949-5CB32101B264}" destId="{B92CEAAB-14FA-433B-9902-98D6F420CF34}" srcOrd="1" destOrd="0" presId="urn:microsoft.com/office/officeart/2018/2/layout/IconCircleList"/>
    <dgm:cxn modelId="{9B94C7DC-1B25-49B5-8664-640C8F5720A1}" type="presParOf" srcId="{89CA456B-4997-40FA-8949-5CB32101B264}" destId="{37718093-0169-424F-8D69-741D225B3FB6}" srcOrd="2" destOrd="0" presId="urn:microsoft.com/office/officeart/2018/2/layout/IconCircleList"/>
    <dgm:cxn modelId="{569CBB99-0D31-4770-9E8A-F92365CA9217}" type="presParOf" srcId="{37718093-0169-424F-8D69-741D225B3FB6}" destId="{5ADF11C0-A5B3-49E0-920F-23EB90B5670F}" srcOrd="0" destOrd="0" presId="urn:microsoft.com/office/officeart/2018/2/layout/IconCircleList"/>
    <dgm:cxn modelId="{4C98D863-081A-43C9-876A-D67F3A5F123A}" type="presParOf" srcId="{37718093-0169-424F-8D69-741D225B3FB6}" destId="{C75CACEC-ACB0-4EFF-8E99-62803E386CA2}" srcOrd="1" destOrd="0" presId="urn:microsoft.com/office/officeart/2018/2/layout/IconCircleList"/>
    <dgm:cxn modelId="{DB0E6D34-C8DB-4043-BADD-2FE755D051D5}" type="presParOf" srcId="{37718093-0169-424F-8D69-741D225B3FB6}" destId="{4BD301E5-1572-45D9-B4ED-9D2E4395A31C}" srcOrd="2" destOrd="0" presId="urn:microsoft.com/office/officeart/2018/2/layout/IconCircleList"/>
    <dgm:cxn modelId="{A5E25F9E-1A5D-4378-9CA7-A5697714F6C8}" type="presParOf" srcId="{37718093-0169-424F-8D69-741D225B3FB6}" destId="{975E8AB7-366F-40A8-9116-E26025930656}" srcOrd="3" destOrd="0" presId="urn:microsoft.com/office/officeart/2018/2/layout/IconCircleList"/>
    <dgm:cxn modelId="{41988F93-A1D5-4DDD-9A26-BAEB6D3B40DA}" type="presParOf" srcId="{89CA456B-4997-40FA-8949-5CB32101B264}" destId="{08684694-14C6-48F9-9A2F-69EBE5DE5BF8}" srcOrd="3" destOrd="0" presId="urn:microsoft.com/office/officeart/2018/2/layout/IconCircleList"/>
    <dgm:cxn modelId="{D106DE6A-DDAB-4394-B064-9748ACAD0EDC}" type="presParOf" srcId="{89CA456B-4997-40FA-8949-5CB32101B264}" destId="{897965CC-DE3C-4686-ACEC-4EFFDE518046}" srcOrd="4" destOrd="0" presId="urn:microsoft.com/office/officeart/2018/2/layout/IconCircleList"/>
    <dgm:cxn modelId="{77E3C973-47AF-42C6-B122-DC68BD1991B4}" type="presParOf" srcId="{897965CC-DE3C-4686-ACEC-4EFFDE518046}" destId="{B2376587-ED1F-4575-A99B-5E763F27FC91}" srcOrd="0" destOrd="0" presId="urn:microsoft.com/office/officeart/2018/2/layout/IconCircleList"/>
    <dgm:cxn modelId="{AC5A8B11-5294-4BB3-B2B5-18A24BDDF2F3}" type="presParOf" srcId="{897965CC-DE3C-4686-ACEC-4EFFDE518046}" destId="{DE1FFA0F-53EC-42DA-8B18-6F5CCF94DA1E}" srcOrd="1" destOrd="0" presId="urn:microsoft.com/office/officeart/2018/2/layout/IconCircleList"/>
    <dgm:cxn modelId="{635A6A86-288F-4A4E-93E0-35C72CA687A1}" type="presParOf" srcId="{897965CC-DE3C-4686-ACEC-4EFFDE518046}" destId="{EE5A0CBD-3218-4940-A99D-D7825BF4541D}" srcOrd="2" destOrd="0" presId="urn:microsoft.com/office/officeart/2018/2/layout/IconCircleList"/>
    <dgm:cxn modelId="{0955E6AD-AFC9-4E8C-8B80-63BE5793FCCE}" type="presParOf" srcId="{897965CC-DE3C-4686-ACEC-4EFFDE518046}" destId="{C027AA9E-4432-468C-85F0-2C7AD5F064BB}" srcOrd="3" destOrd="0" presId="urn:microsoft.com/office/officeart/2018/2/layout/IconCircleList"/>
    <dgm:cxn modelId="{F69E9B54-F718-4967-BB88-C55B8E302A3A}" type="presParOf" srcId="{89CA456B-4997-40FA-8949-5CB32101B264}" destId="{5E4C5899-BEF1-470C-9D93-390CB6E0056A}" srcOrd="5" destOrd="0" presId="urn:microsoft.com/office/officeart/2018/2/layout/IconCircleList"/>
    <dgm:cxn modelId="{37321565-302D-4F2B-81AA-AEB56EB9D1A9}" type="presParOf" srcId="{89CA456B-4997-40FA-8949-5CB32101B264}" destId="{554D200B-41DE-406E-B4D1-67B423F9FB2D}" srcOrd="6" destOrd="0" presId="urn:microsoft.com/office/officeart/2018/2/layout/IconCircleList"/>
    <dgm:cxn modelId="{04966491-DF34-40AF-B79C-E326BDC1B993}" type="presParOf" srcId="{554D200B-41DE-406E-B4D1-67B423F9FB2D}" destId="{83CD8B26-6063-4F6E-A5A6-5BA31DB1BEDD}" srcOrd="0" destOrd="0" presId="urn:microsoft.com/office/officeart/2018/2/layout/IconCircleList"/>
    <dgm:cxn modelId="{BD9AD384-2093-4453-A805-B0912F532EE7}" type="presParOf" srcId="{554D200B-41DE-406E-B4D1-67B423F9FB2D}" destId="{1D63303B-F8ED-43CD-A989-9428E92AA1E1}" srcOrd="1" destOrd="0" presId="urn:microsoft.com/office/officeart/2018/2/layout/IconCircleList"/>
    <dgm:cxn modelId="{0687C677-2EDD-496D-9DBB-7AD47B8D864C}" type="presParOf" srcId="{554D200B-41DE-406E-B4D1-67B423F9FB2D}" destId="{60D44817-F61C-40BF-826A-45FB0DDC94B3}" srcOrd="2" destOrd="0" presId="urn:microsoft.com/office/officeart/2018/2/layout/IconCircleList"/>
    <dgm:cxn modelId="{F88D30AA-3E84-4BBF-AB30-2581B41BFCDF}" type="presParOf" srcId="{554D200B-41DE-406E-B4D1-67B423F9FB2D}" destId="{29FF4F51-C338-4611-B59E-2DC8AC1E649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7AE9163-33B2-4AAF-867C-D798E5A3FE28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B809A52-0FCF-4603-8E3F-ACA7D0CC9785}">
      <dgm:prSet/>
      <dgm:spPr/>
      <dgm:t>
        <a:bodyPr/>
        <a:lstStyle/>
        <a:p>
          <a:r>
            <a:rPr lang="de-DE"/>
            <a:t>offline Apotheke-Vermittlung </a:t>
          </a:r>
        </a:p>
      </dgm:t>
    </dgm:pt>
    <dgm:pt modelId="{76711D7C-80F8-44E9-B576-4D467879D921}" type="parTrans" cxnId="{6462C270-B722-4FE5-B8B3-E4A4C25211BB}">
      <dgm:prSet/>
      <dgm:spPr/>
      <dgm:t>
        <a:bodyPr/>
        <a:lstStyle/>
        <a:p>
          <a:endParaRPr lang="de-DE"/>
        </a:p>
      </dgm:t>
    </dgm:pt>
    <dgm:pt modelId="{C036127F-B34A-4D84-9B97-026E24F1A51E}" type="sibTrans" cxnId="{6462C270-B722-4FE5-B8B3-E4A4C25211BB}">
      <dgm:prSet/>
      <dgm:spPr/>
      <dgm:t>
        <a:bodyPr/>
        <a:lstStyle/>
        <a:p>
          <a:endParaRPr lang="de-DE"/>
        </a:p>
      </dgm:t>
    </dgm:pt>
    <dgm:pt modelId="{52C4613B-D48E-478F-9AC5-CC6B54C899C7}">
      <dgm:prSet/>
      <dgm:spPr/>
      <dgm:t>
        <a:bodyPr/>
        <a:lstStyle/>
        <a:p>
          <a:r>
            <a:rPr lang="de-DE"/>
            <a:t>Apotheke vor Ort</a:t>
          </a:r>
        </a:p>
      </dgm:t>
    </dgm:pt>
    <dgm:pt modelId="{55B11F2C-C884-4E5E-B567-46E2DCF47437}" type="parTrans" cxnId="{4529C8B3-4B25-422A-BC35-5D7C7503201F}">
      <dgm:prSet/>
      <dgm:spPr/>
      <dgm:t>
        <a:bodyPr/>
        <a:lstStyle/>
        <a:p>
          <a:endParaRPr lang="de-DE"/>
        </a:p>
      </dgm:t>
    </dgm:pt>
    <dgm:pt modelId="{426A010C-C594-4B8F-8D13-7F32C59EA5EC}" type="sibTrans" cxnId="{4529C8B3-4B25-422A-BC35-5D7C7503201F}">
      <dgm:prSet/>
      <dgm:spPr/>
      <dgm:t>
        <a:bodyPr/>
        <a:lstStyle/>
        <a:p>
          <a:endParaRPr lang="de-DE"/>
        </a:p>
      </dgm:t>
    </dgm:pt>
    <dgm:pt modelId="{C8BA4D29-FF33-4B8F-9FE5-E10A1EF738A2}">
      <dgm:prSet/>
      <dgm:spPr/>
      <dgm:t>
        <a:bodyPr/>
        <a:lstStyle/>
        <a:p>
          <a:r>
            <a:rPr lang="de-DE"/>
            <a:t>Von Wort und Bild Verlag</a:t>
          </a:r>
        </a:p>
      </dgm:t>
    </dgm:pt>
    <dgm:pt modelId="{BC2CE268-CE78-4EEC-BB1C-260A51D302ED}" type="parTrans" cxnId="{1C7DC00E-9139-4984-996F-33FE5EBDB8C9}">
      <dgm:prSet/>
      <dgm:spPr/>
      <dgm:t>
        <a:bodyPr/>
        <a:lstStyle/>
        <a:p>
          <a:endParaRPr lang="de-DE"/>
        </a:p>
      </dgm:t>
    </dgm:pt>
    <dgm:pt modelId="{89B4C4A2-9A1F-420E-A1C7-4BDE34BDA563}" type="sibTrans" cxnId="{1C7DC00E-9139-4984-996F-33FE5EBDB8C9}">
      <dgm:prSet/>
      <dgm:spPr/>
      <dgm:t>
        <a:bodyPr/>
        <a:lstStyle/>
        <a:p>
          <a:endParaRPr lang="de-DE"/>
        </a:p>
      </dgm:t>
    </dgm:pt>
    <dgm:pt modelId="{7F0282E7-27D7-4BC7-8AC0-383EDD5E2871}">
      <dgm:prSet/>
      <dgm:spPr/>
      <dgm:t>
        <a:bodyPr/>
        <a:lstStyle/>
        <a:p>
          <a:r>
            <a:rPr lang="de-DE"/>
            <a:t>500 000+ Installationen und 3.5 Sterne aus 8 200 Bewertungen</a:t>
          </a:r>
        </a:p>
      </dgm:t>
    </dgm:pt>
    <dgm:pt modelId="{43E4448B-0C67-49CB-BC2D-D711FD389AD5}" type="parTrans" cxnId="{076D1EBD-903B-4440-B8BE-409221C22C62}">
      <dgm:prSet/>
      <dgm:spPr/>
      <dgm:t>
        <a:bodyPr/>
        <a:lstStyle/>
        <a:p>
          <a:endParaRPr lang="de-DE"/>
        </a:p>
      </dgm:t>
    </dgm:pt>
    <dgm:pt modelId="{3DE121A2-801D-4CE7-BBF4-51DC27345D29}" type="sibTrans" cxnId="{076D1EBD-903B-4440-B8BE-409221C22C62}">
      <dgm:prSet/>
      <dgm:spPr/>
      <dgm:t>
        <a:bodyPr/>
        <a:lstStyle/>
        <a:p>
          <a:endParaRPr lang="de-DE"/>
        </a:p>
      </dgm:t>
    </dgm:pt>
    <dgm:pt modelId="{3E0CB292-013B-44AC-901F-6C897A461275}">
      <dgm:prSet phldr="0"/>
      <dgm:spPr/>
      <dgm:t>
        <a:bodyPr/>
        <a:lstStyle/>
        <a:p>
          <a:pPr rtl="0"/>
          <a:r>
            <a:rPr lang="de-DE" dirty="0"/>
            <a:t>Teilnehmende Apotheke bezahlen Gebühren je nachdem wie viele Kunde</a:t>
          </a:r>
          <a:r>
            <a:rPr lang="de-DE" dirty="0">
              <a:latin typeface="Century Gothic" panose="020B0502020202020204"/>
            </a:rPr>
            <a:t> übermittelt werden</a:t>
          </a:r>
          <a:r>
            <a:rPr lang="de-DE" dirty="0"/>
            <a:t> </a:t>
          </a:r>
        </a:p>
      </dgm:t>
    </dgm:pt>
    <dgm:pt modelId="{69563292-7217-43E1-ACA3-1410E59F137C}" type="parTrans" cxnId="{0A05171F-A2AB-46F1-99B7-1E206DA41F8E}">
      <dgm:prSet/>
      <dgm:spPr/>
    </dgm:pt>
    <dgm:pt modelId="{F34035D9-E46C-4478-B79E-1A262F5CE692}" type="sibTrans" cxnId="{0A05171F-A2AB-46F1-99B7-1E206DA41F8E}">
      <dgm:prSet/>
      <dgm:spPr/>
    </dgm:pt>
    <dgm:pt modelId="{3AD3DFC7-AB40-4228-AE82-0A469175AD86}">
      <dgm:prSet phldr="0"/>
      <dgm:spPr/>
      <dgm:t>
        <a:bodyPr/>
        <a:lstStyle/>
        <a:p>
          <a:pPr rtl="0"/>
          <a:r>
            <a:rPr lang="de-DE" dirty="0"/>
            <a:t>deine Apotheke</a:t>
          </a:r>
          <a:endParaRPr lang="en-US" dirty="0"/>
        </a:p>
      </dgm:t>
    </dgm:pt>
    <dgm:pt modelId="{8188B0C9-3CE3-48E3-AA00-08AFAAD9B5B5}" type="parTrans" cxnId="{1E17BF6A-D717-4E29-8A7C-BB0366D18E52}">
      <dgm:prSet/>
      <dgm:spPr/>
    </dgm:pt>
    <dgm:pt modelId="{F238EC66-D9A4-4844-8356-9CA094E4CC77}" type="sibTrans" cxnId="{1E17BF6A-D717-4E29-8A7C-BB0366D18E52}">
      <dgm:prSet/>
      <dgm:spPr/>
    </dgm:pt>
    <dgm:pt modelId="{64C5CB61-95EE-4EB1-8A63-EE2DF0543361}">
      <dgm:prSet phldr="0"/>
      <dgm:spPr/>
      <dgm:t>
        <a:bodyPr/>
        <a:lstStyle/>
        <a:p>
          <a:r>
            <a:rPr lang="de-DE" dirty="0"/>
            <a:t>100 000+ Installationen und 4.5 Sterne aus 862 Bewertungen</a:t>
          </a:r>
        </a:p>
      </dgm:t>
    </dgm:pt>
    <dgm:pt modelId="{401E8C60-9A01-48D3-A79B-B3F2ED8C2A02}" type="parTrans" cxnId="{73957C9B-B117-4100-95C7-0B005828D7A5}">
      <dgm:prSet/>
      <dgm:spPr/>
    </dgm:pt>
    <dgm:pt modelId="{CEFEB3CA-5FDD-4DA6-B2C6-6F561D526CD2}" type="sibTrans" cxnId="{73957C9B-B117-4100-95C7-0B005828D7A5}">
      <dgm:prSet/>
      <dgm:spPr/>
    </dgm:pt>
    <dgm:pt modelId="{83CCA7A9-B9FC-4064-BDC2-17ADA3E28CC1}">
      <dgm:prSet phldr="0"/>
      <dgm:spPr/>
      <dgm:t>
        <a:bodyPr/>
        <a:lstStyle/>
        <a:p>
          <a:r>
            <a:rPr lang="de-DE" dirty="0"/>
            <a:t>ApothekenApp </a:t>
          </a:r>
          <a:endParaRPr lang="en-US" dirty="0"/>
        </a:p>
      </dgm:t>
    </dgm:pt>
    <dgm:pt modelId="{CEB1FEFD-60C2-42EC-A92B-1E921610D951}" type="parTrans" cxnId="{8BE84AEA-4E92-43E7-8E2D-64447E53A0C6}">
      <dgm:prSet/>
      <dgm:spPr/>
    </dgm:pt>
    <dgm:pt modelId="{DAED90E7-2B67-4376-A04D-37007ED11EFF}" type="sibTrans" cxnId="{8BE84AEA-4E92-43E7-8E2D-64447E53A0C6}">
      <dgm:prSet/>
      <dgm:spPr/>
    </dgm:pt>
    <dgm:pt modelId="{B307A338-EE3F-4DF6-9302-7D21F0565165}">
      <dgm:prSet phldr="0"/>
      <dgm:spPr/>
      <dgm:t>
        <a:bodyPr/>
        <a:lstStyle/>
        <a:p>
          <a:r>
            <a:rPr lang="de-DE" dirty="0"/>
            <a:t>Deutscher Apotheker Verlag</a:t>
          </a:r>
          <a:endParaRPr lang="en-US" dirty="0"/>
        </a:p>
      </dgm:t>
    </dgm:pt>
    <dgm:pt modelId="{3951C551-4A6C-436F-BEF7-9F0F082BBEC9}" type="parTrans" cxnId="{FCD39FB2-A0D8-42E8-A413-26ED2ADB063A}">
      <dgm:prSet/>
      <dgm:spPr/>
    </dgm:pt>
    <dgm:pt modelId="{5B07C6CC-CA82-4216-BE13-75B03FE86DED}" type="sibTrans" cxnId="{FCD39FB2-A0D8-42E8-A413-26ED2ADB063A}">
      <dgm:prSet/>
      <dgm:spPr/>
    </dgm:pt>
    <dgm:pt modelId="{B1C7408C-EAC3-4F17-98DE-15FFACBB53DB}" type="pres">
      <dgm:prSet presAssocID="{F7AE9163-33B2-4AAF-867C-D798E5A3FE28}" presName="linear" presStyleCnt="0">
        <dgm:presLayoutVars>
          <dgm:dir/>
          <dgm:animLvl val="lvl"/>
          <dgm:resizeHandles val="exact"/>
        </dgm:presLayoutVars>
      </dgm:prSet>
      <dgm:spPr/>
    </dgm:pt>
    <dgm:pt modelId="{D98AAD10-438E-41E5-AADE-12E2C2E7D262}" type="pres">
      <dgm:prSet presAssocID="{1B809A52-0FCF-4603-8E3F-ACA7D0CC9785}" presName="parentLin" presStyleCnt="0"/>
      <dgm:spPr/>
    </dgm:pt>
    <dgm:pt modelId="{3F269BF8-C8A0-4428-9B3F-5DD3356AA3A1}" type="pres">
      <dgm:prSet presAssocID="{1B809A52-0FCF-4603-8E3F-ACA7D0CC9785}" presName="parentLeftMargin" presStyleLbl="node1" presStyleIdx="0" presStyleCnt="1"/>
      <dgm:spPr/>
    </dgm:pt>
    <dgm:pt modelId="{873D8C75-5D84-4120-96BD-4B00772B02D0}" type="pres">
      <dgm:prSet presAssocID="{1B809A52-0FCF-4603-8E3F-ACA7D0CC9785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043B03E-C4F8-4076-9E8E-33B47E53C3AE}" type="pres">
      <dgm:prSet presAssocID="{1B809A52-0FCF-4603-8E3F-ACA7D0CC9785}" presName="negativeSpace" presStyleCnt="0"/>
      <dgm:spPr/>
    </dgm:pt>
    <dgm:pt modelId="{6468943A-A0EC-4F2E-81A9-B81B6DE53874}" type="pres">
      <dgm:prSet presAssocID="{1B809A52-0FCF-4603-8E3F-ACA7D0CC9785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FD42BB09-CD77-44E5-B0B8-FABD2BB85FF1}" type="presOf" srcId="{3AD3DFC7-AB40-4228-AE82-0A469175AD86}" destId="{6468943A-A0EC-4F2E-81A9-B81B6DE53874}" srcOrd="0" destOrd="6" presId="urn:microsoft.com/office/officeart/2005/8/layout/list1"/>
    <dgm:cxn modelId="{1C7DC00E-9139-4984-996F-33FE5EBDB8C9}" srcId="{52C4613B-D48E-478F-9AC5-CC6B54C899C7}" destId="{C8BA4D29-FF33-4B8F-9FE5-E10A1EF738A2}" srcOrd="0" destOrd="0" parTransId="{BC2CE268-CE78-4EEC-BB1C-260A51D302ED}" sibTransId="{89B4C4A2-9A1F-420E-A1C7-4BDE34BDA563}"/>
    <dgm:cxn modelId="{2743451D-9A0E-44E6-83A0-D7D3B399B8F9}" type="presOf" srcId="{C8BA4D29-FF33-4B8F-9FE5-E10A1EF738A2}" destId="{6468943A-A0EC-4F2E-81A9-B81B6DE53874}" srcOrd="0" destOrd="1" presId="urn:microsoft.com/office/officeart/2005/8/layout/list1"/>
    <dgm:cxn modelId="{0A05171F-A2AB-46F1-99B7-1E206DA41F8E}" srcId="{3AD3DFC7-AB40-4228-AE82-0A469175AD86}" destId="{3E0CB292-013B-44AC-901F-6C897A461275}" srcOrd="0" destOrd="0" parTransId="{69563292-7217-43E1-ACA3-1410E59F137C}" sibTransId="{F34035D9-E46C-4478-B79E-1A262F5CE692}"/>
    <dgm:cxn modelId="{2C520B2A-832A-4681-A9A6-268391EBBAF6}" type="presOf" srcId="{7F0282E7-27D7-4BC7-8AC0-383EDD5E2871}" destId="{6468943A-A0EC-4F2E-81A9-B81B6DE53874}" srcOrd="0" destOrd="2" presId="urn:microsoft.com/office/officeart/2005/8/layout/list1"/>
    <dgm:cxn modelId="{3C5D3E31-2D65-4D85-9D2C-62B4D7951751}" type="presOf" srcId="{1B809A52-0FCF-4603-8E3F-ACA7D0CC9785}" destId="{873D8C75-5D84-4120-96BD-4B00772B02D0}" srcOrd="1" destOrd="0" presId="urn:microsoft.com/office/officeart/2005/8/layout/list1"/>
    <dgm:cxn modelId="{1E17BF6A-D717-4E29-8A7C-BB0366D18E52}" srcId="{1B809A52-0FCF-4603-8E3F-ACA7D0CC9785}" destId="{3AD3DFC7-AB40-4228-AE82-0A469175AD86}" srcOrd="2" destOrd="0" parTransId="{8188B0C9-3CE3-48E3-AA00-08AFAAD9B5B5}" sibTransId="{F238EC66-D9A4-4844-8356-9CA094E4CC77}"/>
    <dgm:cxn modelId="{0F99736C-D2D6-4693-AC24-00FBCAE96979}" type="presOf" srcId="{64C5CB61-95EE-4EB1-8A63-EE2DF0543361}" destId="{6468943A-A0EC-4F2E-81A9-B81B6DE53874}" srcOrd="0" destOrd="5" presId="urn:microsoft.com/office/officeart/2005/8/layout/list1"/>
    <dgm:cxn modelId="{6462C270-B722-4FE5-B8B3-E4A4C25211BB}" srcId="{F7AE9163-33B2-4AAF-867C-D798E5A3FE28}" destId="{1B809A52-0FCF-4603-8E3F-ACA7D0CC9785}" srcOrd="0" destOrd="0" parTransId="{76711D7C-80F8-44E9-B576-4D467879D921}" sibTransId="{C036127F-B34A-4D84-9B97-026E24F1A51E}"/>
    <dgm:cxn modelId="{037ACA8F-2A99-4058-8FC3-94ECAF9ACA7A}" type="presOf" srcId="{3E0CB292-013B-44AC-901F-6C897A461275}" destId="{6468943A-A0EC-4F2E-81A9-B81B6DE53874}" srcOrd="0" destOrd="7" presId="urn:microsoft.com/office/officeart/2005/8/layout/list1"/>
    <dgm:cxn modelId="{CE247C94-9B11-488F-80A4-C70762C73B54}" type="presOf" srcId="{1B809A52-0FCF-4603-8E3F-ACA7D0CC9785}" destId="{3F269BF8-C8A0-4428-9B3F-5DD3356AA3A1}" srcOrd="0" destOrd="0" presId="urn:microsoft.com/office/officeart/2005/8/layout/list1"/>
    <dgm:cxn modelId="{75107496-D759-4134-9770-EFA28020D8D3}" type="presOf" srcId="{52C4613B-D48E-478F-9AC5-CC6B54C899C7}" destId="{6468943A-A0EC-4F2E-81A9-B81B6DE53874}" srcOrd="0" destOrd="0" presId="urn:microsoft.com/office/officeart/2005/8/layout/list1"/>
    <dgm:cxn modelId="{73957C9B-B117-4100-95C7-0B005828D7A5}" srcId="{83CCA7A9-B9FC-4064-BDC2-17ADA3E28CC1}" destId="{64C5CB61-95EE-4EB1-8A63-EE2DF0543361}" srcOrd="1" destOrd="0" parTransId="{401E8C60-9A01-48D3-A79B-B3F2ED8C2A02}" sibTransId="{CEFEB3CA-5FDD-4DA6-B2C6-6F561D526CD2}"/>
    <dgm:cxn modelId="{33A0F3A8-5796-451F-84CC-706FFD43AF29}" type="presOf" srcId="{F7AE9163-33B2-4AAF-867C-D798E5A3FE28}" destId="{B1C7408C-EAC3-4F17-98DE-15FFACBB53DB}" srcOrd="0" destOrd="0" presId="urn:microsoft.com/office/officeart/2005/8/layout/list1"/>
    <dgm:cxn modelId="{FCD39FB2-A0D8-42E8-A413-26ED2ADB063A}" srcId="{83CCA7A9-B9FC-4064-BDC2-17ADA3E28CC1}" destId="{B307A338-EE3F-4DF6-9302-7D21F0565165}" srcOrd="0" destOrd="0" parTransId="{3951C551-4A6C-436F-BEF7-9F0F082BBEC9}" sibTransId="{5B07C6CC-CA82-4216-BE13-75B03FE86DED}"/>
    <dgm:cxn modelId="{4529C8B3-4B25-422A-BC35-5D7C7503201F}" srcId="{1B809A52-0FCF-4603-8E3F-ACA7D0CC9785}" destId="{52C4613B-D48E-478F-9AC5-CC6B54C899C7}" srcOrd="0" destOrd="0" parTransId="{55B11F2C-C884-4E5E-B567-46E2DCF47437}" sibTransId="{426A010C-C594-4B8F-8D13-7F32C59EA5EC}"/>
    <dgm:cxn modelId="{800731B7-D43C-4A60-9101-926E50BFB587}" type="presOf" srcId="{83CCA7A9-B9FC-4064-BDC2-17ADA3E28CC1}" destId="{6468943A-A0EC-4F2E-81A9-B81B6DE53874}" srcOrd="0" destOrd="3" presId="urn:microsoft.com/office/officeart/2005/8/layout/list1"/>
    <dgm:cxn modelId="{076D1EBD-903B-4440-B8BE-409221C22C62}" srcId="{52C4613B-D48E-478F-9AC5-CC6B54C899C7}" destId="{7F0282E7-27D7-4BC7-8AC0-383EDD5E2871}" srcOrd="1" destOrd="0" parTransId="{43E4448B-0C67-49CB-BC2D-D711FD389AD5}" sibTransId="{3DE121A2-801D-4CE7-BBF4-51DC27345D29}"/>
    <dgm:cxn modelId="{BD4F70E6-B65F-4687-BB25-BD3E5FD2AD4A}" type="presOf" srcId="{B307A338-EE3F-4DF6-9302-7D21F0565165}" destId="{6468943A-A0EC-4F2E-81A9-B81B6DE53874}" srcOrd="0" destOrd="4" presId="urn:microsoft.com/office/officeart/2005/8/layout/list1"/>
    <dgm:cxn modelId="{8BE84AEA-4E92-43E7-8E2D-64447E53A0C6}" srcId="{1B809A52-0FCF-4603-8E3F-ACA7D0CC9785}" destId="{83CCA7A9-B9FC-4064-BDC2-17ADA3E28CC1}" srcOrd="1" destOrd="0" parTransId="{CEB1FEFD-60C2-42EC-A92B-1E921610D951}" sibTransId="{DAED90E7-2B67-4376-A04D-37007ED11EFF}"/>
    <dgm:cxn modelId="{40AB829C-7808-48E0-BD1D-D1536071967E}" type="presParOf" srcId="{B1C7408C-EAC3-4F17-98DE-15FFACBB53DB}" destId="{D98AAD10-438E-41E5-AADE-12E2C2E7D262}" srcOrd="0" destOrd="0" presId="urn:microsoft.com/office/officeart/2005/8/layout/list1"/>
    <dgm:cxn modelId="{6F59C2E2-30F2-47C4-957F-36E15E0AE999}" type="presParOf" srcId="{D98AAD10-438E-41E5-AADE-12E2C2E7D262}" destId="{3F269BF8-C8A0-4428-9B3F-5DD3356AA3A1}" srcOrd="0" destOrd="0" presId="urn:microsoft.com/office/officeart/2005/8/layout/list1"/>
    <dgm:cxn modelId="{75DD16ED-2591-4F87-BBAD-088D18661552}" type="presParOf" srcId="{D98AAD10-438E-41E5-AADE-12E2C2E7D262}" destId="{873D8C75-5D84-4120-96BD-4B00772B02D0}" srcOrd="1" destOrd="0" presId="urn:microsoft.com/office/officeart/2005/8/layout/list1"/>
    <dgm:cxn modelId="{889E6062-8690-46C2-AFE8-74CFD831F8A9}" type="presParOf" srcId="{B1C7408C-EAC3-4F17-98DE-15FFACBB53DB}" destId="{0043B03E-C4F8-4076-9E8E-33B47E53C3AE}" srcOrd="1" destOrd="0" presId="urn:microsoft.com/office/officeart/2005/8/layout/list1"/>
    <dgm:cxn modelId="{7F26DC5D-F51B-46FE-9413-B0D8A16ABD3A}" type="presParOf" srcId="{B1C7408C-EAC3-4F17-98DE-15FFACBB53DB}" destId="{6468943A-A0EC-4F2E-81A9-B81B6DE53874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CF25A34-A5D4-4EFF-BD73-B9E395DD1AC2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0EAAEFB5-ED32-43B0-BC3C-D07B74814529}">
      <dgm:prSet/>
      <dgm:spPr/>
      <dgm:t>
        <a:bodyPr/>
        <a:lstStyle/>
        <a:p>
          <a:r>
            <a:rPr lang="de-DE" dirty="0">
              <a:latin typeface="Century Gothic" panose="020B0502020202020204"/>
            </a:rPr>
            <a:t>Neuer</a:t>
          </a:r>
          <a:r>
            <a:rPr lang="de-DE" dirty="0"/>
            <a:t> Markt in dem Botendienst</a:t>
          </a:r>
        </a:p>
      </dgm:t>
    </dgm:pt>
    <dgm:pt modelId="{9D2EE74C-1BC4-46C9-9E42-F34B6828BCA5}" type="parTrans" cxnId="{75684F2A-6153-4D51-BF26-EC063DC027AF}">
      <dgm:prSet/>
      <dgm:spPr/>
      <dgm:t>
        <a:bodyPr/>
        <a:lstStyle/>
        <a:p>
          <a:endParaRPr lang="de-DE"/>
        </a:p>
      </dgm:t>
    </dgm:pt>
    <dgm:pt modelId="{12EE8B09-F2F3-4E55-9FFC-C821CF0FB916}" type="sibTrans" cxnId="{75684F2A-6153-4D51-BF26-EC063DC027AF}">
      <dgm:prSet/>
      <dgm:spPr/>
      <dgm:t>
        <a:bodyPr/>
        <a:lstStyle/>
        <a:p>
          <a:endParaRPr lang="de-DE"/>
        </a:p>
      </dgm:t>
    </dgm:pt>
    <dgm:pt modelId="{F7ACB2F9-5D97-4431-950F-E202FCF40351}">
      <dgm:prSet/>
      <dgm:spPr/>
      <dgm:t>
        <a:bodyPr/>
        <a:lstStyle/>
        <a:p>
          <a:r>
            <a:rPr lang="de-DE" dirty="0"/>
            <a:t>In der Region von Berlin ist keine Dienstleister des Botendienstes der vor-Ort Apotheke bekannt außer die von den Apotheken selbst</a:t>
          </a:r>
        </a:p>
      </dgm:t>
    </dgm:pt>
    <dgm:pt modelId="{19857CDF-4A04-4ACD-B14B-6D191157E8C8}" type="parTrans" cxnId="{EB205E29-3EF4-4239-B70C-3C1252B1A8E8}">
      <dgm:prSet/>
      <dgm:spPr/>
      <dgm:t>
        <a:bodyPr/>
        <a:lstStyle/>
        <a:p>
          <a:endParaRPr lang="de-DE"/>
        </a:p>
      </dgm:t>
    </dgm:pt>
    <dgm:pt modelId="{A39BE02B-49FA-4BCD-AB7A-343ECAEF331A}" type="sibTrans" cxnId="{EB205E29-3EF4-4239-B70C-3C1252B1A8E8}">
      <dgm:prSet/>
      <dgm:spPr/>
      <dgm:t>
        <a:bodyPr/>
        <a:lstStyle/>
        <a:p>
          <a:endParaRPr lang="de-DE"/>
        </a:p>
      </dgm:t>
    </dgm:pt>
    <dgm:pt modelId="{CA72D8D8-8716-4FC2-9AE3-508160558BCB}">
      <dgm:prSet phldr="0"/>
      <dgm:spPr/>
      <dgm:t>
        <a:bodyPr/>
        <a:lstStyle/>
        <a:p>
          <a:pPr rtl="0"/>
          <a:r>
            <a:rPr lang="de-DE" dirty="0">
              <a:latin typeface="Century Gothic" panose="020B0502020202020204"/>
            </a:rPr>
            <a:t>Gute</a:t>
          </a:r>
          <a:r>
            <a:rPr lang="de-DE" dirty="0"/>
            <a:t> Marktpotential</a:t>
          </a:r>
          <a:r>
            <a:rPr lang="de-DE" dirty="0">
              <a:latin typeface="Century Gothic" panose="020B0502020202020204"/>
            </a:rPr>
            <a:t> durch zahlreiche Apotheken und viele jungen und alten Menschen </a:t>
          </a:r>
        </a:p>
      </dgm:t>
    </dgm:pt>
    <dgm:pt modelId="{77697EFE-E884-4863-AE3B-60426A6D5DC8}" type="parTrans" cxnId="{11ADF5DE-EA7C-44F4-9DB9-D0B491E95F6D}">
      <dgm:prSet/>
      <dgm:spPr/>
      <dgm:t>
        <a:bodyPr/>
        <a:lstStyle/>
        <a:p>
          <a:endParaRPr lang="en-US"/>
        </a:p>
      </dgm:t>
    </dgm:pt>
    <dgm:pt modelId="{F3D7018E-A52C-4275-899A-74A490D4CF2F}" type="sibTrans" cxnId="{11ADF5DE-EA7C-44F4-9DB9-D0B491E95F6D}">
      <dgm:prSet/>
      <dgm:spPr/>
      <dgm:t>
        <a:bodyPr/>
        <a:lstStyle/>
        <a:p>
          <a:endParaRPr lang="en-US"/>
        </a:p>
      </dgm:t>
    </dgm:pt>
    <dgm:pt modelId="{5B35F577-BBF0-4F6C-8308-B2D5A582C817}" type="pres">
      <dgm:prSet presAssocID="{9CF25A34-A5D4-4EFF-BD73-B9E395DD1AC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C8D1E12-5B90-47A9-B033-3BDF476A64CD}" type="pres">
      <dgm:prSet presAssocID="{0EAAEFB5-ED32-43B0-BC3C-D07B74814529}" presName="hierRoot1" presStyleCnt="0"/>
      <dgm:spPr/>
    </dgm:pt>
    <dgm:pt modelId="{72098013-41BE-424F-800E-DACD3FD51282}" type="pres">
      <dgm:prSet presAssocID="{0EAAEFB5-ED32-43B0-BC3C-D07B74814529}" presName="composite" presStyleCnt="0"/>
      <dgm:spPr/>
    </dgm:pt>
    <dgm:pt modelId="{6E21CA4C-B1DB-42BA-88BF-23C24C513AFC}" type="pres">
      <dgm:prSet presAssocID="{0EAAEFB5-ED32-43B0-BC3C-D07B74814529}" presName="background" presStyleLbl="node0" presStyleIdx="0" presStyleCnt="3"/>
      <dgm:spPr/>
    </dgm:pt>
    <dgm:pt modelId="{B2065BCD-B984-4904-9653-ACD88EA96BD5}" type="pres">
      <dgm:prSet presAssocID="{0EAAEFB5-ED32-43B0-BC3C-D07B74814529}" presName="text" presStyleLbl="fgAcc0" presStyleIdx="0" presStyleCnt="3">
        <dgm:presLayoutVars>
          <dgm:chPref val="3"/>
        </dgm:presLayoutVars>
      </dgm:prSet>
      <dgm:spPr/>
    </dgm:pt>
    <dgm:pt modelId="{9B5C23AA-407A-4E52-830C-47773E9383D4}" type="pres">
      <dgm:prSet presAssocID="{0EAAEFB5-ED32-43B0-BC3C-D07B74814529}" presName="hierChild2" presStyleCnt="0"/>
      <dgm:spPr/>
    </dgm:pt>
    <dgm:pt modelId="{95028B7D-4C3A-4FA3-B511-CADB24C204BA}" type="pres">
      <dgm:prSet presAssocID="{F7ACB2F9-5D97-4431-950F-E202FCF40351}" presName="hierRoot1" presStyleCnt="0"/>
      <dgm:spPr/>
    </dgm:pt>
    <dgm:pt modelId="{82E93330-4984-464C-9FA2-1965F2C6A4D9}" type="pres">
      <dgm:prSet presAssocID="{F7ACB2F9-5D97-4431-950F-E202FCF40351}" presName="composite" presStyleCnt="0"/>
      <dgm:spPr/>
    </dgm:pt>
    <dgm:pt modelId="{419F8C8C-A07C-4709-8151-3BAFC4188C95}" type="pres">
      <dgm:prSet presAssocID="{F7ACB2F9-5D97-4431-950F-E202FCF40351}" presName="background" presStyleLbl="node0" presStyleIdx="1" presStyleCnt="3"/>
      <dgm:spPr/>
    </dgm:pt>
    <dgm:pt modelId="{D89FFBEE-071B-4597-BDE1-2C0C6D4B1CCF}" type="pres">
      <dgm:prSet presAssocID="{F7ACB2F9-5D97-4431-950F-E202FCF40351}" presName="text" presStyleLbl="fgAcc0" presStyleIdx="1" presStyleCnt="3">
        <dgm:presLayoutVars>
          <dgm:chPref val="3"/>
        </dgm:presLayoutVars>
      </dgm:prSet>
      <dgm:spPr/>
    </dgm:pt>
    <dgm:pt modelId="{1BACD4BE-0C44-4810-A5BA-123D5CE8356B}" type="pres">
      <dgm:prSet presAssocID="{F7ACB2F9-5D97-4431-950F-E202FCF40351}" presName="hierChild2" presStyleCnt="0"/>
      <dgm:spPr/>
    </dgm:pt>
    <dgm:pt modelId="{09100CE2-7154-4C18-A04D-8320B067F669}" type="pres">
      <dgm:prSet presAssocID="{CA72D8D8-8716-4FC2-9AE3-508160558BCB}" presName="hierRoot1" presStyleCnt="0"/>
      <dgm:spPr/>
    </dgm:pt>
    <dgm:pt modelId="{AC3877F7-3CEB-482E-84B1-14F54AF132EA}" type="pres">
      <dgm:prSet presAssocID="{CA72D8D8-8716-4FC2-9AE3-508160558BCB}" presName="composite" presStyleCnt="0"/>
      <dgm:spPr/>
    </dgm:pt>
    <dgm:pt modelId="{AE1D2256-932C-4756-A49C-00FC937D82B0}" type="pres">
      <dgm:prSet presAssocID="{CA72D8D8-8716-4FC2-9AE3-508160558BCB}" presName="background" presStyleLbl="node0" presStyleIdx="2" presStyleCnt="3"/>
      <dgm:spPr/>
    </dgm:pt>
    <dgm:pt modelId="{3908E43D-D63A-4298-8846-CA4716AABC63}" type="pres">
      <dgm:prSet presAssocID="{CA72D8D8-8716-4FC2-9AE3-508160558BCB}" presName="text" presStyleLbl="fgAcc0" presStyleIdx="2" presStyleCnt="3">
        <dgm:presLayoutVars>
          <dgm:chPref val="3"/>
        </dgm:presLayoutVars>
      </dgm:prSet>
      <dgm:spPr/>
    </dgm:pt>
    <dgm:pt modelId="{E423F0BF-D94C-4182-89FA-2BEE177D1046}" type="pres">
      <dgm:prSet presAssocID="{CA72D8D8-8716-4FC2-9AE3-508160558BCB}" presName="hierChild2" presStyleCnt="0"/>
      <dgm:spPr/>
    </dgm:pt>
  </dgm:ptLst>
  <dgm:cxnLst>
    <dgm:cxn modelId="{D3376D12-D3A0-4587-9105-DED3A6537C67}" type="presOf" srcId="{CA72D8D8-8716-4FC2-9AE3-508160558BCB}" destId="{3908E43D-D63A-4298-8846-CA4716AABC63}" srcOrd="0" destOrd="0" presId="urn:microsoft.com/office/officeart/2005/8/layout/hierarchy1"/>
    <dgm:cxn modelId="{B4FF0A14-CCE4-4BC4-9C7C-A4CF4B2CEE1A}" type="presOf" srcId="{9CF25A34-A5D4-4EFF-BD73-B9E395DD1AC2}" destId="{5B35F577-BBF0-4F6C-8308-B2D5A582C817}" srcOrd="0" destOrd="0" presId="urn:microsoft.com/office/officeart/2005/8/layout/hierarchy1"/>
    <dgm:cxn modelId="{EB205E29-3EF4-4239-B70C-3C1252B1A8E8}" srcId="{9CF25A34-A5D4-4EFF-BD73-B9E395DD1AC2}" destId="{F7ACB2F9-5D97-4431-950F-E202FCF40351}" srcOrd="1" destOrd="0" parTransId="{19857CDF-4A04-4ACD-B14B-6D191157E8C8}" sibTransId="{A39BE02B-49FA-4BCD-AB7A-343ECAEF331A}"/>
    <dgm:cxn modelId="{75684F2A-6153-4D51-BF26-EC063DC027AF}" srcId="{9CF25A34-A5D4-4EFF-BD73-B9E395DD1AC2}" destId="{0EAAEFB5-ED32-43B0-BC3C-D07B74814529}" srcOrd="0" destOrd="0" parTransId="{9D2EE74C-1BC4-46C9-9E42-F34B6828BCA5}" sibTransId="{12EE8B09-F2F3-4E55-9FFC-C821CF0FB916}"/>
    <dgm:cxn modelId="{97B2ED5D-937A-41A1-8986-EA8E91AC51B2}" type="presOf" srcId="{F7ACB2F9-5D97-4431-950F-E202FCF40351}" destId="{D89FFBEE-071B-4597-BDE1-2C0C6D4B1CCF}" srcOrd="0" destOrd="0" presId="urn:microsoft.com/office/officeart/2005/8/layout/hierarchy1"/>
    <dgm:cxn modelId="{637D33B8-BAC3-4C56-A5B7-D9B206AD3DE1}" type="presOf" srcId="{0EAAEFB5-ED32-43B0-BC3C-D07B74814529}" destId="{B2065BCD-B984-4904-9653-ACD88EA96BD5}" srcOrd="0" destOrd="0" presId="urn:microsoft.com/office/officeart/2005/8/layout/hierarchy1"/>
    <dgm:cxn modelId="{11ADF5DE-EA7C-44F4-9DB9-D0B491E95F6D}" srcId="{9CF25A34-A5D4-4EFF-BD73-B9E395DD1AC2}" destId="{CA72D8D8-8716-4FC2-9AE3-508160558BCB}" srcOrd="2" destOrd="0" parTransId="{77697EFE-E884-4863-AE3B-60426A6D5DC8}" sibTransId="{F3D7018E-A52C-4275-899A-74A490D4CF2F}"/>
    <dgm:cxn modelId="{38241008-2D5B-49DB-841A-C23EBB17CD27}" type="presParOf" srcId="{5B35F577-BBF0-4F6C-8308-B2D5A582C817}" destId="{BC8D1E12-5B90-47A9-B033-3BDF476A64CD}" srcOrd="0" destOrd="0" presId="urn:microsoft.com/office/officeart/2005/8/layout/hierarchy1"/>
    <dgm:cxn modelId="{706D7969-A10A-447B-93B4-97C5E2F0CDD7}" type="presParOf" srcId="{BC8D1E12-5B90-47A9-B033-3BDF476A64CD}" destId="{72098013-41BE-424F-800E-DACD3FD51282}" srcOrd="0" destOrd="0" presId="urn:microsoft.com/office/officeart/2005/8/layout/hierarchy1"/>
    <dgm:cxn modelId="{0524E0A4-80B1-4E95-BC8C-0EDBC7934766}" type="presParOf" srcId="{72098013-41BE-424F-800E-DACD3FD51282}" destId="{6E21CA4C-B1DB-42BA-88BF-23C24C513AFC}" srcOrd="0" destOrd="0" presId="urn:microsoft.com/office/officeart/2005/8/layout/hierarchy1"/>
    <dgm:cxn modelId="{D72C2F46-CF5F-4930-A838-50B3F15D6B73}" type="presParOf" srcId="{72098013-41BE-424F-800E-DACD3FD51282}" destId="{B2065BCD-B984-4904-9653-ACD88EA96BD5}" srcOrd="1" destOrd="0" presId="urn:microsoft.com/office/officeart/2005/8/layout/hierarchy1"/>
    <dgm:cxn modelId="{20274BFC-8896-4CFC-9C1C-C7690436E786}" type="presParOf" srcId="{BC8D1E12-5B90-47A9-B033-3BDF476A64CD}" destId="{9B5C23AA-407A-4E52-830C-47773E9383D4}" srcOrd="1" destOrd="0" presId="urn:microsoft.com/office/officeart/2005/8/layout/hierarchy1"/>
    <dgm:cxn modelId="{0C21619F-4A75-4AD7-AC14-D647F2E57DA0}" type="presParOf" srcId="{5B35F577-BBF0-4F6C-8308-B2D5A582C817}" destId="{95028B7D-4C3A-4FA3-B511-CADB24C204BA}" srcOrd="1" destOrd="0" presId="urn:microsoft.com/office/officeart/2005/8/layout/hierarchy1"/>
    <dgm:cxn modelId="{C4373D59-228F-4FE8-9600-E4D841CF4E77}" type="presParOf" srcId="{95028B7D-4C3A-4FA3-B511-CADB24C204BA}" destId="{82E93330-4984-464C-9FA2-1965F2C6A4D9}" srcOrd="0" destOrd="0" presId="urn:microsoft.com/office/officeart/2005/8/layout/hierarchy1"/>
    <dgm:cxn modelId="{203075A4-01E7-4B4D-9255-750A02F2E85B}" type="presParOf" srcId="{82E93330-4984-464C-9FA2-1965F2C6A4D9}" destId="{419F8C8C-A07C-4709-8151-3BAFC4188C95}" srcOrd="0" destOrd="0" presId="urn:microsoft.com/office/officeart/2005/8/layout/hierarchy1"/>
    <dgm:cxn modelId="{907165B4-6F8F-4C04-8DEF-3414B9AE8F2A}" type="presParOf" srcId="{82E93330-4984-464C-9FA2-1965F2C6A4D9}" destId="{D89FFBEE-071B-4597-BDE1-2C0C6D4B1CCF}" srcOrd="1" destOrd="0" presId="urn:microsoft.com/office/officeart/2005/8/layout/hierarchy1"/>
    <dgm:cxn modelId="{FBE8AD22-B01A-4F94-91D7-B97912030E17}" type="presParOf" srcId="{95028B7D-4C3A-4FA3-B511-CADB24C204BA}" destId="{1BACD4BE-0C44-4810-A5BA-123D5CE8356B}" srcOrd="1" destOrd="0" presId="urn:microsoft.com/office/officeart/2005/8/layout/hierarchy1"/>
    <dgm:cxn modelId="{4CDB0AE2-3517-4C55-B1AA-901EED3E337E}" type="presParOf" srcId="{5B35F577-BBF0-4F6C-8308-B2D5A582C817}" destId="{09100CE2-7154-4C18-A04D-8320B067F669}" srcOrd="2" destOrd="0" presId="urn:microsoft.com/office/officeart/2005/8/layout/hierarchy1"/>
    <dgm:cxn modelId="{868D66C5-2B9B-4D0E-A3DE-06CBD96F9E5B}" type="presParOf" srcId="{09100CE2-7154-4C18-A04D-8320B067F669}" destId="{AC3877F7-3CEB-482E-84B1-14F54AF132EA}" srcOrd="0" destOrd="0" presId="urn:microsoft.com/office/officeart/2005/8/layout/hierarchy1"/>
    <dgm:cxn modelId="{87C1E629-B819-4C92-BB4E-A48771F57FC2}" type="presParOf" srcId="{AC3877F7-3CEB-482E-84B1-14F54AF132EA}" destId="{AE1D2256-932C-4756-A49C-00FC937D82B0}" srcOrd="0" destOrd="0" presId="urn:microsoft.com/office/officeart/2005/8/layout/hierarchy1"/>
    <dgm:cxn modelId="{07450D0F-E803-4A3B-86A4-596BB474D7A6}" type="presParOf" srcId="{AC3877F7-3CEB-482E-84B1-14F54AF132EA}" destId="{3908E43D-D63A-4298-8846-CA4716AABC63}" srcOrd="1" destOrd="0" presId="urn:microsoft.com/office/officeart/2005/8/layout/hierarchy1"/>
    <dgm:cxn modelId="{3FD82471-3BC3-43A5-A4F5-D8785F6545E0}" type="presParOf" srcId="{09100CE2-7154-4C18-A04D-8320B067F669}" destId="{E423F0BF-D94C-4182-89FA-2BEE177D104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CF25A34-A5D4-4EFF-BD73-B9E395DD1AC2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0EAAEFB5-ED32-43B0-BC3C-D07B74814529}">
      <dgm:prSet/>
      <dgm:spPr/>
      <dgm:t>
        <a:bodyPr/>
        <a:lstStyle/>
        <a:p>
          <a:pPr rtl="0"/>
          <a:r>
            <a:rPr lang="de-DE" dirty="0">
              <a:latin typeface="Century Gothic" panose="020B0502020202020204"/>
            </a:rPr>
            <a:t>Günstiger Dienstleistung</a:t>
          </a:r>
          <a:r>
            <a:rPr lang="de-DE" dirty="0"/>
            <a:t> als die von den </a:t>
          </a:r>
          <a:r>
            <a:rPr lang="de-DE" dirty="0">
              <a:latin typeface="Century Gothic" panose="020B0502020202020204"/>
            </a:rPr>
            <a:t>eigenen</a:t>
          </a:r>
          <a:r>
            <a:rPr lang="de-DE" dirty="0"/>
            <a:t> Apotheken </a:t>
          </a:r>
        </a:p>
      </dgm:t>
    </dgm:pt>
    <dgm:pt modelId="{9D2EE74C-1BC4-46C9-9E42-F34B6828BCA5}" type="parTrans" cxnId="{75684F2A-6153-4D51-BF26-EC063DC027AF}">
      <dgm:prSet/>
      <dgm:spPr/>
      <dgm:t>
        <a:bodyPr/>
        <a:lstStyle/>
        <a:p>
          <a:endParaRPr lang="de-DE"/>
        </a:p>
      </dgm:t>
    </dgm:pt>
    <dgm:pt modelId="{12EE8B09-F2F3-4E55-9FFC-C821CF0FB916}" type="sibTrans" cxnId="{75684F2A-6153-4D51-BF26-EC063DC027AF}">
      <dgm:prSet/>
      <dgm:spPr/>
      <dgm:t>
        <a:bodyPr/>
        <a:lstStyle/>
        <a:p>
          <a:endParaRPr lang="de-DE"/>
        </a:p>
      </dgm:t>
    </dgm:pt>
    <dgm:pt modelId="{F7ACB2F9-5D97-4431-950F-E202FCF40351}">
      <dgm:prSet phldr="0"/>
      <dgm:spPr/>
      <dgm:t>
        <a:bodyPr/>
        <a:lstStyle/>
        <a:p>
          <a:pPr rtl="0"/>
          <a:r>
            <a:rPr lang="de-DE" dirty="0"/>
            <a:t>Kunden bekommen</a:t>
          </a:r>
          <a:r>
            <a:rPr lang="de-DE" dirty="0">
              <a:latin typeface="Century Gothic" panose="020B0502020202020204"/>
            </a:rPr>
            <a:t> </a:t>
          </a:r>
          <a:r>
            <a:rPr lang="de-DE" dirty="0"/>
            <a:t>günstiger Produkte</a:t>
          </a:r>
          <a:r>
            <a:rPr lang="de-DE" dirty="0">
              <a:latin typeface="Century Gothic" panose="020B0502020202020204"/>
            </a:rPr>
            <a:t> </a:t>
          </a:r>
          <a:r>
            <a:rPr lang="de-DE" dirty="0"/>
            <a:t>durch eine „Punkte </a:t>
          </a:r>
          <a:r>
            <a:rPr lang="de-DE" dirty="0">
              <a:latin typeface="Century Gothic" panose="020B0502020202020204"/>
            </a:rPr>
            <a:t>Sammlung Politik</a:t>
          </a:r>
          <a:r>
            <a:rPr lang="de-DE" dirty="0"/>
            <a:t>“</a:t>
          </a:r>
          <a:r>
            <a:rPr lang="de-DE" dirty="0">
              <a:latin typeface="Century Gothic" panose="020B0502020202020204"/>
            </a:rPr>
            <a:t> </a:t>
          </a:r>
        </a:p>
      </dgm:t>
    </dgm:pt>
    <dgm:pt modelId="{19857CDF-4A04-4ACD-B14B-6D191157E8C8}" type="parTrans" cxnId="{EB205E29-3EF4-4239-B70C-3C1252B1A8E8}">
      <dgm:prSet/>
      <dgm:spPr/>
      <dgm:t>
        <a:bodyPr/>
        <a:lstStyle/>
        <a:p>
          <a:endParaRPr lang="de-DE"/>
        </a:p>
      </dgm:t>
    </dgm:pt>
    <dgm:pt modelId="{A39BE02B-49FA-4BCD-AB7A-343ECAEF331A}" type="sibTrans" cxnId="{EB205E29-3EF4-4239-B70C-3C1252B1A8E8}">
      <dgm:prSet/>
      <dgm:spPr/>
      <dgm:t>
        <a:bodyPr/>
        <a:lstStyle/>
        <a:p>
          <a:endParaRPr lang="de-DE"/>
        </a:p>
      </dgm:t>
    </dgm:pt>
    <dgm:pt modelId="{005961F7-5407-4D9B-BF15-B7CD0C9C4E49}">
      <dgm:prSet phldr="0"/>
      <dgm:spPr/>
      <dgm:t>
        <a:bodyPr/>
        <a:lstStyle/>
        <a:p>
          <a:r>
            <a:rPr lang="de-DE" dirty="0"/>
            <a:t>30 Euro Abonement Paket oder 1 Euro pro Bestellung über der Plattform</a:t>
          </a:r>
          <a:r>
            <a:rPr lang="de-DE" dirty="0">
              <a:latin typeface="Century Gothic" panose="020B0502020202020204"/>
            </a:rPr>
            <a:t> </a:t>
          </a:r>
          <a:r>
            <a:rPr lang="de-DE" dirty="0"/>
            <a:t>„Pay as you use</a:t>
          </a:r>
          <a:r>
            <a:rPr lang="de-DE" dirty="0">
              <a:latin typeface="Century Gothic" panose="020B0502020202020204"/>
            </a:rPr>
            <a:t>“.</a:t>
          </a:r>
          <a:r>
            <a:rPr lang="de-DE" dirty="0"/>
            <a:t> Der Botdienst kostet dann 6 Euro pro Lieferung</a:t>
          </a:r>
        </a:p>
      </dgm:t>
    </dgm:pt>
    <dgm:pt modelId="{B0A9DD45-2160-4B97-8A89-A550F1FCCF16}" type="parTrans" cxnId="{4F279CA4-D614-488A-9479-50C0A26E4A82}">
      <dgm:prSet/>
      <dgm:spPr/>
    </dgm:pt>
    <dgm:pt modelId="{F5110CB8-AA1D-4B62-B2C9-7104A8F03FCE}" type="sibTrans" cxnId="{4F279CA4-D614-488A-9479-50C0A26E4A82}">
      <dgm:prSet/>
      <dgm:spPr/>
    </dgm:pt>
    <dgm:pt modelId="{DB557D59-8576-4800-87F1-953A2DC87E78}">
      <dgm:prSet phldr="0"/>
      <dgm:spPr/>
      <dgm:t>
        <a:bodyPr/>
        <a:lstStyle/>
        <a:p>
          <a:r>
            <a:rPr lang="de-DE" dirty="0">
              <a:latin typeface="Century Gothic" panose="020B0502020202020204"/>
            </a:rPr>
            <a:t> Apothekennotdienstsuche für Feiertagen</a:t>
          </a:r>
          <a:r>
            <a:rPr lang="de-DE" dirty="0"/>
            <a:t> oder in der Nacht</a:t>
          </a:r>
        </a:p>
      </dgm:t>
    </dgm:pt>
    <dgm:pt modelId="{604B1E60-D8E9-4565-946C-02A1873D4B91}" type="parTrans" cxnId="{2700A93C-284A-45FC-936F-F9A12CE7F40A}">
      <dgm:prSet/>
      <dgm:spPr/>
    </dgm:pt>
    <dgm:pt modelId="{7142C6C8-5C0C-4613-95BC-F6EECC3B1D3B}" type="sibTrans" cxnId="{2700A93C-284A-45FC-936F-F9A12CE7F40A}">
      <dgm:prSet/>
      <dgm:spPr/>
    </dgm:pt>
    <dgm:pt modelId="{0EFFD6B2-B9EE-4876-BA21-6E598346FAFC}" type="pres">
      <dgm:prSet presAssocID="{9CF25A34-A5D4-4EFF-BD73-B9E395DD1AC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0039096-5F98-4056-ACAB-021AEA875D97}" type="pres">
      <dgm:prSet presAssocID="{0EAAEFB5-ED32-43B0-BC3C-D07B74814529}" presName="hierRoot1" presStyleCnt="0"/>
      <dgm:spPr/>
    </dgm:pt>
    <dgm:pt modelId="{702CF7D9-D364-46E9-ADD5-EF34FAA9956A}" type="pres">
      <dgm:prSet presAssocID="{0EAAEFB5-ED32-43B0-BC3C-D07B74814529}" presName="composite" presStyleCnt="0"/>
      <dgm:spPr/>
    </dgm:pt>
    <dgm:pt modelId="{7222B50E-0D97-4B1F-ADB4-366A067C855F}" type="pres">
      <dgm:prSet presAssocID="{0EAAEFB5-ED32-43B0-BC3C-D07B74814529}" presName="background" presStyleLbl="node0" presStyleIdx="0" presStyleCnt="4"/>
      <dgm:spPr/>
    </dgm:pt>
    <dgm:pt modelId="{18A0C0B3-2D64-42FA-9E64-DC9109B80B88}" type="pres">
      <dgm:prSet presAssocID="{0EAAEFB5-ED32-43B0-BC3C-D07B74814529}" presName="text" presStyleLbl="fgAcc0" presStyleIdx="0" presStyleCnt="4">
        <dgm:presLayoutVars>
          <dgm:chPref val="3"/>
        </dgm:presLayoutVars>
      </dgm:prSet>
      <dgm:spPr/>
    </dgm:pt>
    <dgm:pt modelId="{27D86B3D-8463-4520-8658-87AC5A1F26FA}" type="pres">
      <dgm:prSet presAssocID="{0EAAEFB5-ED32-43B0-BC3C-D07B74814529}" presName="hierChild2" presStyleCnt="0"/>
      <dgm:spPr/>
    </dgm:pt>
    <dgm:pt modelId="{059C407C-C54A-48E3-A2AE-A2E7C4065A5D}" type="pres">
      <dgm:prSet presAssocID="{005961F7-5407-4D9B-BF15-B7CD0C9C4E49}" presName="hierRoot1" presStyleCnt="0"/>
      <dgm:spPr/>
    </dgm:pt>
    <dgm:pt modelId="{07FC442D-A5AE-48C6-941B-1E1D4A59F863}" type="pres">
      <dgm:prSet presAssocID="{005961F7-5407-4D9B-BF15-B7CD0C9C4E49}" presName="composite" presStyleCnt="0"/>
      <dgm:spPr/>
    </dgm:pt>
    <dgm:pt modelId="{D849F3A8-4D94-4AB7-8B26-40472C328231}" type="pres">
      <dgm:prSet presAssocID="{005961F7-5407-4D9B-BF15-B7CD0C9C4E49}" presName="background" presStyleLbl="node0" presStyleIdx="1" presStyleCnt="4"/>
      <dgm:spPr/>
    </dgm:pt>
    <dgm:pt modelId="{A275976A-6AAC-41AF-A3E2-3FB205CD1CCA}" type="pres">
      <dgm:prSet presAssocID="{005961F7-5407-4D9B-BF15-B7CD0C9C4E49}" presName="text" presStyleLbl="fgAcc0" presStyleIdx="1" presStyleCnt="4">
        <dgm:presLayoutVars>
          <dgm:chPref val="3"/>
        </dgm:presLayoutVars>
      </dgm:prSet>
      <dgm:spPr/>
    </dgm:pt>
    <dgm:pt modelId="{5F6AE9D7-28CC-4A3E-BAD3-956005C4B919}" type="pres">
      <dgm:prSet presAssocID="{005961F7-5407-4D9B-BF15-B7CD0C9C4E49}" presName="hierChild2" presStyleCnt="0"/>
      <dgm:spPr/>
    </dgm:pt>
    <dgm:pt modelId="{C98B85CE-9837-42B1-94F9-D6FDCD2985BD}" type="pres">
      <dgm:prSet presAssocID="{F7ACB2F9-5D97-4431-950F-E202FCF40351}" presName="hierRoot1" presStyleCnt="0"/>
      <dgm:spPr/>
    </dgm:pt>
    <dgm:pt modelId="{B3B108AE-269A-42AE-82B4-B290B9E22843}" type="pres">
      <dgm:prSet presAssocID="{F7ACB2F9-5D97-4431-950F-E202FCF40351}" presName="composite" presStyleCnt="0"/>
      <dgm:spPr/>
    </dgm:pt>
    <dgm:pt modelId="{42952E4D-0F85-41BB-88FB-07D9905DC78D}" type="pres">
      <dgm:prSet presAssocID="{F7ACB2F9-5D97-4431-950F-E202FCF40351}" presName="background" presStyleLbl="node0" presStyleIdx="2" presStyleCnt="4"/>
      <dgm:spPr/>
    </dgm:pt>
    <dgm:pt modelId="{ECC4B7E5-99E9-4D07-A0CB-7C9BBA94CCE1}" type="pres">
      <dgm:prSet presAssocID="{F7ACB2F9-5D97-4431-950F-E202FCF40351}" presName="text" presStyleLbl="fgAcc0" presStyleIdx="2" presStyleCnt="4">
        <dgm:presLayoutVars>
          <dgm:chPref val="3"/>
        </dgm:presLayoutVars>
      </dgm:prSet>
      <dgm:spPr/>
    </dgm:pt>
    <dgm:pt modelId="{359CC174-D158-4114-898F-178C2E3859D3}" type="pres">
      <dgm:prSet presAssocID="{F7ACB2F9-5D97-4431-950F-E202FCF40351}" presName="hierChild2" presStyleCnt="0"/>
      <dgm:spPr/>
    </dgm:pt>
    <dgm:pt modelId="{81028B19-B04B-4C57-9C52-544B9611CE5F}" type="pres">
      <dgm:prSet presAssocID="{DB557D59-8576-4800-87F1-953A2DC87E78}" presName="hierRoot1" presStyleCnt="0"/>
      <dgm:spPr/>
    </dgm:pt>
    <dgm:pt modelId="{4DB14B30-28B9-47CD-9FD5-40ED72D81BC8}" type="pres">
      <dgm:prSet presAssocID="{DB557D59-8576-4800-87F1-953A2DC87E78}" presName="composite" presStyleCnt="0"/>
      <dgm:spPr/>
    </dgm:pt>
    <dgm:pt modelId="{08894C54-5E25-471A-8217-D7F75C3A1DBE}" type="pres">
      <dgm:prSet presAssocID="{DB557D59-8576-4800-87F1-953A2DC87E78}" presName="background" presStyleLbl="node0" presStyleIdx="3" presStyleCnt="4"/>
      <dgm:spPr/>
    </dgm:pt>
    <dgm:pt modelId="{EBAAC594-A150-4A13-A0A0-41EE91BAD082}" type="pres">
      <dgm:prSet presAssocID="{DB557D59-8576-4800-87F1-953A2DC87E78}" presName="text" presStyleLbl="fgAcc0" presStyleIdx="3" presStyleCnt="4">
        <dgm:presLayoutVars>
          <dgm:chPref val="3"/>
        </dgm:presLayoutVars>
      </dgm:prSet>
      <dgm:spPr/>
    </dgm:pt>
    <dgm:pt modelId="{282496A9-EDFE-4676-99FD-AB0AC2F8940A}" type="pres">
      <dgm:prSet presAssocID="{DB557D59-8576-4800-87F1-953A2DC87E78}" presName="hierChild2" presStyleCnt="0"/>
      <dgm:spPr/>
    </dgm:pt>
  </dgm:ptLst>
  <dgm:cxnLst>
    <dgm:cxn modelId="{069AA119-2185-4A48-BFF3-0B1D433A8B40}" type="presOf" srcId="{005961F7-5407-4D9B-BF15-B7CD0C9C4E49}" destId="{A275976A-6AAC-41AF-A3E2-3FB205CD1CCA}" srcOrd="0" destOrd="0" presId="urn:microsoft.com/office/officeart/2005/8/layout/hierarchy1"/>
    <dgm:cxn modelId="{EB205E29-3EF4-4239-B70C-3C1252B1A8E8}" srcId="{9CF25A34-A5D4-4EFF-BD73-B9E395DD1AC2}" destId="{F7ACB2F9-5D97-4431-950F-E202FCF40351}" srcOrd="2" destOrd="0" parTransId="{19857CDF-4A04-4ACD-B14B-6D191157E8C8}" sibTransId="{A39BE02B-49FA-4BCD-AB7A-343ECAEF331A}"/>
    <dgm:cxn modelId="{75684F2A-6153-4D51-BF26-EC063DC027AF}" srcId="{9CF25A34-A5D4-4EFF-BD73-B9E395DD1AC2}" destId="{0EAAEFB5-ED32-43B0-BC3C-D07B74814529}" srcOrd="0" destOrd="0" parTransId="{9D2EE74C-1BC4-46C9-9E42-F34B6828BCA5}" sibTransId="{12EE8B09-F2F3-4E55-9FFC-C821CF0FB916}"/>
    <dgm:cxn modelId="{2700A93C-284A-45FC-936F-F9A12CE7F40A}" srcId="{9CF25A34-A5D4-4EFF-BD73-B9E395DD1AC2}" destId="{DB557D59-8576-4800-87F1-953A2DC87E78}" srcOrd="3" destOrd="0" parTransId="{604B1E60-D8E9-4565-946C-02A1873D4B91}" sibTransId="{7142C6C8-5C0C-4613-95BC-F6EECC3B1D3B}"/>
    <dgm:cxn modelId="{3D6E397E-7561-4142-B79F-F0252C4ECBCC}" type="presOf" srcId="{DB557D59-8576-4800-87F1-953A2DC87E78}" destId="{EBAAC594-A150-4A13-A0A0-41EE91BAD082}" srcOrd="0" destOrd="0" presId="urn:microsoft.com/office/officeart/2005/8/layout/hierarchy1"/>
    <dgm:cxn modelId="{B0536191-DF6F-4837-B910-D47FBA622863}" type="presOf" srcId="{F7ACB2F9-5D97-4431-950F-E202FCF40351}" destId="{ECC4B7E5-99E9-4D07-A0CB-7C9BBA94CCE1}" srcOrd="0" destOrd="0" presId="urn:microsoft.com/office/officeart/2005/8/layout/hierarchy1"/>
    <dgm:cxn modelId="{4F279CA4-D614-488A-9479-50C0A26E4A82}" srcId="{9CF25A34-A5D4-4EFF-BD73-B9E395DD1AC2}" destId="{005961F7-5407-4D9B-BF15-B7CD0C9C4E49}" srcOrd="1" destOrd="0" parTransId="{B0A9DD45-2160-4B97-8A89-A550F1FCCF16}" sibTransId="{F5110CB8-AA1D-4B62-B2C9-7104A8F03FCE}"/>
    <dgm:cxn modelId="{E75585BA-7152-4214-93AE-7C00DAA095B5}" type="presOf" srcId="{9CF25A34-A5D4-4EFF-BD73-B9E395DD1AC2}" destId="{0EFFD6B2-B9EE-4876-BA21-6E598346FAFC}" srcOrd="0" destOrd="0" presId="urn:microsoft.com/office/officeart/2005/8/layout/hierarchy1"/>
    <dgm:cxn modelId="{4B1B8DF4-8330-4432-B304-0DD868F79F7D}" type="presOf" srcId="{0EAAEFB5-ED32-43B0-BC3C-D07B74814529}" destId="{18A0C0B3-2D64-42FA-9E64-DC9109B80B88}" srcOrd="0" destOrd="0" presId="urn:microsoft.com/office/officeart/2005/8/layout/hierarchy1"/>
    <dgm:cxn modelId="{3920A810-4268-4671-8A66-ECBA7EE86BCF}" type="presParOf" srcId="{0EFFD6B2-B9EE-4876-BA21-6E598346FAFC}" destId="{30039096-5F98-4056-ACAB-021AEA875D97}" srcOrd="0" destOrd="0" presId="urn:microsoft.com/office/officeart/2005/8/layout/hierarchy1"/>
    <dgm:cxn modelId="{860AC671-BF28-4AE2-BF65-45FDB62F8D1F}" type="presParOf" srcId="{30039096-5F98-4056-ACAB-021AEA875D97}" destId="{702CF7D9-D364-46E9-ADD5-EF34FAA9956A}" srcOrd="0" destOrd="0" presId="urn:microsoft.com/office/officeart/2005/8/layout/hierarchy1"/>
    <dgm:cxn modelId="{DE32F1FF-E7A0-4F15-9DBB-DBB8266DCED2}" type="presParOf" srcId="{702CF7D9-D364-46E9-ADD5-EF34FAA9956A}" destId="{7222B50E-0D97-4B1F-ADB4-366A067C855F}" srcOrd="0" destOrd="0" presId="urn:microsoft.com/office/officeart/2005/8/layout/hierarchy1"/>
    <dgm:cxn modelId="{9F594EA1-AD91-48A0-AD40-6403F9966B63}" type="presParOf" srcId="{702CF7D9-D364-46E9-ADD5-EF34FAA9956A}" destId="{18A0C0B3-2D64-42FA-9E64-DC9109B80B88}" srcOrd="1" destOrd="0" presId="urn:microsoft.com/office/officeart/2005/8/layout/hierarchy1"/>
    <dgm:cxn modelId="{2296950A-DFF8-4CAA-ADFB-56063FB1AC80}" type="presParOf" srcId="{30039096-5F98-4056-ACAB-021AEA875D97}" destId="{27D86B3D-8463-4520-8658-87AC5A1F26FA}" srcOrd="1" destOrd="0" presId="urn:microsoft.com/office/officeart/2005/8/layout/hierarchy1"/>
    <dgm:cxn modelId="{516C5CA0-18C4-4172-89AD-3F1045E41975}" type="presParOf" srcId="{0EFFD6B2-B9EE-4876-BA21-6E598346FAFC}" destId="{059C407C-C54A-48E3-A2AE-A2E7C4065A5D}" srcOrd="1" destOrd="0" presId="urn:microsoft.com/office/officeart/2005/8/layout/hierarchy1"/>
    <dgm:cxn modelId="{D355CB74-9FCA-4B93-98E7-4B6508C418E2}" type="presParOf" srcId="{059C407C-C54A-48E3-A2AE-A2E7C4065A5D}" destId="{07FC442D-A5AE-48C6-941B-1E1D4A59F863}" srcOrd="0" destOrd="0" presId="urn:microsoft.com/office/officeart/2005/8/layout/hierarchy1"/>
    <dgm:cxn modelId="{8FAC2445-CBCC-4C21-90C4-4376AD79661B}" type="presParOf" srcId="{07FC442D-A5AE-48C6-941B-1E1D4A59F863}" destId="{D849F3A8-4D94-4AB7-8B26-40472C328231}" srcOrd="0" destOrd="0" presId="urn:microsoft.com/office/officeart/2005/8/layout/hierarchy1"/>
    <dgm:cxn modelId="{8CB862DE-B95D-467C-AD67-7FC59BE02E47}" type="presParOf" srcId="{07FC442D-A5AE-48C6-941B-1E1D4A59F863}" destId="{A275976A-6AAC-41AF-A3E2-3FB205CD1CCA}" srcOrd="1" destOrd="0" presId="urn:microsoft.com/office/officeart/2005/8/layout/hierarchy1"/>
    <dgm:cxn modelId="{6C893422-19BD-4564-BCD4-02B37F6D42D2}" type="presParOf" srcId="{059C407C-C54A-48E3-A2AE-A2E7C4065A5D}" destId="{5F6AE9D7-28CC-4A3E-BAD3-956005C4B919}" srcOrd="1" destOrd="0" presId="urn:microsoft.com/office/officeart/2005/8/layout/hierarchy1"/>
    <dgm:cxn modelId="{D5BE020E-032B-4CD3-9BF8-53FA96EE58DD}" type="presParOf" srcId="{0EFFD6B2-B9EE-4876-BA21-6E598346FAFC}" destId="{C98B85CE-9837-42B1-94F9-D6FDCD2985BD}" srcOrd="2" destOrd="0" presId="urn:microsoft.com/office/officeart/2005/8/layout/hierarchy1"/>
    <dgm:cxn modelId="{93A48089-ADAB-428C-A77A-7815F3235F63}" type="presParOf" srcId="{C98B85CE-9837-42B1-94F9-D6FDCD2985BD}" destId="{B3B108AE-269A-42AE-82B4-B290B9E22843}" srcOrd="0" destOrd="0" presId="urn:microsoft.com/office/officeart/2005/8/layout/hierarchy1"/>
    <dgm:cxn modelId="{D71ED324-711E-4F64-A839-EFEA775211FD}" type="presParOf" srcId="{B3B108AE-269A-42AE-82B4-B290B9E22843}" destId="{42952E4D-0F85-41BB-88FB-07D9905DC78D}" srcOrd="0" destOrd="0" presId="urn:microsoft.com/office/officeart/2005/8/layout/hierarchy1"/>
    <dgm:cxn modelId="{592AA84A-B2F6-443B-AA5C-9A8282A23388}" type="presParOf" srcId="{B3B108AE-269A-42AE-82B4-B290B9E22843}" destId="{ECC4B7E5-99E9-4D07-A0CB-7C9BBA94CCE1}" srcOrd="1" destOrd="0" presId="urn:microsoft.com/office/officeart/2005/8/layout/hierarchy1"/>
    <dgm:cxn modelId="{006144E8-7CCB-4DE5-B0CE-BC6E263CDA78}" type="presParOf" srcId="{C98B85CE-9837-42B1-94F9-D6FDCD2985BD}" destId="{359CC174-D158-4114-898F-178C2E3859D3}" srcOrd="1" destOrd="0" presId="urn:microsoft.com/office/officeart/2005/8/layout/hierarchy1"/>
    <dgm:cxn modelId="{C3DA65BD-38F0-4114-AA67-A6972B699D2B}" type="presParOf" srcId="{0EFFD6B2-B9EE-4876-BA21-6E598346FAFC}" destId="{81028B19-B04B-4C57-9C52-544B9611CE5F}" srcOrd="3" destOrd="0" presId="urn:microsoft.com/office/officeart/2005/8/layout/hierarchy1"/>
    <dgm:cxn modelId="{24C291F6-8F55-4B66-8FFD-5D270046EB4E}" type="presParOf" srcId="{81028B19-B04B-4C57-9C52-544B9611CE5F}" destId="{4DB14B30-28B9-47CD-9FD5-40ED72D81BC8}" srcOrd="0" destOrd="0" presId="urn:microsoft.com/office/officeart/2005/8/layout/hierarchy1"/>
    <dgm:cxn modelId="{124EF69F-2D98-408D-AD02-F4445FF351A2}" type="presParOf" srcId="{4DB14B30-28B9-47CD-9FD5-40ED72D81BC8}" destId="{08894C54-5E25-471A-8217-D7F75C3A1DBE}" srcOrd="0" destOrd="0" presId="urn:microsoft.com/office/officeart/2005/8/layout/hierarchy1"/>
    <dgm:cxn modelId="{36400DE1-8AA5-4900-93E4-64C1913F49BD}" type="presParOf" srcId="{4DB14B30-28B9-47CD-9FD5-40ED72D81BC8}" destId="{EBAAC594-A150-4A13-A0A0-41EE91BAD082}" srcOrd="1" destOrd="0" presId="urn:microsoft.com/office/officeart/2005/8/layout/hierarchy1"/>
    <dgm:cxn modelId="{3A0F611F-AA5B-41F6-A98F-5E95EAF010AA}" type="presParOf" srcId="{81028B19-B04B-4C57-9C52-544B9611CE5F}" destId="{282496A9-EDFE-4676-99FD-AB0AC2F8940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CF25A34-A5D4-4EFF-BD73-B9E395DD1AC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034AAACF-FC27-4C02-8251-45CD1CA0E21F}">
      <dgm:prSet phldr="0"/>
      <dgm:spPr/>
      <dgm:t>
        <a:bodyPr/>
        <a:lstStyle/>
        <a:p>
          <a:pPr rtl="0"/>
          <a:r>
            <a:rPr lang="de-DE" b="1" dirty="0">
              <a:latin typeface="Century Gothic" panose="020B0502020202020204"/>
            </a:rPr>
            <a:t>kommenden </a:t>
          </a:r>
          <a:r>
            <a:rPr lang="de-DE" b="1" i="0" u="none" strike="noStrike" cap="none" baseline="0" noProof="0" dirty="0">
              <a:latin typeface="Century Gothic"/>
            </a:rPr>
            <a:t>Zustand</a:t>
          </a:r>
          <a:endParaRPr lang="de-DE" b="1" dirty="0"/>
        </a:p>
      </dgm:t>
    </dgm:pt>
    <dgm:pt modelId="{729454E6-F192-445A-9691-CDC90ED7D080}" type="parTrans" cxnId="{505CF93E-D537-454A-B30D-6E12678940FB}">
      <dgm:prSet/>
      <dgm:spPr/>
    </dgm:pt>
    <dgm:pt modelId="{BD98CF5C-C242-45F0-9F8E-8F70452519C0}" type="sibTrans" cxnId="{505CF93E-D537-454A-B30D-6E12678940FB}">
      <dgm:prSet/>
      <dgm:spPr/>
    </dgm:pt>
    <dgm:pt modelId="{32679FAE-04C3-4DDC-B767-2E4FC38C18EE}">
      <dgm:prSet phldr="0"/>
      <dgm:spPr/>
      <dgm:t>
        <a:bodyPr/>
        <a:lstStyle/>
        <a:p>
          <a:pPr rtl="0"/>
          <a:r>
            <a:rPr lang="de-DE" b="0" i="0" u="none" strike="noStrike" cap="none" baseline="0" noProof="0" dirty="0"/>
            <a:t>Offline Medikamente kaufen, Suche erfolgt mit Hilfe unserer eigenen </a:t>
          </a:r>
          <a:r>
            <a:rPr lang="de-DE" b="0" i="0" u="none" strike="noStrike" cap="none" baseline="0" noProof="0" dirty="0">
              <a:latin typeface="Century Gothic" panose="020B0502020202020204"/>
            </a:rPr>
            <a:t>Datenbank</a:t>
          </a:r>
        </a:p>
      </dgm:t>
    </dgm:pt>
    <dgm:pt modelId="{6B78D897-A531-4DEB-922C-9B1881FF3975}" type="parTrans" cxnId="{07D55BBF-5B4E-4332-BEA1-AADB21CE616C}">
      <dgm:prSet/>
      <dgm:spPr/>
    </dgm:pt>
    <dgm:pt modelId="{4CC61D57-16EF-4CE7-A9F5-777907C4CE97}" type="sibTrans" cxnId="{07D55BBF-5B4E-4332-BEA1-AADB21CE616C}">
      <dgm:prSet/>
      <dgm:spPr/>
    </dgm:pt>
    <dgm:pt modelId="{899E517D-96E9-4126-B09F-1926599DA6DB}">
      <dgm:prSet phldr="0"/>
      <dgm:spPr/>
      <dgm:t>
        <a:bodyPr/>
        <a:lstStyle/>
        <a:p>
          <a:pPr rtl="0"/>
          <a:r>
            <a:rPr lang="de-DE" b="0" i="0" u="none" strike="noStrike" cap="none" baseline="0" noProof="0" dirty="0"/>
            <a:t>Kontoerstellung der Kunden und Sicherheit per </a:t>
          </a:r>
          <a:r>
            <a:rPr lang="de-DE" b="0" i="0" u="none" strike="noStrike" cap="none" baseline="0" noProof="0" dirty="0">
              <a:latin typeface="Century Gothic" panose="020B0502020202020204"/>
            </a:rPr>
            <a:t>Authentifizierung</a:t>
          </a:r>
        </a:p>
      </dgm:t>
    </dgm:pt>
    <dgm:pt modelId="{D294BC4D-C45B-4821-8588-0CF016912C62}" type="parTrans" cxnId="{958AAECC-5676-48B8-89D6-336DF2E89086}">
      <dgm:prSet/>
      <dgm:spPr/>
    </dgm:pt>
    <dgm:pt modelId="{D8F5E212-D858-4906-B3D0-776E4D1E49D2}" type="sibTrans" cxnId="{958AAECC-5676-48B8-89D6-336DF2E89086}">
      <dgm:prSet/>
      <dgm:spPr/>
    </dgm:pt>
    <dgm:pt modelId="{4D24BBDD-D491-483C-8C55-B947D97EBEC3}">
      <dgm:prSet phldr="0"/>
      <dgm:spPr/>
      <dgm:t>
        <a:bodyPr/>
        <a:lstStyle/>
        <a:p>
          <a:pPr rtl="0"/>
          <a:r>
            <a:rPr lang="de-DE" b="0" i="0" u="none" strike="noStrike" cap="none" baseline="0" noProof="0" dirty="0">
              <a:latin typeface="Century Gothic" panose="020B0502020202020204"/>
            </a:rPr>
            <a:t>Bestellungstand</a:t>
          </a:r>
          <a:r>
            <a:rPr lang="de-DE" b="0" i="0" u="none" strike="noStrike" cap="none" baseline="0" noProof="0" dirty="0"/>
            <a:t> verfolgen und Lieferung nach Hause</a:t>
          </a:r>
          <a:endParaRPr lang="de-DE" b="0" i="0" u="none" strike="noStrike" cap="none" baseline="0" noProof="0" dirty="0">
            <a:latin typeface="Century Gothic" panose="020B0502020202020204"/>
          </a:endParaRPr>
        </a:p>
      </dgm:t>
    </dgm:pt>
    <dgm:pt modelId="{7D0FC448-1C84-44D4-AB77-3E0CFF6B4BA1}" type="parTrans" cxnId="{912C846E-A614-4A3A-804E-A6233FC5D693}">
      <dgm:prSet/>
      <dgm:spPr/>
    </dgm:pt>
    <dgm:pt modelId="{9410BA9D-EB26-4741-8D3B-0CF3584A2601}" type="sibTrans" cxnId="{912C846E-A614-4A3A-804E-A6233FC5D693}">
      <dgm:prSet/>
      <dgm:spPr/>
    </dgm:pt>
    <dgm:pt modelId="{D7A02A3D-BA17-4FDD-A62C-939042980B39}">
      <dgm:prSet phldr="0"/>
      <dgm:spPr/>
      <dgm:t>
        <a:bodyPr/>
        <a:lstStyle/>
        <a:p>
          <a:pPr rtl="0"/>
          <a:r>
            <a:rPr lang="de-DE" b="0" i="0" u="none" strike="noStrike" cap="none" baseline="0" noProof="0" dirty="0">
              <a:latin typeface="Century Gothic" panose="020B0502020202020204"/>
            </a:rPr>
            <a:t> </a:t>
          </a:r>
          <a:r>
            <a:rPr lang="de-DE" b="0" i="0" u="none" strike="noStrike" cap="none" baseline="0" noProof="0" dirty="0"/>
            <a:t>Bestellung von </a:t>
          </a:r>
          <a:r>
            <a:rPr lang="de-DE" b="0" i="0" u="none" strike="noStrike" cap="none" baseline="0" noProof="0" dirty="0">
              <a:latin typeface="Century Gothic" panose="020B0502020202020204"/>
            </a:rPr>
            <a:t>mehreren Produkten</a:t>
          </a:r>
          <a:r>
            <a:rPr lang="de-DE" b="0" i="0" u="none" strike="noStrike" cap="none" baseline="0" noProof="0" dirty="0"/>
            <a:t> </a:t>
          </a:r>
          <a:endParaRPr lang="de-DE" b="0" i="0" u="none" strike="noStrike" cap="none" baseline="0" noProof="0" dirty="0">
            <a:latin typeface="Century Gothic" panose="020B0502020202020204"/>
          </a:endParaRPr>
        </a:p>
      </dgm:t>
    </dgm:pt>
    <dgm:pt modelId="{11C1D54E-0E3F-4BA5-AAFF-6ED8BCAFBA90}" type="parTrans" cxnId="{A2E6DEC9-F695-4C68-B2B3-699555F745E9}">
      <dgm:prSet/>
      <dgm:spPr/>
    </dgm:pt>
    <dgm:pt modelId="{D91F90AF-AF31-48BA-8F1E-FBB49210CFB5}" type="sibTrans" cxnId="{A2E6DEC9-F695-4C68-B2B3-699555F745E9}">
      <dgm:prSet/>
      <dgm:spPr/>
    </dgm:pt>
    <dgm:pt modelId="{033FACE1-D938-4D15-A7E3-436F33F3E60B}">
      <dgm:prSet phldr="0"/>
      <dgm:spPr/>
      <dgm:t>
        <a:bodyPr/>
        <a:lstStyle/>
        <a:p>
          <a:pPr rtl="0"/>
          <a:r>
            <a:rPr lang="de-DE" b="0" i="0" u="none" strike="noStrike" cap="none" baseline="0" noProof="0" dirty="0">
              <a:latin typeface="Century Gothic" panose="020B0502020202020204"/>
            </a:rPr>
            <a:t>Verschiedene</a:t>
          </a:r>
          <a:r>
            <a:rPr lang="de-DE" b="0" i="0" u="none" strike="noStrike" cap="none" baseline="0" noProof="0" dirty="0"/>
            <a:t> Sprachen anbieten (Deutsch und Englisch</a:t>
          </a:r>
          <a:r>
            <a:rPr lang="de-DE" b="0" i="0" u="none" strike="noStrike" cap="none" baseline="0" noProof="0" dirty="0">
              <a:latin typeface="Century Gothic" panose="020B0502020202020204"/>
            </a:rPr>
            <a:t>)</a:t>
          </a:r>
        </a:p>
      </dgm:t>
    </dgm:pt>
    <dgm:pt modelId="{63B0BE27-BBD1-4493-908C-D20AFD90D6E8}" type="parTrans" cxnId="{0DC0AA3E-476E-4F32-B13C-753F3AFD81DB}">
      <dgm:prSet/>
      <dgm:spPr/>
    </dgm:pt>
    <dgm:pt modelId="{F4D112E4-8E07-4A7F-8ABD-D3CDA6A96D99}" type="sibTrans" cxnId="{0DC0AA3E-476E-4F32-B13C-753F3AFD81DB}">
      <dgm:prSet/>
      <dgm:spPr/>
    </dgm:pt>
    <dgm:pt modelId="{CD8A5818-6E9C-415E-89AF-EB52EBCFC3B1}">
      <dgm:prSet phldr="0"/>
      <dgm:spPr/>
      <dgm:t>
        <a:bodyPr/>
        <a:lstStyle/>
        <a:p>
          <a:pPr rtl="0"/>
          <a:r>
            <a:rPr lang="de-DE" b="0" i="0" u="none" strike="noStrike" cap="none" baseline="0" noProof="0" dirty="0"/>
            <a:t>Feedback ermöglicht regelmäßige Wartung </a:t>
          </a:r>
          <a:r>
            <a:rPr lang="de-DE" b="0" i="0" u="none" strike="noStrike" cap="none" baseline="0" noProof="0" dirty="0">
              <a:latin typeface="Century Gothic" panose="020B0502020202020204"/>
            </a:rPr>
            <a:t>und Support</a:t>
          </a:r>
          <a:r>
            <a:rPr lang="de-DE" b="0" i="0" u="none" strike="noStrike" cap="none" baseline="0" noProof="0" dirty="0"/>
            <a:t> per Mail für die Kunden</a:t>
          </a:r>
          <a:endParaRPr lang="de-DE" dirty="0"/>
        </a:p>
      </dgm:t>
    </dgm:pt>
    <dgm:pt modelId="{B744D420-70D5-4349-9950-8DC4DFC8454C}" type="parTrans" cxnId="{249B838A-7A74-47EE-A0BC-9AC59A873461}">
      <dgm:prSet/>
      <dgm:spPr/>
    </dgm:pt>
    <dgm:pt modelId="{BEBE3C3B-559F-48D1-B651-71B17913FA2C}" type="sibTrans" cxnId="{249B838A-7A74-47EE-A0BC-9AC59A873461}">
      <dgm:prSet/>
      <dgm:spPr/>
    </dgm:pt>
    <dgm:pt modelId="{F1A5DBDF-1993-41B4-A789-BF2D086B25CB}" type="pres">
      <dgm:prSet presAssocID="{9CF25A34-A5D4-4EFF-BD73-B9E395DD1AC2}" presName="linear" presStyleCnt="0">
        <dgm:presLayoutVars>
          <dgm:animLvl val="lvl"/>
          <dgm:resizeHandles val="exact"/>
        </dgm:presLayoutVars>
      </dgm:prSet>
      <dgm:spPr/>
    </dgm:pt>
    <dgm:pt modelId="{515D8867-EA95-4B15-8BD5-0309C5F7848A}" type="pres">
      <dgm:prSet presAssocID="{034AAACF-FC27-4C02-8251-45CD1CA0E21F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DFE3D679-7BE8-49A5-B6DA-E7B9D9132E0A}" type="pres">
      <dgm:prSet presAssocID="{BD98CF5C-C242-45F0-9F8E-8F70452519C0}" presName="spacer" presStyleCnt="0"/>
      <dgm:spPr/>
    </dgm:pt>
    <dgm:pt modelId="{5ACB2898-2ADD-4672-9E14-45AA6631D305}" type="pres">
      <dgm:prSet presAssocID="{32679FAE-04C3-4DDC-B767-2E4FC38C18EE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B7BC57D3-6046-4EB0-89ED-80A77A7010D7}" type="pres">
      <dgm:prSet presAssocID="{4CC61D57-16EF-4CE7-A9F5-777907C4CE97}" presName="spacer" presStyleCnt="0"/>
      <dgm:spPr/>
    </dgm:pt>
    <dgm:pt modelId="{15F395E3-F90F-468F-B2F2-2A8372E43BB7}" type="pres">
      <dgm:prSet presAssocID="{899E517D-96E9-4126-B09F-1926599DA6DB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CB8ECAB4-ACFA-4BED-A85F-2FC5FBDFA1F9}" type="pres">
      <dgm:prSet presAssocID="{D8F5E212-D858-4906-B3D0-776E4D1E49D2}" presName="spacer" presStyleCnt="0"/>
      <dgm:spPr/>
    </dgm:pt>
    <dgm:pt modelId="{CEC8940E-3DF2-413F-BF48-44AD7CB383F6}" type="pres">
      <dgm:prSet presAssocID="{4D24BBDD-D491-483C-8C55-B947D97EBEC3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7DCFAA69-7A4C-4143-B9EF-6B9247958162}" type="pres">
      <dgm:prSet presAssocID="{9410BA9D-EB26-4741-8D3B-0CF3584A2601}" presName="spacer" presStyleCnt="0"/>
      <dgm:spPr/>
    </dgm:pt>
    <dgm:pt modelId="{6B092647-B5D0-4559-B8B0-E2215EC599C7}" type="pres">
      <dgm:prSet presAssocID="{D7A02A3D-BA17-4FDD-A62C-939042980B39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C2A33822-DA8C-4161-9091-2DC39BE0B140}" type="pres">
      <dgm:prSet presAssocID="{D91F90AF-AF31-48BA-8F1E-FBB49210CFB5}" presName="spacer" presStyleCnt="0"/>
      <dgm:spPr/>
    </dgm:pt>
    <dgm:pt modelId="{50E13E21-D340-4EF8-9F65-842B841606A3}" type="pres">
      <dgm:prSet presAssocID="{033FACE1-D938-4D15-A7E3-436F33F3E60B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53C2CBBD-9CDB-42CE-B269-AF68BA18B850}" type="pres">
      <dgm:prSet presAssocID="{F4D112E4-8E07-4A7F-8ABD-D3CDA6A96D99}" presName="spacer" presStyleCnt="0"/>
      <dgm:spPr/>
    </dgm:pt>
    <dgm:pt modelId="{302797D1-D259-42BE-8E28-B2C0095C2193}" type="pres">
      <dgm:prSet presAssocID="{CD8A5818-6E9C-415E-89AF-EB52EBCFC3B1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6DB8D43A-8697-45B3-BE4A-B92274864478}" type="presOf" srcId="{32679FAE-04C3-4DDC-B767-2E4FC38C18EE}" destId="{5ACB2898-2ADD-4672-9E14-45AA6631D305}" srcOrd="0" destOrd="0" presId="urn:microsoft.com/office/officeart/2005/8/layout/vList2"/>
    <dgm:cxn modelId="{0DC0AA3E-476E-4F32-B13C-753F3AFD81DB}" srcId="{9CF25A34-A5D4-4EFF-BD73-B9E395DD1AC2}" destId="{033FACE1-D938-4D15-A7E3-436F33F3E60B}" srcOrd="5" destOrd="0" parTransId="{63B0BE27-BBD1-4493-908C-D20AFD90D6E8}" sibTransId="{F4D112E4-8E07-4A7F-8ABD-D3CDA6A96D99}"/>
    <dgm:cxn modelId="{505CF93E-D537-454A-B30D-6E12678940FB}" srcId="{9CF25A34-A5D4-4EFF-BD73-B9E395DD1AC2}" destId="{034AAACF-FC27-4C02-8251-45CD1CA0E21F}" srcOrd="0" destOrd="0" parTransId="{729454E6-F192-445A-9691-CDC90ED7D080}" sibTransId="{BD98CF5C-C242-45F0-9F8E-8F70452519C0}"/>
    <dgm:cxn modelId="{912C846E-A614-4A3A-804E-A6233FC5D693}" srcId="{9CF25A34-A5D4-4EFF-BD73-B9E395DD1AC2}" destId="{4D24BBDD-D491-483C-8C55-B947D97EBEC3}" srcOrd="3" destOrd="0" parTransId="{7D0FC448-1C84-44D4-AB77-3E0CFF6B4BA1}" sibTransId="{9410BA9D-EB26-4741-8D3B-0CF3584A2601}"/>
    <dgm:cxn modelId="{0E558D85-7BF1-4A6C-AEB1-E025E78827D4}" type="presOf" srcId="{4D24BBDD-D491-483C-8C55-B947D97EBEC3}" destId="{CEC8940E-3DF2-413F-BF48-44AD7CB383F6}" srcOrd="0" destOrd="0" presId="urn:microsoft.com/office/officeart/2005/8/layout/vList2"/>
    <dgm:cxn modelId="{AE6EE689-648D-484F-8B28-18856E56F2C8}" type="presOf" srcId="{CD8A5818-6E9C-415E-89AF-EB52EBCFC3B1}" destId="{302797D1-D259-42BE-8E28-B2C0095C2193}" srcOrd="0" destOrd="0" presId="urn:microsoft.com/office/officeart/2005/8/layout/vList2"/>
    <dgm:cxn modelId="{249B838A-7A74-47EE-A0BC-9AC59A873461}" srcId="{9CF25A34-A5D4-4EFF-BD73-B9E395DD1AC2}" destId="{CD8A5818-6E9C-415E-89AF-EB52EBCFC3B1}" srcOrd="6" destOrd="0" parTransId="{B744D420-70D5-4349-9950-8DC4DFC8454C}" sibTransId="{BEBE3C3B-559F-48D1-B651-71B17913FA2C}"/>
    <dgm:cxn modelId="{77142D8F-96EC-4774-9775-A8DFA4C540B2}" type="presOf" srcId="{899E517D-96E9-4126-B09F-1926599DA6DB}" destId="{15F395E3-F90F-468F-B2F2-2A8372E43BB7}" srcOrd="0" destOrd="0" presId="urn:microsoft.com/office/officeart/2005/8/layout/vList2"/>
    <dgm:cxn modelId="{07D55BBF-5B4E-4332-BEA1-AADB21CE616C}" srcId="{9CF25A34-A5D4-4EFF-BD73-B9E395DD1AC2}" destId="{32679FAE-04C3-4DDC-B767-2E4FC38C18EE}" srcOrd="1" destOrd="0" parTransId="{6B78D897-A531-4DEB-922C-9B1881FF3975}" sibTransId="{4CC61D57-16EF-4CE7-A9F5-777907C4CE97}"/>
    <dgm:cxn modelId="{A2E6DEC9-F695-4C68-B2B3-699555F745E9}" srcId="{9CF25A34-A5D4-4EFF-BD73-B9E395DD1AC2}" destId="{D7A02A3D-BA17-4FDD-A62C-939042980B39}" srcOrd="4" destOrd="0" parTransId="{11C1D54E-0E3F-4BA5-AAFF-6ED8BCAFBA90}" sibTransId="{D91F90AF-AF31-48BA-8F1E-FBB49210CFB5}"/>
    <dgm:cxn modelId="{958AAECC-5676-48B8-89D6-336DF2E89086}" srcId="{9CF25A34-A5D4-4EFF-BD73-B9E395DD1AC2}" destId="{899E517D-96E9-4126-B09F-1926599DA6DB}" srcOrd="2" destOrd="0" parTransId="{D294BC4D-C45B-4821-8588-0CF016912C62}" sibTransId="{D8F5E212-D858-4906-B3D0-776E4D1E49D2}"/>
    <dgm:cxn modelId="{F8E7DCD8-E450-4B31-A6B6-294645F52464}" type="presOf" srcId="{D7A02A3D-BA17-4FDD-A62C-939042980B39}" destId="{6B092647-B5D0-4559-B8B0-E2215EC599C7}" srcOrd="0" destOrd="0" presId="urn:microsoft.com/office/officeart/2005/8/layout/vList2"/>
    <dgm:cxn modelId="{D51B12DB-E5B5-40AA-80C3-9A49C50D3663}" type="presOf" srcId="{034AAACF-FC27-4C02-8251-45CD1CA0E21F}" destId="{515D8867-EA95-4B15-8BD5-0309C5F7848A}" srcOrd="0" destOrd="0" presId="urn:microsoft.com/office/officeart/2005/8/layout/vList2"/>
    <dgm:cxn modelId="{D1F785F8-02F2-4311-A10E-7BC5131EBEE0}" type="presOf" srcId="{033FACE1-D938-4D15-A7E3-436F33F3E60B}" destId="{50E13E21-D340-4EF8-9F65-842B841606A3}" srcOrd="0" destOrd="0" presId="urn:microsoft.com/office/officeart/2005/8/layout/vList2"/>
    <dgm:cxn modelId="{7FC3E1FA-1865-4D9C-A811-31E54608F261}" type="presOf" srcId="{9CF25A34-A5D4-4EFF-BD73-B9E395DD1AC2}" destId="{F1A5DBDF-1993-41B4-A789-BF2D086B25CB}" srcOrd="0" destOrd="0" presId="urn:microsoft.com/office/officeart/2005/8/layout/vList2"/>
    <dgm:cxn modelId="{A21E6F37-E247-4ADC-BA47-3DEFC60D31C2}" type="presParOf" srcId="{F1A5DBDF-1993-41B4-A789-BF2D086B25CB}" destId="{515D8867-EA95-4B15-8BD5-0309C5F7848A}" srcOrd="0" destOrd="0" presId="urn:microsoft.com/office/officeart/2005/8/layout/vList2"/>
    <dgm:cxn modelId="{52DC72AA-AB27-48E6-8DBF-9A3A0AF3ADAB}" type="presParOf" srcId="{F1A5DBDF-1993-41B4-A789-BF2D086B25CB}" destId="{DFE3D679-7BE8-49A5-B6DA-E7B9D9132E0A}" srcOrd="1" destOrd="0" presId="urn:microsoft.com/office/officeart/2005/8/layout/vList2"/>
    <dgm:cxn modelId="{786EC190-87F7-42F5-B46D-4446BC3DEAAD}" type="presParOf" srcId="{F1A5DBDF-1993-41B4-A789-BF2D086B25CB}" destId="{5ACB2898-2ADD-4672-9E14-45AA6631D305}" srcOrd="2" destOrd="0" presId="urn:microsoft.com/office/officeart/2005/8/layout/vList2"/>
    <dgm:cxn modelId="{FEAA6CA6-3D09-486F-B41D-DCF92A3BF7AB}" type="presParOf" srcId="{F1A5DBDF-1993-41B4-A789-BF2D086B25CB}" destId="{B7BC57D3-6046-4EB0-89ED-80A77A7010D7}" srcOrd="3" destOrd="0" presId="urn:microsoft.com/office/officeart/2005/8/layout/vList2"/>
    <dgm:cxn modelId="{CA782AC0-3781-4A35-BA25-4BCA1E22F621}" type="presParOf" srcId="{F1A5DBDF-1993-41B4-A789-BF2D086B25CB}" destId="{15F395E3-F90F-468F-B2F2-2A8372E43BB7}" srcOrd="4" destOrd="0" presId="urn:microsoft.com/office/officeart/2005/8/layout/vList2"/>
    <dgm:cxn modelId="{DC723715-7F85-40B3-8E15-FA689EF97339}" type="presParOf" srcId="{F1A5DBDF-1993-41B4-A789-BF2D086B25CB}" destId="{CB8ECAB4-ACFA-4BED-A85F-2FC5FBDFA1F9}" srcOrd="5" destOrd="0" presId="urn:microsoft.com/office/officeart/2005/8/layout/vList2"/>
    <dgm:cxn modelId="{01905C1B-15D0-4844-9853-9D419B69925E}" type="presParOf" srcId="{F1A5DBDF-1993-41B4-A789-BF2D086B25CB}" destId="{CEC8940E-3DF2-413F-BF48-44AD7CB383F6}" srcOrd="6" destOrd="0" presId="urn:microsoft.com/office/officeart/2005/8/layout/vList2"/>
    <dgm:cxn modelId="{04572987-26FC-4C71-9CB5-FAA462E968FE}" type="presParOf" srcId="{F1A5DBDF-1993-41B4-A789-BF2D086B25CB}" destId="{7DCFAA69-7A4C-4143-B9EF-6B9247958162}" srcOrd="7" destOrd="0" presId="urn:microsoft.com/office/officeart/2005/8/layout/vList2"/>
    <dgm:cxn modelId="{A89AC5BD-3D9A-4C39-8943-DB839F89FD7D}" type="presParOf" srcId="{F1A5DBDF-1993-41B4-A789-BF2D086B25CB}" destId="{6B092647-B5D0-4559-B8B0-E2215EC599C7}" srcOrd="8" destOrd="0" presId="urn:microsoft.com/office/officeart/2005/8/layout/vList2"/>
    <dgm:cxn modelId="{B69A32EF-1CD8-448E-A1D6-24B7280EE825}" type="presParOf" srcId="{F1A5DBDF-1993-41B4-A789-BF2D086B25CB}" destId="{C2A33822-DA8C-4161-9091-2DC39BE0B140}" srcOrd="9" destOrd="0" presId="urn:microsoft.com/office/officeart/2005/8/layout/vList2"/>
    <dgm:cxn modelId="{4ED17740-6C52-4907-9282-3BB01B2BB41F}" type="presParOf" srcId="{F1A5DBDF-1993-41B4-A789-BF2D086B25CB}" destId="{50E13E21-D340-4EF8-9F65-842B841606A3}" srcOrd="10" destOrd="0" presId="urn:microsoft.com/office/officeart/2005/8/layout/vList2"/>
    <dgm:cxn modelId="{56EA37B5-635B-47E6-90D0-63D09A763E2B}" type="presParOf" srcId="{F1A5DBDF-1993-41B4-A789-BF2D086B25CB}" destId="{53C2CBBD-9CDB-42CE-B269-AF68BA18B850}" srcOrd="11" destOrd="0" presId="urn:microsoft.com/office/officeart/2005/8/layout/vList2"/>
    <dgm:cxn modelId="{3AA851AC-77BE-47DD-9755-13A7B5E84C22}" type="presParOf" srcId="{F1A5DBDF-1993-41B4-A789-BF2D086B25CB}" destId="{302797D1-D259-42BE-8E28-B2C0095C2193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F23C365-1DE5-4B20-9773-BFFE6255DA85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de-DE"/>
        </a:p>
      </dgm:t>
    </dgm:pt>
    <dgm:pt modelId="{BFC4ECA8-1469-4993-ADA1-28E4A11DA578}">
      <dgm:prSet/>
      <dgm:spPr/>
      <dgm:t>
        <a:bodyPr/>
        <a:lstStyle/>
        <a:p>
          <a:r>
            <a:rPr lang="de-DE"/>
            <a:t>API: ML Kit‘s Text Recognition APIs auf Firebase</a:t>
          </a:r>
        </a:p>
      </dgm:t>
    </dgm:pt>
    <dgm:pt modelId="{E23CA482-9544-42B0-888D-114CF4505908}" type="parTrans" cxnId="{09866E97-2BCC-422E-BC56-D77E939E20FC}">
      <dgm:prSet/>
      <dgm:spPr/>
      <dgm:t>
        <a:bodyPr/>
        <a:lstStyle/>
        <a:p>
          <a:endParaRPr lang="de-DE"/>
        </a:p>
      </dgm:t>
    </dgm:pt>
    <dgm:pt modelId="{7A433B45-C984-48DF-A008-9531062F102A}" type="sibTrans" cxnId="{09866E97-2BCC-422E-BC56-D77E939E20FC}">
      <dgm:prSet/>
      <dgm:spPr/>
      <dgm:t>
        <a:bodyPr/>
        <a:lstStyle/>
        <a:p>
          <a:endParaRPr lang="de-DE"/>
        </a:p>
      </dgm:t>
    </dgm:pt>
    <dgm:pt modelId="{6C172D9B-344F-4715-BD93-8A2DC0E02F3F}">
      <dgm:prSet/>
      <dgm:spPr/>
      <dgm:t>
        <a:bodyPr/>
        <a:lstStyle/>
        <a:p>
          <a:r>
            <a:rPr lang="de-DE"/>
            <a:t>Vorgangsweise:</a:t>
          </a:r>
        </a:p>
      </dgm:t>
    </dgm:pt>
    <dgm:pt modelId="{23F15E6F-FD93-4F78-9038-C1CA177437B8}" type="parTrans" cxnId="{09792C58-CF23-449C-AE1B-68F9CCA7CCCA}">
      <dgm:prSet/>
      <dgm:spPr/>
      <dgm:t>
        <a:bodyPr/>
        <a:lstStyle/>
        <a:p>
          <a:endParaRPr lang="de-DE"/>
        </a:p>
      </dgm:t>
    </dgm:pt>
    <dgm:pt modelId="{84DC681F-6636-4F2A-B2E3-B840BA568F0C}" type="sibTrans" cxnId="{09792C58-CF23-449C-AE1B-68F9CCA7CCCA}">
      <dgm:prSet/>
      <dgm:spPr/>
      <dgm:t>
        <a:bodyPr/>
        <a:lstStyle/>
        <a:p>
          <a:endParaRPr lang="de-DE"/>
        </a:p>
      </dgm:t>
    </dgm:pt>
    <dgm:pt modelId="{E799F15F-D23F-41B7-BFBE-5D95F372E574}">
      <dgm:prSet/>
      <dgm:spPr/>
      <dgm:t>
        <a:bodyPr/>
        <a:lstStyle/>
        <a:p>
          <a:r>
            <a:rPr lang="de-DE"/>
            <a:t>1. Texterkennung durch Firebase ML Kit </a:t>
          </a:r>
        </a:p>
      </dgm:t>
    </dgm:pt>
    <dgm:pt modelId="{DE478C64-71EF-4D2C-BB08-FA10D6046EFE}" type="parTrans" cxnId="{ADBC27B6-B302-44B4-9698-663C50E697A7}">
      <dgm:prSet/>
      <dgm:spPr/>
      <dgm:t>
        <a:bodyPr/>
        <a:lstStyle/>
        <a:p>
          <a:endParaRPr lang="de-DE"/>
        </a:p>
      </dgm:t>
    </dgm:pt>
    <dgm:pt modelId="{A6BAADC7-F991-4913-A9C0-16EDD19EC1B5}" type="sibTrans" cxnId="{ADBC27B6-B302-44B4-9698-663C50E697A7}">
      <dgm:prSet/>
      <dgm:spPr/>
      <dgm:t>
        <a:bodyPr/>
        <a:lstStyle/>
        <a:p>
          <a:endParaRPr lang="de-DE"/>
        </a:p>
      </dgm:t>
    </dgm:pt>
    <dgm:pt modelId="{792C1E6E-43B6-433E-BC5B-ACD0DA502B86}">
      <dgm:prSet/>
      <dgm:spPr/>
      <dgm:t>
        <a:bodyPr/>
        <a:lstStyle/>
        <a:p>
          <a:r>
            <a:rPr lang="de-DE"/>
            <a:t>2. Extraktion der PZN aus detektierten Texten</a:t>
          </a:r>
        </a:p>
      </dgm:t>
    </dgm:pt>
    <dgm:pt modelId="{BAF73432-F1D3-4BC8-9877-953F3924B7A9}" type="parTrans" cxnId="{B50C894B-865E-4EAE-8FAC-90AEC6ED729B}">
      <dgm:prSet/>
      <dgm:spPr/>
      <dgm:t>
        <a:bodyPr/>
        <a:lstStyle/>
        <a:p>
          <a:endParaRPr lang="de-DE"/>
        </a:p>
      </dgm:t>
    </dgm:pt>
    <dgm:pt modelId="{7739ACF3-011C-4C8E-A984-FED0212951A0}" type="sibTrans" cxnId="{B50C894B-865E-4EAE-8FAC-90AEC6ED729B}">
      <dgm:prSet/>
      <dgm:spPr/>
      <dgm:t>
        <a:bodyPr/>
        <a:lstStyle/>
        <a:p>
          <a:endParaRPr lang="de-DE"/>
        </a:p>
      </dgm:t>
    </dgm:pt>
    <dgm:pt modelId="{9A50D44E-F0B2-4CAC-B9D9-C601BBABA6DA}">
      <dgm:prSet/>
      <dgm:spPr/>
      <dgm:t>
        <a:bodyPr/>
        <a:lstStyle/>
        <a:p>
          <a:r>
            <a:rPr lang="de-DE"/>
            <a:t>3. Medikament Name durch PZN aus Arzneimittel-datenbank </a:t>
          </a:r>
        </a:p>
      </dgm:t>
    </dgm:pt>
    <dgm:pt modelId="{FF430981-9F3E-47B1-A268-4C147B21D277}" type="parTrans" cxnId="{1E00F49A-0C9F-4D4B-8341-029B052EE2F7}">
      <dgm:prSet/>
      <dgm:spPr/>
      <dgm:t>
        <a:bodyPr/>
        <a:lstStyle/>
        <a:p>
          <a:endParaRPr lang="de-DE"/>
        </a:p>
      </dgm:t>
    </dgm:pt>
    <dgm:pt modelId="{86ECA92D-C188-432B-AA58-5477B0581486}" type="sibTrans" cxnId="{1E00F49A-0C9F-4D4B-8341-029B052EE2F7}">
      <dgm:prSet/>
      <dgm:spPr/>
      <dgm:t>
        <a:bodyPr/>
        <a:lstStyle/>
        <a:p>
          <a:endParaRPr lang="de-DE"/>
        </a:p>
      </dgm:t>
    </dgm:pt>
    <dgm:pt modelId="{F7F55CC2-9AFC-450D-BEEF-414FE6C1D691}" type="pres">
      <dgm:prSet presAssocID="{6F23C365-1DE5-4B20-9773-BFFE6255DA85}" presName="linear" presStyleCnt="0">
        <dgm:presLayoutVars>
          <dgm:animLvl val="lvl"/>
          <dgm:resizeHandles val="exact"/>
        </dgm:presLayoutVars>
      </dgm:prSet>
      <dgm:spPr/>
    </dgm:pt>
    <dgm:pt modelId="{03037309-65BB-44F8-9DCF-38038CBCA515}" type="pres">
      <dgm:prSet presAssocID="{BFC4ECA8-1469-4993-ADA1-28E4A11DA57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FECF4C7-E378-4AF0-A076-C8ED681FA7CA}" type="pres">
      <dgm:prSet presAssocID="{7A433B45-C984-48DF-A008-9531062F102A}" presName="spacer" presStyleCnt="0"/>
      <dgm:spPr/>
    </dgm:pt>
    <dgm:pt modelId="{114F45EB-810F-4F27-8FC5-CBF3EBBF367F}" type="pres">
      <dgm:prSet presAssocID="{6C172D9B-344F-4715-BD93-8A2DC0E02F3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931BD57-FB05-4579-80E9-0F622BAEB089}" type="pres">
      <dgm:prSet presAssocID="{6C172D9B-344F-4715-BD93-8A2DC0E02F3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BD4BE12A-3C20-4A51-84CB-D865E8D35E8B}" type="presOf" srcId="{BFC4ECA8-1469-4993-ADA1-28E4A11DA578}" destId="{03037309-65BB-44F8-9DCF-38038CBCA515}" srcOrd="0" destOrd="0" presId="urn:microsoft.com/office/officeart/2005/8/layout/vList2"/>
    <dgm:cxn modelId="{CDE7162F-6251-46A7-9AAF-06F6C05B9884}" type="presOf" srcId="{9A50D44E-F0B2-4CAC-B9D9-C601BBABA6DA}" destId="{F931BD57-FB05-4579-80E9-0F622BAEB089}" srcOrd="0" destOrd="2" presId="urn:microsoft.com/office/officeart/2005/8/layout/vList2"/>
    <dgm:cxn modelId="{4234E232-C02E-41DB-BD28-303907992E58}" type="presOf" srcId="{6C172D9B-344F-4715-BD93-8A2DC0E02F3F}" destId="{114F45EB-810F-4F27-8FC5-CBF3EBBF367F}" srcOrd="0" destOrd="0" presId="urn:microsoft.com/office/officeart/2005/8/layout/vList2"/>
    <dgm:cxn modelId="{C78E3A5C-0383-4139-8E4F-64F0468510AF}" type="presOf" srcId="{6F23C365-1DE5-4B20-9773-BFFE6255DA85}" destId="{F7F55CC2-9AFC-450D-BEEF-414FE6C1D691}" srcOrd="0" destOrd="0" presId="urn:microsoft.com/office/officeart/2005/8/layout/vList2"/>
    <dgm:cxn modelId="{B50C894B-865E-4EAE-8FAC-90AEC6ED729B}" srcId="{6C172D9B-344F-4715-BD93-8A2DC0E02F3F}" destId="{792C1E6E-43B6-433E-BC5B-ACD0DA502B86}" srcOrd="1" destOrd="0" parTransId="{BAF73432-F1D3-4BC8-9877-953F3924B7A9}" sibTransId="{7739ACF3-011C-4C8E-A984-FED0212951A0}"/>
    <dgm:cxn modelId="{09792C58-CF23-449C-AE1B-68F9CCA7CCCA}" srcId="{6F23C365-1DE5-4B20-9773-BFFE6255DA85}" destId="{6C172D9B-344F-4715-BD93-8A2DC0E02F3F}" srcOrd="1" destOrd="0" parTransId="{23F15E6F-FD93-4F78-9038-C1CA177437B8}" sibTransId="{84DC681F-6636-4F2A-B2E3-B840BA568F0C}"/>
    <dgm:cxn modelId="{09866E97-2BCC-422E-BC56-D77E939E20FC}" srcId="{6F23C365-1DE5-4B20-9773-BFFE6255DA85}" destId="{BFC4ECA8-1469-4993-ADA1-28E4A11DA578}" srcOrd="0" destOrd="0" parTransId="{E23CA482-9544-42B0-888D-114CF4505908}" sibTransId="{7A433B45-C984-48DF-A008-9531062F102A}"/>
    <dgm:cxn modelId="{1E00F49A-0C9F-4D4B-8341-029B052EE2F7}" srcId="{6C172D9B-344F-4715-BD93-8A2DC0E02F3F}" destId="{9A50D44E-F0B2-4CAC-B9D9-C601BBABA6DA}" srcOrd="2" destOrd="0" parTransId="{FF430981-9F3E-47B1-A268-4C147B21D277}" sibTransId="{86ECA92D-C188-432B-AA58-5477B0581486}"/>
    <dgm:cxn modelId="{4B43B1AF-9349-489B-B1A9-F7F551E8FCBE}" type="presOf" srcId="{E799F15F-D23F-41B7-BFBE-5D95F372E574}" destId="{F931BD57-FB05-4579-80E9-0F622BAEB089}" srcOrd="0" destOrd="0" presId="urn:microsoft.com/office/officeart/2005/8/layout/vList2"/>
    <dgm:cxn modelId="{ADBC27B6-B302-44B4-9698-663C50E697A7}" srcId="{6C172D9B-344F-4715-BD93-8A2DC0E02F3F}" destId="{E799F15F-D23F-41B7-BFBE-5D95F372E574}" srcOrd="0" destOrd="0" parTransId="{DE478C64-71EF-4D2C-BB08-FA10D6046EFE}" sibTransId="{A6BAADC7-F991-4913-A9C0-16EDD19EC1B5}"/>
    <dgm:cxn modelId="{CD98C3EB-6A9C-4E74-B600-40E35BBBE482}" type="presOf" srcId="{792C1E6E-43B6-433E-BC5B-ACD0DA502B86}" destId="{F931BD57-FB05-4579-80E9-0F622BAEB089}" srcOrd="0" destOrd="1" presId="urn:microsoft.com/office/officeart/2005/8/layout/vList2"/>
    <dgm:cxn modelId="{7E6FC6C0-2F13-4BC2-BCE3-18E788995B8E}" type="presParOf" srcId="{F7F55CC2-9AFC-450D-BEEF-414FE6C1D691}" destId="{03037309-65BB-44F8-9DCF-38038CBCA515}" srcOrd="0" destOrd="0" presId="urn:microsoft.com/office/officeart/2005/8/layout/vList2"/>
    <dgm:cxn modelId="{02C05856-330E-41A3-8591-AE72F54D934F}" type="presParOf" srcId="{F7F55CC2-9AFC-450D-BEEF-414FE6C1D691}" destId="{FFECF4C7-E378-4AF0-A076-C8ED681FA7CA}" srcOrd="1" destOrd="0" presId="urn:microsoft.com/office/officeart/2005/8/layout/vList2"/>
    <dgm:cxn modelId="{09A97E6C-93BA-472D-B22E-D5E6F433B440}" type="presParOf" srcId="{F7F55CC2-9AFC-450D-BEEF-414FE6C1D691}" destId="{114F45EB-810F-4F27-8FC5-CBF3EBBF367F}" srcOrd="2" destOrd="0" presId="urn:microsoft.com/office/officeart/2005/8/layout/vList2"/>
    <dgm:cxn modelId="{D5E69AD1-5431-4AC7-834D-264D0EF68737}" type="presParOf" srcId="{F7F55CC2-9AFC-450D-BEEF-414FE6C1D691}" destId="{F931BD57-FB05-4579-80E9-0F622BAEB08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41F0DC-21C5-4C7E-A69A-63087E451A13}">
      <dsp:nvSpPr>
        <dsp:cNvPr id="0" name=""/>
        <dsp:cNvSpPr/>
      </dsp:nvSpPr>
      <dsp:spPr>
        <a:xfrm>
          <a:off x="5985" y="1524381"/>
          <a:ext cx="1474785" cy="17697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5676" tIns="0" rIns="145676" bIns="330200" numCol="1" spcCol="127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>
              <a:latin typeface="Calibri"/>
              <a:cs typeface="Calibri"/>
            </a:rPr>
            <a:t>Idee des Produktes </a:t>
          </a:r>
        </a:p>
      </dsp:txBody>
      <dsp:txXfrm>
        <a:off x="5985" y="2232278"/>
        <a:ext cx="1474785" cy="1061845"/>
      </dsp:txXfrm>
    </dsp:sp>
    <dsp:sp modelId="{625FCA19-497D-413A-9E3F-A6E38BF8E04A}">
      <dsp:nvSpPr>
        <dsp:cNvPr id="0" name=""/>
        <dsp:cNvSpPr/>
      </dsp:nvSpPr>
      <dsp:spPr>
        <a:xfrm>
          <a:off x="5985" y="1524381"/>
          <a:ext cx="1474785" cy="707896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5676" tIns="165100" rIns="145676" bIns="16510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01</a:t>
          </a:r>
        </a:p>
      </dsp:txBody>
      <dsp:txXfrm>
        <a:off x="5985" y="1524381"/>
        <a:ext cx="1474785" cy="707896"/>
      </dsp:txXfrm>
    </dsp:sp>
    <dsp:sp modelId="{E7D51FC4-9C0D-4D03-BC7F-159630882221}">
      <dsp:nvSpPr>
        <dsp:cNvPr id="0" name=""/>
        <dsp:cNvSpPr/>
      </dsp:nvSpPr>
      <dsp:spPr>
        <a:xfrm>
          <a:off x="1598753" y="1524381"/>
          <a:ext cx="1474785" cy="17697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5676" tIns="0" rIns="145676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>
              <a:latin typeface="Calibri"/>
              <a:cs typeface="Calibri"/>
            </a:rPr>
            <a:t>Marktanalyse und Marktpotential</a:t>
          </a:r>
        </a:p>
      </dsp:txBody>
      <dsp:txXfrm>
        <a:off x="1598753" y="2232278"/>
        <a:ext cx="1474785" cy="1061845"/>
      </dsp:txXfrm>
    </dsp:sp>
    <dsp:sp modelId="{AC86AA1E-60E7-4568-8C79-F34E6C950911}">
      <dsp:nvSpPr>
        <dsp:cNvPr id="0" name=""/>
        <dsp:cNvSpPr/>
      </dsp:nvSpPr>
      <dsp:spPr>
        <a:xfrm>
          <a:off x="1598753" y="1524381"/>
          <a:ext cx="1474785" cy="707896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5676" tIns="165100" rIns="145676" bIns="16510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02</a:t>
          </a:r>
        </a:p>
      </dsp:txBody>
      <dsp:txXfrm>
        <a:off x="1598753" y="1524381"/>
        <a:ext cx="1474785" cy="707896"/>
      </dsp:txXfrm>
    </dsp:sp>
    <dsp:sp modelId="{3D7AA109-A206-48D2-ABD8-C62DC8AA2958}">
      <dsp:nvSpPr>
        <dsp:cNvPr id="0" name=""/>
        <dsp:cNvSpPr/>
      </dsp:nvSpPr>
      <dsp:spPr>
        <a:xfrm>
          <a:off x="3191521" y="1524381"/>
          <a:ext cx="1474785" cy="17697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5676" tIns="0" rIns="145676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>
              <a:latin typeface="Calibri"/>
              <a:cs typeface="Calibri"/>
            </a:rPr>
            <a:t>Geschäftsmodell</a:t>
          </a:r>
        </a:p>
      </dsp:txBody>
      <dsp:txXfrm>
        <a:off x="3191521" y="2232278"/>
        <a:ext cx="1474785" cy="1061845"/>
      </dsp:txXfrm>
    </dsp:sp>
    <dsp:sp modelId="{B679D251-2948-4BE6-B0B2-122BFC2A4438}">
      <dsp:nvSpPr>
        <dsp:cNvPr id="0" name=""/>
        <dsp:cNvSpPr/>
      </dsp:nvSpPr>
      <dsp:spPr>
        <a:xfrm>
          <a:off x="3191521" y="1524381"/>
          <a:ext cx="1474785" cy="707896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5676" tIns="165100" rIns="145676" bIns="16510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03</a:t>
          </a:r>
        </a:p>
      </dsp:txBody>
      <dsp:txXfrm>
        <a:off x="3191521" y="1524381"/>
        <a:ext cx="1474785" cy="707896"/>
      </dsp:txXfrm>
    </dsp:sp>
    <dsp:sp modelId="{EBF8CAB3-3270-49A9-9BC9-2BFBEE16203B}">
      <dsp:nvSpPr>
        <dsp:cNvPr id="0" name=""/>
        <dsp:cNvSpPr/>
      </dsp:nvSpPr>
      <dsp:spPr>
        <a:xfrm>
          <a:off x="4784289" y="1524381"/>
          <a:ext cx="1474785" cy="17697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5676" tIns="0" rIns="145676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>
              <a:latin typeface="Calibri"/>
              <a:cs typeface="Calibri"/>
            </a:rPr>
            <a:t>Risiken</a:t>
          </a:r>
        </a:p>
      </dsp:txBody>
      <dsp:txXfrm>
        <a:off x="4784289" y="2232278"/>
        <a:ext cx="1474785" cy="1061845"/>
      </dsp:txXfrm>
    </dsp:sp>
    <dsp:sp modelId="{8AA5B762-6344-4D93-B55B-508EA82E13EE}">
      <dsp:nvSpPr>
        <dsp:cNvPr id="0" name=""/>
        <dsp:cNvSpPr/>
      </dsp:nvSpPr>
      <dsp:spPr>
        <a:xfrm>
          <a:off x="4784289" y="1524381"/>
          <a:ext cx="1474785" cy="707896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5676" tIns="165100" rIns="145676" bIns="16510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04</a:t>
          </a:r>
        </a:p>
      </dsp:txBody>
      <dsp:txXfrm>
        <a:off x="4784289" y="1524381"/>
        <a:ext cx="1474785" cy="707896"/>
      </dsp:txXfrm>
    </dsp:sp>
    <dsp:sp modelId="{BCCD306C-D8F5-449D-A341-C4E8FBBDCF01}">
      <dsp:nvSpPr>
        <dsp:cNvPr id="0" name=""/>
        <dsp:cNvSpPr/>
      </dsp:nvSpPr>
      <dsp:spPr>
        <a:xfrm>
          <a:off x="6377057" y="1524381"/>
          <a:ext cx="1474785" cy="17697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5676" tIns="0" rIns="145676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>
              <a:latin typeface="Calibri"/>
              <a:cs typeface="Calibri"/>
            </a:rPr>
            <a:t>Produktlebenszyklus</a:t>
          </a:r>
        </a:p>
      </dsp:txBody>
      <dsp:txXfrm>
        <a:off x="6377057" y="2232278"/>
        <a:ext cx="1474785" cy="1061845"/>
      </dsp:txXfrm>
    </dsp:sp>
    <dsp:sp modelId="{2853AF0B-ABD3-49A7-BC93-A842EB833841}">
      <dsp:nvSpPr>
        <dsp:cNvPr id="0" name=""/>
        <dsp:cNvSpPr/>
      </dsp:nvSpPr>
      <dsp:spPr>
        <a:xfrm>
          <a:off x="6377057" y="1524381"/>
          <a:ext cx="1474785" cy="707896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5676" tIns="165100" rIns="145676" bIns="16510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05</a:t>
          </a:r>
        </a:p>
      </dsp:txBody>
      <dsp:txXfrm>
        <a:off x="6377057" y="1524381"/>
        <a:ext cx="1474785" cy="707896"/>
      </dsp:txXfrm>
    </dsp:sp>
    <dsp:sp modelId="{AE87DCBA-DDF4-4ECE-BE98-C86B59D9AC04}">
      <dsp:nvSpPr>
        <dsp:cNvPr id="0" name=""/>
        <dsp:cNvSpPr/>
      </dsp:nvSpPr>
      <dsp:spPr>
        <a:xfrm>
          <a:off x="7969825" y="1524381"/>
          <a:ext cx="1474785" cy="17697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5676" tIns="0" rIns="145676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>
              <a:latin typeface="Calibri"/>
              <a:cs typeface="Calibri"/>
            </a:rPr>
            <a:t>Kapital</a:t>
          </a:r>
        </a:p>
      </dsp:txBody>
      <dsp:txXfrm>
        <a:off x="7969825" y="2232278"/>
        <a:ext cx="1474785" cy="1061845"/>
      </dsp:txXfrm>
    </dsp:sp>
    <dsp:sp modelId="{42EC0406-3F5D-48D4-87D3-28A9B71C7945}">
      <dsp:nvSpPr>
        <dsp:cNvPr id="0" name=""/>
        <dsp:cNvSpPr/>
      </dsp:nvSpPr>
      <dsp:spPr>
        <a:xfrm>
          <a:off x="7969825" y="1524381"/>
          <a:ext cx="1474785" cy="707896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5676" tIns="165100" rIns="145676" bIns="16510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06</a:t>
          </a:r>
        </a:p>
      </dsp:txBody>
      <dsp:txXfrm>
        <a:off x="7969825" y="1524381"/>
        <a:ext cx="1474785" cy="707896"/>
      </dsp:txXfrm>
    </dsp:sp>
    <dsp:sp modelId="{B59FE21D-9DED-4887-8EC2-B9D86304EAC6}">
      <dsp:nvSpPr>
        <dsp:cNvPr id="0" name=""/>
        <dsp:cNvSpPr/>
      </dsp:nvSpPr>
      <dsp:spPr>
        <a:xfrm>
          <a:off x="9562593" y="1524381"/>
          <a:ext cx="1474785" cy="17697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5676" tIns="0" rIns="145676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>
              <a:latin typeface="Calibri"/>
              <a:cs typeface="Calibri"/>
            </a:rPr>
            <a:t>Prototyp</a:t>
          </a:r>
        </a:p>
      </dsp:txBody>
      <dsp:txXfrm>
        <a:off x="9562593" y="2232278"/>
        <a:ext cx="1474785" cy="1061845"/>
      </dsp:txXfrm>
    </dsp:sp>
    <dsp:sp modelId="{698EB109-2BE3-4953-900F-2706BC803F46}">
      <dsp:nvSpPr>
        <dsp:cNvPr id="0" name=""/>
        <dsp:cNvSpPr/>
      </dsp:nvSpPr>
      <dsp:spPr>
        <a:xfrm>
          <a:off x="9562593" y="1524381"/>
          <a:ext cx="1474785" cy="707896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5676" tIns="165100" rIns="145676" bIns="16510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07</a:t>
          </a:r>
        </a:p>
      </dsp:txBody>
      <dsp:txXfrm>
        <a:off x="9562593" y="1524381"/>
        <a:ext cx="1474785" cy="7078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3C420D-BAD0-4573-BDD7-2CFFDAD54F9F}">
      <dsp:nvSpPr>
        <dsp:cNvPr id="0" name=""/>
        <dsp:cNvSpPr/>
      </dsp:nvSpPr>
      <dsp:spPr>
        <a:xfrm>
          <a:off x="0" y="0"/>
          <a:ext cx="4053135" cy="8310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latin typeface="Century Gothic" panose="020B0502020202020204"/>
            </a:rPr>
            <a:t>Sehr</a:t>
          </a:r>
          <a:r>
            <a:rPr lang="de-DE" sz="1600" b="0" i="0" u="none" strike="noStrike" kern="1200" cap="none" baseline="0" noProof="0" dirty="0">
              <a:latin typeface="Century Gothic"/>
            </a:rPr>
            <a:t> beschäftigt </a:t>
          </a:r>
          <a:endParaRPr lang="de-DE" sz="1600" kern="1200"/>
        </a:p>
      </dsp:txBody>
      <dsp:txXfrm>
        <a:off x="24341" y="24341"/>
        <a:ext cx="3086113" cy="782394"/>
      </dsp:txXfrm>
    </dsp:sp>
    <dsp:sp modelId="{DF5E4815-A5DB-44DE-9FA8-08408E6D9232}">
      <dsp:nvSpPr>
        <dsp:cNvPr id="0" name=""/>
        <dsp:cNvSpPr/>
      </dsp:nvSpPr>
      <dsp:spPr>
        <a:xfrm>
          <a:off x="339450" y="982181"/>
          <a:ext cx="4053135" cy="8310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0" i="0" u="none" strike="noStrike" kern="1200" cap="none" baseline="0" noProof="0" dirty="0">
              <a:latin typeface="Century Gothic"/>
            </a:rPr>
            <a:t>Keine Zeit, um deine Medikamente zu besorgen</a:t>
          </a:r>
        </a:p>
      </dsp:txBody>
      <dsp:txXfrm>
        <a:off x="363791" y="1006522"/>
        <a:ext cx="3124803" cy="782394"/>
      </dsp:txXfrm>
    </dsp:sp>
    <dsp:sp modelId="{78CA92EF-BB86-4EDD-A8D3-2836BBA177C2}">
      <dsp:nvSpPr>
        <dsp:cNvPr id="0" name=""/>
        <dsp:cNvSpPr/>
      </dsp:nvSpPr>
      <dsp:spPr>
        <a:xfrm>
          <a:off x="673833" y="1964363"/>
          <a:ext cx="4053135" cy="8310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latin typeface="Century Gothic" panose="020B0502020202020204"/>
            </a:rPr>
            <a:t>Du hast die Medikamente bestellt, aber keine Zeit um abzuholen</a:t>
          </a:r>
          <a:endParaRPr lang="de-DE" sz="1600" kern="1200" dirty="0"/>
        </a:p>
      </dsp:txBody>
      <dsp:txXfrm>
        <a:off x="698174" y="1988704"/>
        <a:ext cx="3129869" cy="782394"/>
      </dsp:txXfrm>
    </dsp:sp>
    <dsp:sp modelId="{25D8E0E1-5976-4231-8263-3FE8F7564C3C}">
      <dsp:nvSpPr>
        <dsp:cNvPr id="0" name=""/>
        <dsp:cNvSpPr/>
      </dsp:nvSpPr>
      <dsp:spPr>
        <a:xfrm>
          <a:off x="1013283" y="2946545"/>
          <a:ext cx="4053135" cy="8310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latin typeface="Century Gothic" panose="020B0502020202020204"/>
            </a:rPr>
            <a:t>Dank die Smart-Apotheke können Sie jetzt bequem von zu Hause bestellen</a:t>
          </a:r>
        </a:p>
      </dsp:txBody>
      <dsp:txXfrm>
        <a:off x="1037624" y="2970886"/>
        <a:ext cx="3124803" cy="782394"/>
      </dsp:txXfrm>
    </dsp:sp>
    <dsp:sp modelId="{43E8A418-253E-4A3E-A6BF-68D886442309}">
      <dsp:nvSpPr>
        <dsp:cNvPr id="0" name=""/>
        <dsp:cNvSpPr/>
      </dsp:nvSpPr>
      <dsp:spPr>
        <a:xfrm>
          <a:off x="3512935" y="636529"/>
          <a:ext cx="540199" cy="54019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500" kern="1200"/>
        </a:p>
      </dsp:txBody>
      <dsp:txXfrm>
        <a:off x="3634480" y="636529"/>
        <a:ext cx="297109" cy="406500"/>
      </dsp:txXfrm>
    </dsp:sp>
    <dsp:sp modelId="{3A3671D5-D891-41C9-9049-F54C22A4B9F2}">
      <dsp:nvSpPr>
        <dsp:cNvPr id="0" name=""/>
        <dsp:cNvSpPr/>
      </dsp:nvSpPr>
      <dsp:spPr>
        <a:xfrm>
          <a:off x="3852385" y="1618711"/>
          <a:ext cx="540199" cy="54019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3973930" y="1618711"/>
        <a:ext cx="297109" cy="406500"/>
      </dsp:txXfrm>
    </dsp:sp>
    <dsp:sp modelId="{6F74BE38-C138-441A-85DD-7330E56F5DE7}">
      <dsp:nvSpPr>
        <dsp:cNvPr id="0" name=""/>
        <dsp:cNvSpPr/>
      </dsp:nvSpPr>
      <dsp:spPr>
        <a:xfrm>
          <a:off x="4186768" y="2600892"/>
          <a:ext cx="540199" cy="54019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500" kern="1200"/>
        </a:p>
      </dsp:txBody>
      <dsp:txXfrm>
        <a:off x="4308313" y="2600892"/>
        <a:ext cx="297109" cy="406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BBB91F-3CE2-45F5-83CF-A58312ED32AA}">
      <dsp:nvSpPr>
        <dsp:cNvPr id="0" name=""/>
        <dsp:cNvSpPr/>
      </dsp:nvSpPr>
      <dsp:spPr>
        <a:xfrm>
          <a:off x="705725" y="57023"/>
          <a:ext cx="1172205" cy="117220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712479-2277-4F62-B7A1-26FFDE1B4981}">
      <dsp:nvSpPr>
        <dsp:cNvPr id="0" name=""/>
        <dsp:cNvSpPr/>
      </dsp:nvSpPr>
      <dsp:spPr>
        <a:xfrm>
          <a:off x="951888" y="303186"/>
          <a:ext cx="679878" cy="6798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8DF0C5-004D-403B-8B21-9F6C66945BD4}">
      <dsp:nvSpPr>
        <dsp:cNvPr id="0" name=""/>
        <dsp:cNvSpPr/>
      </dsp:nvSpPr>
      <dsp:spPr>
        <a:xfrm>
          <a:off x="2129117" y="57023"/>
          <a:ext cx="2763054" cy="1172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>
              <a:latin typeface="Century Gothic" panose="020B0502020202020204"/>
            </a:rPr>
            <a:t>Ihre</a:t>
          </a:r>
          <a:r>
            <a:rPr lang="de-DE" sz="1900" kern="1200"/>
            <a:t> Marktstrategie ist die dynamische Preisänderung. </a:t>
          </a:r>
          <a:endParaRPr lang="de-DE" sz="1900" kern="1200" dirty="0"/>
        </a:p>
      </dsp:txBody>
      <dsp:txXfrm>
        <a:off x="2129117" y="57023"/>
        <a:ext cx="2763054" cy="1172205"/>
      </dsp:txXfrm>
    </dsp:sp>
    <dsp:sp modelId="{5ADF11C0-A5B3-49E0-920F-23EB90B5670F}">
      <dsp:nvSpPr>
        <dsp:cNvPr id="0" name=""/>
        <dsp:cNvSpPr/>
      </dsp:nvSpPr>
      <dsp:spPr>
        <a:xfrm>
          <a:off x="5373613" y="57023"/>
          <a:ext cx="1172205" cy="117220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5CACEC-ACB0-4EFF-8E99-62803E386CA2}">
      <dsp:nvSpPr>
        <dsp:cNvPr id="0" name=""/>
        <dsp:cNvSpPr/>
      </dsp:nvSpPr>
      <dsp:spPr>
        <a:xfrm>
          <a:off x="5619776" y="303186"/>
          <a:ext cx="679878" cy="6798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5E8AB7-366F-40A8-9116-E26025930656}">
      <dsp:nvSpPr>
        <dsp:cNvPr id="0" name=""/>
        <dsp:cNvSpPr/>
      </dsp:nvSpPr>
      <dsp:spPr>
        <a:xfrm>
          <a:off x="6797005" y="57023"/>
          <a:ext cx="2763054" cy="1172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 41 von 70 untersuchten Produkte in der Preise in einem Tag verändert</a:t>
          </a:r>
        </a:p>
      </dsp:txBody>
      <dsp:txXfrm>
        <a:off x="6797005" y="57023"/>
        <a:ext cx="2763054" cy="1172205"/>
      </dsp:txXfrm>
    </dsp:sp>
    <dsp:sp modelId="{B2376587-ED1F-4575-A99B-5E763F27FC91}">
      <dsp:nvSpPr>
        <dsp:cNvPr id="0" name=""/>
        <dsp:cNvSpPr/>
      </dsp:nvSpPr>
      <dsp:spPr>
        <a:xfrm>
          <a:off x="705725" y="1732767"/>
          <a:ext cx="1172205" cy="117220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1FFA0F-53EC-42DA-8B18-6F5CCF94DA1E}">
      <dsp:nvSpPr>
        <dsp:cNvPr id="0" name=""/>
        <dsp:cNvSpPr/>
      </dsp:nvSpPr>
      <dsp:spPr>
        <a:xfrm>
          <a:off x="951888" y="1978930"/>
          <a:ext cx="679878" cy="6798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27AA9E-4432-468C-85F0-2C7AD5F064BB}">
      <dsp:nvSpPr>
        <dsp:cNvPr id="0" name=""/>
        <dsp:cNvSpPr/>
      </dsp:nvSpPr>
      <dsp:spPr>
        <a:xfrm>
          <a:off x="2129117" y="1732767"/>
          <a:ext cx="2763054" cy="1172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 Neun der betreffenden Produkte wurden reduziert und 25 Produkte erhöht</a:t>
          </a:r>
        </a:p>
      </dsp:txBody>
      <dsp:txXfrm>
        <a:off x="2129117" y="1732767"/>
        <a:ext cx="2763054" cy="1172205"/>
      </dsp:txXfrm>
    </dsp:sp>
    <dsp:sp modelId="{83CD8B26-6063-4F6E-A5A6-5BA31DB1BEDD}">
      <dsp:nvSpPr>
        <dsp:cNvPr id="0" name=""/>
        <dsp:cNvSpPr/>
      </dsp:nvSpPr>
      <dsp:spPr>
        <a:xfrm>
          <a:off x="5373613" y="1732767"/>
          <a:ext cx="1172205" cy="117220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63303B-F8ED-43CD-A989-9428E92AA1E1}">
      <dsp:nvSpPr>
        <dsp:cNvPr id="0" name=""/>
        <dsp:cNvSpPr/>
      </dsp:nvSpPr>
      <dsp:spPr>
        <a:xfrm>
          <a:off x="5619776" y="1978930"/>
          <a:ext cx="679878" cy="6798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FF4F51-C338-4611-B59E-2DC8AC1E6491}">
      <dsp:nvSpPr>
        <dsp:cNvPr id="0" name=""/>
        <dsp:cNvSpPr/>
      </dsp:nvSpPr>
      <dsp:spPr>
        <a:xfrm>
          <a:off x="6797005" y="1732767"/>
          <a:ext cx="2763054" cy="1172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Die Differenzierung in beide Richtungen um bis zu 30 Prozent des mittleren Produktpreises</a:t>
          </a:r>
        </a:p>
      </dsp:txBody>
      <dsp:txXfrm>
        <a:off x="6797005" y="1732767"/>
        <a:ext cx="2763054" cy="117220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68943A-A0EC-4F2E-81A9-B81B6DE53874}">
      <dsp:nvSpPr>
        <dsp:cNvPr id="0" name=""/>
        <dsp:cNvSpPr/>
      </dsp:nvSpPr>
      <dsp:spPr>
        <a:xfrm>
          <a:off x="0" y="453825"/>
          <a:ext cx="9332342" cy="365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4294" tIns="416560" rIns="72429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/>
            <a:t>Apotheke vor Ort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/>
            <a:t>Von Wort und Bild Verlag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/>
            <a:t>500 000+ Installationen und 3.5 Sterne aus 8 200 Bewertungen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ApothekenApp </a:t>
          </a:r>
          <a:endParaRPr lang="en-US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Deutscher Apotheker Verlag</a:t>
          </a:r>
          <a:endParaRPr lang="en-US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100 000+ Installationen und 4.5 Sterne aus 862 Bewertungen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deine Apotheke</a:t>
          </a:r>
          <a:endParaRPr lang="en-US" sz="2000" kern="1200" dirty="0"/>
        </a:p>
        <a:p>
          <a:pPr marL="457200" lvl="2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Teilnehmende Apotheke bezahlen Gebühren je nachdem wie viele Kunde</a:t>
          </a:r>
          <a:r>
            <a:rPr lang="de-DE" sz="2000" kern="1200" dirty="0">
              <a:latin typeface="Century Gothic" panose="020B0502020202020204"/>
            </a:rPr>
            <a:t> übermittelt werden</a:t>
          </a:r>
          <a:r>
            <a:rPr lang="de-DE" sz="2000" kern="1200" dirty="0"/>
            <a:t> </a:t>
          </a:r>
        </a:p>
      </dsp:txBody>
      <dsp:txXfrm>
        <a:off x="0" y="453825"/>
        <a:ext cx="9332342" cy="3654000"/>
      </dsp:txXfrm>
    </dsp:sp>
    <dsp:sp modelId="{873D8C75-5D84-4120-96BD-4B00772B02D0}">
      <dsp:nvSpPr>
        <dsp:cNvPr id="0" name=""/>
        <dsp:cNvSpPr/>
      </dsp:nvSpPr>
      <dsp:spPr>
        <a:xfrm>
          <a:off x="466617" y="158625"/>
          <a:ext cx="6532640" cy="590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6918" tIns="0" rIns="24691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offline Apotheke-Vermittlung </a:t>
          </a:r>
        </a:p>
      </dsp:txBody>
      <dsp:txXfrm>
        <a:off x="495438" y="187446"/>
        <a:ext cx="6474998" cy="5327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21CA4C-B1DB-42BA-88BF-23C24C513AFC}">
      <dsp:nvSpPr>
        <dsp:cNvPr id="0" name=""/>
        <dsp:cNvSpPr/>
      </dsp:nvSpPr>
      <dsp:spPr>
        <a:xfrm>
          <a:off x="0" y="427498"/>
          <a:ext cx="3000473" cy="19053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2065BCD-B984-4904-9653-ACD88EA96BD5}">
      <dsp:nvSpPr>
        <dsp:cNvPr id="0" name=""/>
        <dsp:cNvSpPr/>
      </dsp:nvSpPr>
      <dsp:spPr>
        <a:xfrm>
          <a:off x="333386" y="744214"/>
          <a:ext cx="3000473" cy="19053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latin typeface="Century Gothic" panose="020B0502020202020204"/>
            </a:rPr>
            <a:t>Neuer</a:t>
          </a:r>
          <a:r>
            <a:rPr lang="de-DE" sz="1900" kern="1200" dirty="0"/>
            <a:t> Markt in dem Botendienst</a:t>
          </a:r>
        </a:p>
      </dsp:txBody>
      <dsp:txXfrm>
        <a:off x="389190" y="800018"/>
        <a:ext cx="2888865" cy="1793692"/>
      </dsp:txXfrm>
    </dsp:sp>
    <dsp:sp modelId="{419F8C8C-A07C-4709-8151-3BAFC4188C95}">
      <dsp:nvSpPr>
        <dsp:cNvPr id="0" name=""/>
        <dsp:cNvSpPr/>
      </dsp:nvSpPr>
      <dsp:spPr>
        <a:xfrm>
          <a:off x="3667246" y="427498"/>
          <a:ext cx="3000473" cy="19053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89FFBEE-071B-4597-BDE1-2C0C6D4B1CCF}">
      <dsp:nvSpPr>
        <dsp:cNvPr id="0" name=""/>
        <dsp:cNvSpPr/>
      </dsp:nvSpPr>
      <dsp:spPr>
        <a:xfrm>
          <a:off x="4000632" y="744214"/>
          <a:ext cx="3000473" cy="19053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In der Region von Berlin ist keine Dienstleister des Botendienstes der vor-Ort Apotheke bekannt außer die von den Apotheken selbst</a:t>
          </a:r>
        </a:p>
      </dsp:txBody>
      <dsp:txXfrm>
        <a:off x="4056436" y="800018"/>
        <a:ext cx="2888865" cy="1793692"/>
      </dsp:txXfrm>
    </dsp:sp>
    <dsp:sp modelId="{AE1D2256-932C-4756-A49C-00FC937D82B0}">
      <dsp:nvSpPr>
        <dsp:cNvPr id="0" name=""/>
        <dsp:cNvSpPr/>
      </dsp:nvSpPr>
      <dsp:spPr>
        <a:xfrm>
          <a:off x="7334492" y="427498"/>
          <a:ext cx="3000473" cy="19053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08E43D-D63A-4298-8846-CA4716AABC63}">
      <dsp:nvSpPr>
        <dsp:cNvPr id="0" name=""/>
        <dsp:cNvSpPr/>
      </dsp:nvSpPr>
      <dsp:spPr>
        <a:xfrm>
          <a:off x="7667877" y="744214"/>
          <a:ext cx="3000473" cy="19053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latin typeface="Century Gothic" panose="020B0502020202020204"/>
            </a:rPr>
            <a:t>Gute</a:t>
          </a:r>
          <a:r>
            <a:rPr lang="de-DE" sz="1900" kern="1200" dirty="0"/>
            <a:t> Marktpotential</a:t>
          </a:r>
          <a:r>
            <a:rPr lang="de-DE" sz="1900" kern="1200" dirty="0">
              <a:latin typeface="Century Gothic" panose="020B0502020202020204"/>
            </a:rPr>
            <a:t> durch zahlreiche Apotheken und viele jungen und alten Menschen </a:t>
          </a:r>
        </a:p>
      </dsp:txBody>
      <dsp:txXfrm>
        <a:off x="7723681" y="800018"/>
        <a:ext cx="2888865" cy="179369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22B50E-0D97-4B1F-ADB4-366A067C855F}">
      <dsp:nvSpPr>
        <dsp:cNvPr id="0" name=""/>
        <dsp:cNvSpPr/>
      </dsp:nvSpPr>
      <dsp:spPr>
        <a:xfrm>
          <a:off x="3007" y="685865"/>
          <a:ext cx="2147393" cy="13635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8A0C0B3-2D64-42FA-9E64-DC9109B80B88}">
      <dsp:nvSpPr>
        <dsp:cNvPr id="0" name=""/>
        <dsp:cNvSpPr/>
      </dsp:nvSpPr>
      <dsp:spPr>
        <a:xfrm>
          <a:off x="241606" y="912535"/>
          <a:ext cx="2147393" cy="13635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>
              <a:latin typeface="Century Gothic" panose="020B0502020202020204"/>
            </a:rPr>
            <a:t>Günstiger Dienstleistung</a:t>
          </a:r>
          <a:r>
            <a:rPr lang="de-DE" sz="1100" kern="1200" dirty="0"/>
            <a:t> als die von den </a:t>
          </a:r>
          <a:r>
            <a:rPr lang="de-DE" sz="1100" kern="1200" dirty="0">
              <a:latin typeface="Century Gothic" panose="020B0502020202020204"/>
            </a:rPr>
            <a:t>eigenen</a:t>
          </a:r>
          <a:r>
            <a:rPr lang="de-DE" sz="1100" kern="1200" dirty="0"/>
            <a:t> Apotheken </a:t>
          </a:r>
        </a:p>
      </dsp:txBody>
      <dsp:txXfrm>
        <a:off x="281544" y="952473"/>
        <a:ext cx="2067517" cy="1283719"/>
      </dsp:txXfrm>
    </dsp:sp>
    <dsp:sp modelId="{D849F3A8-4D94-4AB7-8B26-40472C328231}">
      <dsp:nvSpPr>
        <dsp:cNvPr id="0" name=""/>
        <dsp:cNvSpPr/>
      </dsp:nvSpPr>
      <dsp:spPr>
        <a:xfrm>
          <a:off x="2627600" y="685865"/>
          <a:ext cx="2147393" cy="13635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275976A-6AAC-41AF-A3E2-3FB205CD1CCA}">
      <dsp:nvSpPr>
        <dsp:cNvPr id="0" name=""/>
        <dsp:cNvSpPr/>
      </dsp:nvSpPr>
      <dsp:spPr>
        <a:xfrm>
          <a:off x="2866199" y="912535"/>
          <a:ext cx="2147393" cy="13635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30 Euro Abonement Paket oder 1 Euro pro Bestellung über der Plattform</a:t>
          </a:r>
          <a:r>
            <a:rPr lang="de-DE" sz="1100" kern="1200" dirty="0">
              <a:latin typeface="Century Gothic" panose="020B0502020202020204"/>
            </a:rPr>
            <a:t> </a:t>
          </a:r>
          <a:r>
            <a:rPr lang="de-DE" sz="1100" kern="1200" dirty="0"/>
            <a:t>„Pay as you use</a:t>
          </a:r>
          <a:r>
            <a:rPr lang="de-DE" sz="1100" kern="1200" dirty="0">
              <a:latin typeface="Century Gothic" panose="020B0502020202020204"/>
            </a:rPr>
            <a:t>“.</a:t>
          </a:r>
          <a:r>
            <a:rPr lang="de-DE" sz="1100" kern="1200" dirty="0"/>
            <a:t> Der Botdienst kostet dann 6 Euro pro Lieferung</a:t>
          </a:r>
        </a:p>
      </dsp:txBody>
      <dsp:txXfrm>
        <a:off x="2906137" y="952473"/>
        <a:ext cx="2067517" cy="1283719"/>
      </dsp:txXfrm>
    </dsp:sp>
    <dsp:sp modelId="{42952E4D-0F85-41BB-88FB-07D9905DC78D}">
      <dsp:nvSpPr>
        <dsp:cNvPr id="0" name=""/>
        <dsp:cNvSpPr/>
      </dsp:nvSpPr>
      <dsp:spPr>
        <a:xfrm>
          <a:off x="5252192" y="685865"/>
          <a:ext cx="2147393" cy="13635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CC4B7E5-99E9-4D07-A0CB-7C9BBA94CCE1}">
      <dsp:nvSpPr>
        <dsp:cNvPr id="0" name=""/>
        <dsp:cNvSpPr/>
      </dsp:nvSpPr>
      <dsp:spPr>
        <a:xfrm>
          <a:off x="5490791" y="912535"/>
          <a:ext cx="2147393" cy="13635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Kunden bekommen</a:t>
          </a:r>
          <a:r>
            <a:rPr lang="de-DE" sz="1100" kern="1200" dirty="0">
              <a:latin typeface="Century Gothic" panose="020B0502020202020204"/>
            </a:rPr>
            <a:t> </a:t>
          </a:r>
          <a:r>
            <a:rPr lang="de-DE" sz="1100" kern="1200" dirty="0"/>
            <a:t>günstiger Produkte</a:t>
          </a:r>
          <a:r>
            <a:rPr lang="de-DE" sz="1100" kern="1200" dirty="0">
              <a:latin typeface="Century Gothic" panose="020B0502020202020204"/>
            </a:rPr>
            <a:t> </a:t>
          </a:r>
          <a:r>
            <a:rPr lang="de-DE" sz="1100" kern="1200" dirty="0"/>
            <a:t>durch eine „Punkte </a:t>
          </a:r>
          <a:r>
            <a:rPr lang="de-DE" sz="1100" kern="1200" dirty="0">
              <a:latin typeface="Century Gothic" panose="020B0502020202020204"/>
            </a:rPr>
            <a:t>Sammlung Politik</a:t>
          </a:r>
          <a:r>
            <a:rPr lang="de-DE" sz="1100" kern="1200" dirty="0"/>
            <a:t>“</a:t>
          </a:r>
          <a:r>
            <a:rPr lang="de-DE" sz="1100" kern="1200" dirty="0">
              <a:latin typeface="Century Gothic" panose="020B0502020202020204"/>
            </a:rPr>
            <a:t> </a:t>
          </a:r>
        </a:p>
      </dsp:txBody>
      <dsp:txXfrm>
        <a:off x="5530729" y="952473"/>
        <a:ext cx="2067517" cy="1283719"/>
      </dsp:txXfrm>
    </dsp:sp>
    <dsp:sp modelId="{08894C54-5E25-471A-8217-D7F75C3A1DBE}">
      <dsp:nvSpPr>
        <dsp:cNvPr id="0" name=""/>
        <dsp:cNvSpPr/>
      </dsp:nvSpPr>
      <dsp:spPr>
        <a:xfrm>
          <a:off x="7876785" y="685865"/>
          <a:ext cx="2147393" cy="13635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AAC594-A150-4A13-A0A0-41EE91BAD082}">
      <dsp:nvSpPr>
        <dsp:cNvPr id="0" name=""/>
        <dsp:cNvSpPr/>
      </dsp:nvSpPr>
      <dsp:spPr>
        <a:xfrm>
          <a:off x="8115384" y="912535"/>
          <a:ext cx="2147393" cy="13635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>
              <a:latin typeface="Century Gothic" panose="020B0502020202020204"/>
            </a:rPr>
            <a:t> Apothekennotdienstsuche für Feiertagen</a:t>
          </a:r>
          <a:r>
            <a:rPr lang="de-DE" sz="1100" kern="1200" dirty="0"/>
            <a:t> oder in der Nacht</a:t>
          </a:r>
        </a:p>
      </dsp:txBody>
      <dsp:txXfrm>
        <a:off x="8155322" y="952473"/>
        <a:ext cx="2067517" cy="128371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5D8867-EA95-4B15-8BD5-0309C5F7848A}">
      <dsp:nvSpPr>
        <dsp:cNvPr id="0" name=""/>
        <dsp:cNvSpPr/>
      </dsp:nvSpPr>
      <dsp:spPr>
        <a:xfrm>
          <a:off x="0" y="252982"/>
          <a:ext cx="8987404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b="1" kern="1200" dirty="0">
              <a:latin typeface="Century Gothic" panose="020B0502020202020204"/>
            </a:rPr>
            <a:t>kommenden </a:t>
          </a:r>
          <a:r>
            <a:rPr lang="de-DE" sz="1700" b="1" i="0" u="none" strike="noStrike" kern="1200" cap="none" baseline="0" noProof="0" dirty="0">
              <a:latin typeface="Century Gothic"/>
            </a:rPr>
            <a:t>Zustand</a:t>
          </a:r>
          <a:endParaRPr lang="de-DE" sz="1700" b="1" kern="1200" dirty="0"/>
        </a:p>
      </dsp:txBody>
      <dsp:txXfrm>
        <a:off x="19904" y="272886"/>
        <a:ext cx="8947596" cy="367937"/>
      </dsp:txXfrm>
    </dsp:sp>
    <dsp:sp modelId="{5ACB2898-2ADD-4672-9E14-45AA6631D305}">
      <dsp:nvSpPr>
        <dsp:cNvPr id="0" name=""/>
        <dsp:cNvSpPr/>
      </dsp:nvSpPr>
      <dsp:spPr>
        <a:xfrm>
          <a:off x="0" y="709687"/>
          <a:ext cx="8987404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b="0" i="0" u="none" strike="noStrike" kern="1200" cap="none" baseline="0" noProof="0" dirty="0"/>
            <a:t>Offline Medikamente kaufen, Suche erfolgt mit Hilfe unserer eigenen </a:t>
          </a:r>
          <a:r>
            <a:rPr lang="de-DE" sz="1700" b="0" i="0" u="none" strike="noStrike" kern="1200" cap="none" baseline="0" noProof="0" dirty="0">
              <a:latin typeface="Century Gothic" panose="020B0502020202020204"/>
            </a:rPr>
            <a:t>Datenbank</a:t>
          </a:r>
        </a:p>
      </dsp:txBody>
      <dsp:txXfrm>
        <a:off x="19904" y="729591"/>
        <a:ext cx="8947596" cy="367937"/>
      </dsp:txXfrm>
    </dsp:sp>
    <dsp:sp modelId="{15F395E3-F90F-468F-B2F2-2A8372E43BB7}">
      <dsp:nvSpPr>
        <dsp:cNvPr id="0" name=""/>
        <dsp:cNvSpPr/>
      </dsp:nvSpPr>
      <dsp:spPr>
        <a:xfrm>
          <a:off x="0" y="1166392"/>
          <a:ext cx="8987404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b="0" i="0" u="none" strike="noStrike" kern="1200" cap="none" baseline="0" noProof="0" dirty="0"/>
            <a:t>Kontoerstellung der Kunden und Sicherheit per </a:t>
          </a:r>
          <a:r>
            <a:rPr lang="de-DE" sz="1700" b="0" i="0" u="none" strike="noStrike" kern="1200" cap="none" baseline="0" noProof="0" dirty="0">
              <a:latin typeface="Century Gothic" panose="020B0502020202020204"/>
            </a:rPr>
            <a:t>Authentifizierung</a:t>
          </a:r>
        </a:p>
      </dsp:txBody>
      <dsp:txXfrm>
        <a:off x="19904" y="1186296"/>
        <a:ext cx="8947596" cy="367937"/>
      </dsp:txXfrm>
    </dsp:sp>
    <dsp:sp modelId="{CEC8940E-3DF2-413F-BF48-44AD7CB383F6}">
      <dsp:nvSpPr>
        <dsp:cNvPr id="0" name=""/>
        <dsp:cNvSpPr/>
      </dsp:nvSpPr>
      <dsp:spPr>
        <a:xfrm>
          <a:off x="0" y="1623098"/>
          <a:ext cx="8987404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b="0" i="0" u="none" strike="noStrike" kern="1200" cap="none" baseline="0" noProof="0" dirty="0">
              <a:latin typeface="Century Gothic" panose="020B0502020202020204"/>
            </a:rPr>
            <a:t>Bestellungstand</a:t>
          </a:r>
          <a:r>
            <a:rPr lang="de-DE" sz="1700" b="0" i="0" u="none" strike="noStrike" kern="1200" cap="none" baseline="0" noProof="0" dirty="0"/>
            <a:t> verfolgen und Lieferung nach Hause</a:t>
          </a:r>
          <a:endParaRPr lang="de-DE" sz="1700" b="0" i="0" u="none" strike="noStrike" kern="1200" cap="none" baseline="0" noProof="0" dirty="0">
            <a:latin typeface="Century Gothic" panose="020B0502020202020204"/>
          </a:endParaRPr>
        </a:p>
      </dsp:txBody>
      <dsp:txXfrm>
        <a:off x="19904" y="1643002"/>
        <a:ext cx="8947596" cy="367937"/>
      </dsp:txXfrm>
    </dsp:sp>
    <dsp:sp modelId="{6B092647-B5D0-4559-B8B0-E2215EC599C7}">
      <dsp:nvSpPr>
        <dsp:cNvPr id="0" name=""/>
        <dsp:cNvSpPr/>
      </dsp:nvSpPr>
      <dsp:spPr>
        <a:xfrm>
          <a:off x="0" y="2079803"/>
          <a:ext cx="8987404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b="0" i="0" u="none" strike="noStrike" kern="1200" cap="none" baseline="0" noProof="0" dirty="0">
              <a:latin typeface="Century Gothic" panose="020B0502020202020204"/>
            </a:rPr>
            <a:t> </a:t>
          </a:r>
          <a:r>
            <a:rPr lang="de-DE" sz="1700" b="0" i="0" u="none" strike="noStrike" kern="1200" cap="none" baseline="0" noProof="0" dirty="0"/>
            <a:t>Bestellung von </a:t>
          </a:r>
          <a:r>
            <a:rPr lang="de-DE" sz="1700" b="0" i="0" u="none" strike="noStrike" kern="1200" cap="none" baseline="0" noProof="0" dirty="0">
              <a:latin typeface="Century Gothic" panose="020B0502020202020204"/>
            </a:rPr>
            <a:t>mehreren Produkten</a:t>
          </a:r>
          <a:r>
            <a:rPr lang="de-DE" sz="1700" b="0" i="0" u="none" strike="noStrike" kern="1200" cap="none" baseline="0" noProof="0" dirty="0"/>
            <a:t> </a:t>
          </a:r>
          <a:endParaRPr lang="de-DE" sz="1700" b="0" i="0" u="none" strike="noStrike" kern="1200" cap="none" baseline="0" noProof="0" dirty="0">
            <a:latin typeface="Century Gothic" panose="020B0502020202020204"/>
          </a:endParaRPr>
        </a:p>
      </dsp:txBody>
      <dsp:txXfrm>
        <a:off x="19904" y="2099707"/>
        <a:ext cx="8947596" cy="367937"/>
      </dsp:txXfrm>
    </dsp:sp>
    <dsp:sp modelId="{50E13E21-D340-4EF8-9F65-842B841606A3}">
      <dsp:nvSpPr>
        <dsp:cNvPr id="0" name=""/>
        <dsp:cNvSpPr/>
      </dsp:nvSpPr>
      <dsp:spPr>
        <a:xfrm>
          <a:off x="0" y="2536508"/>
          <a:ext cx="8987404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b="0" i="0" u="none" strike="noStrike" kern="1200" cap="none" baseline="0" noProof="0" dirty="0">
              <a:latin typeface="Century Gothic" panose="020B0502020202020204"/>
            </a:rPr>
            <a:t>Verschiedene</a:t>
          </a:r>
          <a:r>
            <a:rPr lang="de-DE" sz="1700" b="0" i="0" u="none" strike="noStrike" kern="1200" cap="none" baseline="0" noProof="0" dirty="0"/>
            <a:t> Sprachen anbieten (Deutsch und Englisch</a:t>
          </a:r>
          <a:r>
            <a:rPr lang="de-DE" sz="1700" b="0" i="0" u="none" strike="noStrike" kern="1200" cap="none" baseline="0" noProof="0" dirty="0">
              <a:latin typeface="Century Gothic" panose="020B0502020202020204"/>
            </a:rPr>
            <a:t>)</a:t>
          </a:r>
        </a:p>
      </dsp:txBody>
      <dsp:txXfrm>
        <a:off x="19904" y="2556412"/>
        <a:ext cx="8947596" cy="367937"/>
      </dsp:txXfrm>
    </dsp:sp>
    <dsp:sp modelId="{302797D1-D259-42BE-8E28-B2C0095C2193}">
      <dsp:nvSpPr>
        <dsp:cNvPr id="0" name=""/>
        <dsp:cNvSpPr/>
      </dsp:nvSpPr>
      <dsp:spPr>
        <a:xfrm>
          <a:off x="0" y="2993213"/>
          <a:ext cx="8987404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b="0" i="0" u="none" strike="noStrike" kern="1200" cap="none" baseline="0" noProof="0" dirty="0"/>
            <a:t>Feedback ermöglicht regelmäßige Wartung </a:t>
          </a:r>
          <a:r>
            <a:rPr lang="de-DE" sz="1700" b="0" i="0" u="none" strike="noStrike" kern="1200" cap="none" baseline="0" noProof="0" dirty="0">
              <a:latin typeface="Century Gothic" panose="020B0502020202020204"/>
            </a:rPr>
            <a:t>und Support</a:t>
          </a:r>
          <a:r>
            <a:rPr lang="de-DE" sz="1700" b="0" i="0" u="none" strike="noStrike" kern="1200" cap="none" baseline="0" noProof="0" dirty="0"/>
            <a:t> per Mail für die Kunden</a:t>
          </a:r>
          <a:endParaRPr lang="de-DE" sz="1700" kern="1200" dirty="0"/>
        </a:p>
      </dsp:txBody>
      <dsp:txXfrm>
        <a:off x="19904" y="3013117"/>
        <a:ext cx="8947596" cy="36793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037309-65BB-44F8-9DCF-38038CBCA515}">
      <dsp:nvSpPr>
        <dsp:cNvPr id="0" name=""/>
        <dsp:cNvSpPr/>
      </dsp:nvSpPr>
      <dsp:spPr>
        <a:xfrm>
          <a:off x="0" y="29226"/>
          <a:ext cx="3650278" cy="1076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API: ML Kit‘s Text Recognition APIs auf Firebase</a:t>
          </a:r>
        </a:p>
      </dsp:txBody>
      <dsp:txXfrm>
        <a:off x="52546" y="81772"/>
        <a:ext cx="3545186" cy="971308"/>
      </dsp:txXfrm>
    </dsp:sp>
    <dsp:sp modelId="{114F45EB-810F-4F27-8FC5-CBF3EBBF367F}">
      <dsp:nvSpPr>
        <dsp:cNvPr id="0" name=""/>
        <dsp:cNvSpPr/>
      </dsp:nvSpPr>
      <dsp:spPr>
        <a:xfrm>
          <a:off x="0" y="1163226"/>
          <a:ext cx="3650278" cy="1076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Vorgangsweise:</a:t>
          </a:r>
        </a:p>
      </dsp:txBody>
      <dsp:txXfrm>
        <a:off x="52546" y="1215772"/>
        <a:ext cx="3545186" cy="971308"/>
      </dsp:txXfrm>
    </dsp:sp>
    <dsp:sp modelId="{F931BD57-FB05-4579-80E9-0F622BAEB089}">
      <dsp:nvSpPr>
        <dsp:cNvPr id="0" name=""/>
        <dsp:cNvSpPr/>
      </dsp:nvSpPr>
      <dsp:spPr>
        <a:xfrm>
          <a:off x="0" y="2239626"/>
          <a:ext cx="3650278" cy="1490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896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kern="1200"/>
            <a:t>1. Texterkennung durch Firebase ML Kit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kern="1200"/>
            <a:t>2. Extraktion der PZN aus detektierten Texten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kern="1200"/>
            <a:t>3. Medikament Name durch PZN aus Arzneimittel-datenbank </a:t>
          </a:r>
        </a:p>
      </dsp:txBody>
      <dsp:txXfrm>
        <a:off x="0" y="2239626"/>
        <a:ext cx="3650278" cy="1490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A5671-B846-4055-94F9-F8708EEC7D1A}" type="datetimeFigureOut">
              <a:rPr lang="de-DE"/>
              <a:t>26.01.2020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6F917-FB8C-41FE-9456-4966C6DE2C69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8926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de-DE"/>
              <a:t>Die dynamische Preiseänderung auf unserer online rezeptfreien Apothekeprodukten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de-DE"/>
              <a:t>So sparen sie sich die kosten für eine Website und können direkt die Kunde per Chat beraten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de-DE"/>
              <a:t>Die gesamten Funktionalitäten sind für die Kunden das erste Jahr kostenlos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de-DE"/>
              <a:t> monatliche Gebühren nach einem Jahr mit der Einführung der Kontoerstellungsfunktion</a:t>
            </a:r>
            <a:endParaRPr lang="en-US"/>
          </a:p>
          <a:p>
            <a:endParaRPr lang="en-US" dirty="0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6F917-FB8C-41FE-9456-4966C6DE2C69}" type="slidenum">
              <a:rPr lang="de-DE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6729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B188-D655-4D1E-A442-6529EE491C90}" type="datetimeFigureOut">
              <a:rPr lang="de-DE" smtClean="0"/>
              <a:t>26.01.2020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10C0-05C8-403A-AE23-4AC95C911E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2504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B188-D655-4D1E-A442-6529EE491C90}" type="datetimeFigureOut">
              <a:rPr lang="de-DE" smtClean="0"/>
              <a:t>26.01.2020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10C0-05C8-403A-AE23-4AC95C911E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55819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B188-D655-4D1E-A442-6529EE491C90}" type="datetimeFigureOut">
              <a:rPr lang="de-DE" smtClean="0"/>
              <a:t>26.01.2020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10C0-05C8-403A-AE23-4AC95C911E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423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B188-D655-4D1E-A442-6529EE491C90}" type="datetimeFigureOut">
              <a:rPr lang="de-DE" smtClean="0"/>
              <a:t>26.01.2020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10C0-05C8-403A-AE23-4AC95C911E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91785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B188-D655-4D1E-A442-6529EE491C90}" type="datetimeFigureOut">
              <a:rPr lang="de-DE" smtClean="0"/>
              <a:t>26.01.2020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10C0-05C8-403A-AE23-4AC95C911E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28748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B188-D655-4D1E-A442-6529EE491C90}" type="datetimeFigureOut">
              <a:rPr lang="de-DE" smtClean="0"/>
              <a:t>26.01.2020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10C0-05C8-403A-AE23-4AC95C911E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40670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B188-D655-4D1E-A442-6529EE491C90}" type="datetimeFigureOut">
              <a:rPr lang="de-DE" smtClean="0"/>
              <a:t>26.01.2020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10C0-05C8-403A-AE23-4AC95C911E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42404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B188-D655-4D1E-A442-6529EE491C90}" type="datetimeFigureOut">
              <a:rPr lang="de-DE" smtClean="0"/>
              <a:t>26.01.2020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10C0-05C8-403A-AE23-4AC95C911E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53658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B188-D655-4D1E-A442-6529EE491C90}" type="datetimeFigureOut">
              <a:rPr lang="de-DE" smtClean="0"/>
              <a:t>26.01.2020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10C0-05C8-403A-AE23-4AC95C911E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80441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B188-D655-4D1E-A442-6529EE491C90}" type="datetimeFigureOut">
              <a:rPr lang="de-DE" smtClean="0"/>
              <a:t>26.01.2020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10C0-05C8-403A-AE23-4AC95C911E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60581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B188-D655-4D1E-A442-6529EE491C90}" type="datetimeFigureOut">
              <a:rPr lang="de-DE" smtClean="0"/>
              <a:t>26.01.2020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10C0-05C8-403A-AE23-4AC95C911E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77999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76C5DA-02DE-4735-AE49-C63F5B59D8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2852E8A-95FC-4940-97ED-646660F4B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7595CE-A764-4C90-8628-116285538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11AA5-0255-41D0-AEA5-6CF5CC53B1B9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6CD799-9837-49BA-88CB-77B998D65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BD2B4F-801C-4091-93B1-5065D9138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C5257-043B-4D87-8FA8-ACAA89A48DA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118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065B0A-C094-48D2-AAF6-D683B65BF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CB68BE-D464-4A2E-A4B8-D964CB39A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04EDA9-7B9D-4A09-8B6B-FC3B15C1D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11AA5-0255-41D0-AEA5-6CF5CC53B1B9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A6BEDF-8656-4C70-AE0F-97C1DD281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3BE610-8D32-4318-BA79-0A3B6717F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C5257-043B-4D87-8FA8-ACAA89A48DA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35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6C7E49-3713-4F5A-875E-2D20E122E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2FF6884-50F0-468A-905D-3EF8081D3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7F247F-F20F-44A9-8386-6BFAEB617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11AA5-0255-41D0-AEA5-6CF5CC53B1B9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2E5EC1-B80A-464F-B7B9-AB3FA838C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7BC6E5-816F-4C27-9831-CAC04E7E9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C5257-043B-4D87-8FA8-ACAA89A48DA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302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5EA50E-B9E5-4478-9F9F-2BB5082B7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CDC930-46D1-437F-881F-FFD8F0D16D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0D73271-7140-4239-B6A8-E20F96F35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223426C-57D5-4161-B050-4B07C1A1C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11AA5-0255-41D0-AEA5-6CF5CC53B1B9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70634C-4803-40A0-B417-D37738ED7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2B478E4-384B-4A63-977B-DFD719E5B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C5257-043B-4D87-8FA8-ACAA89A48DA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5785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364883-CBC5-4C1A-9ED7-956255961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AFF214-EBC5-4E07-800C-0AE28002B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A91A20-33CB-4C39-96FA-037DBC4A9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FD2474E-ED88-4FBC-B187-EA6604212A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1BD75B5-577D-4C76-9C9B-5FB7C08682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82B33BE-78EB-4031-A773-C2B51F260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11AA5-0255-41D0-AEA5-6CF5CC53B1B9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7645BED-6548-4899-A164-3A19EDB05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4C871F0-B6EC-4CC0-9EF5-1C75CCF9F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C5257-043B-4D87-8FA8-ACAA89A48DA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24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5B2D21-247E-4B5F-8145-EBEBE563C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D78F6AA-DB5F-4248-9E98-ADBC5A3FE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11AA5-0255-41D0-AEA5-6CF5CC53B1B9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2C60211-3EEC-402C-92BD-08866ACE2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65B9798-9DDF-42E3-BCDE-FCBA3F21C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C5257-043B-4D87-8FA8-ACAA89A48DA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688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B1C264F-3151-4705-A383-A9D4AC4F2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11AA5-0255-41D0-AEA5-6CF5CC53B1B9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12BBB4A-B672-4369-8BDB-9DB4FCE2A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4645144-61EE-47FF-97DB-20C9D9CFA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C5257-043B-4D87-8FA8-ACAA89A48DA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422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2D07B0-C567-455A-BF66-C007DD117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73E0F8-6F11-4035-96B3-9EE8B24AD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682ACB5-9598-4603-A57E-7A1BCAD87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A81D74-69F3-40F2-879F-1FA2E1993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11AA5-0255-41D0-AEA5-6CF5CC53B1B9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E73C0A1-D5DF-4F8A-B269-949BFEF96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1C6EAF6-E162-4275-8604-72F21CA8C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C5257-043B-4D87-8FA8-ACAA89A48DA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2337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2FEF70-D8B6-4409-B81E-1A5BA1C5C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375F620-1D39-4F0A-BFFE-88008C73C3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EFD3025-701C-48FF-9390-8A65ED438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2475BE-9D4B-48C0-A6CD-2E7B0796B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11AA5-0255-41D0-AEA5-6CF5CC53B1B9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08AE588-EE28-4D78-B0A5-DF3B304C5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BB56D7-B7AC-4236-A91E-8D3166E9C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C5257-043B-4D87-8FA8-ACAA89A48DA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628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C0C4DC-E7CA-41E2-AAB1-259DD32F0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41B70FF-B4B0-488B-B0DF-5A59154C7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131B12-DBE3-4663-AE7D-A082E808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11AA5-0255-41D0-AEA5-6CF5CC53B1B9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CDAF27-BA75-45FB-8A37-36B81A577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25E496-4989-472E-B632-4430F7CFA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C5257-043B-4D87-8FA8-ACAA89A48DA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7044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5CD8B11-A86C-4C81-8818-BC5297862E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4F6C267-F6FD-4580-8A2F-27263DA1B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B7F9D5-714E-46A5-A9BA-72DF94603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11AA5-0255-41D0-AEA5-6CF5CC53B1B9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B8B773-A441-427F-8D9A-A4CCAD12F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9344E3-73D0-43D9-93E5-0E7015ACB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C5257-043B-4D87-8FA8-ACAA89A48DA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0720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D18721-FCDC-4F56-A7FC-543C70F20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C447B52-EAE9-430E-BE80-F084283D07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74539A-A411-4A58-BD59-2C9ECA837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2604C-2685-4B77-8326-47CBF00E90FE}" type="datetimeFigureOut">
              <a:rPr lang="de-DE" smtClean="0"/>
              <a:t>26.01.2020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1F3E33-0514-4EA1-97DC-4D55EF8F4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DF944C-A4C5-4C66-8210-8A9828660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C9ED7-D854-4D2F-B96E-111FA7B04A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5870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B56202-3CE9-43B8-A2C5-62D424B2C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444507-2E1D-4226-8FED-8FF2D54F9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5BB1F5-5755-4396-9E31-C3C3DBA83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2604C-2685-4B77-8326-47CBF00E90FE}" type="datetimeFigureOut">
              <a:rPr lang="de-DE" smtClean="0"/>
              <a:t>26.01.2020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9C53E5-1795-4EAB-952D-9E564F377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9289C4-BC0F-4367-8E8B-7472A70A2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C9ED7-D854-4D2F-B96E-111FA7B04A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054933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F3F4D1-5286-442C-98E4-11B93DCA7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C4D7F0-26DA-4642-B3D6-018B5D067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228D0C-E7E2-49A8-AF84-9CC85210F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2604C-2685-4B77-8326-47CBF00E90FE}" type="datetimeFigureOut">
              <a:rPr lang="de-DE" smtClean="0"/>
              <a:t>26.01.2020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E03EBF-77B4-4E7D-8790-5FE613C6C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11265D-594D-4FC2-92DF-241757110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C9ED7-D854-4D2F-B96E-111FA7B04A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822320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21A9BB-D653-46F8-812B-68191C320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0B2E75-9C65-48C2-89A1-15818F7F1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C2DCCC5-C996-4CDA-B748-E5F3636E6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F04C741-26BA-4A7B-B866-23DC6535F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2604C-2685-4B77-8326-47CBF00E90FE}" type="datetimeFigureOut">
              <a:rPr lang="de-DE" smtClean="0"/>
              <a:t>26.01.2020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F6B6F31-DE79-4C2A-8D8B-94AA07F92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5125B54-1134-4BA0-8510-607F1B3C4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C9ED7-D854-4D2F-B96E-111FA7B04A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715136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B75E39-B325-4FE9-85AF-0CA3AB786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E79B08-E4F7-41B5-B5FA-2D75EBE3B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6B08CCD-5DB2-4DB5-A19C-B88C3B887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7048474-58C2-41FB-9D1D-AFEB25A98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CF92F3E-B38B-41EB-AAA6-1120C09CF6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AF184ED-5B31-4D71-AA03-F59FBAD8B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2604C-2685-4B77-8326-47CBF00E90FE}" type="datetimeFigureOut">
              <a:rPr lang="de-DE" smtClean="0"/>
              <a:t>26.01.2020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79CB028-831F-458C-BC0B-6855C596D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8BB4EA8-4009-48C9-9CC7-D88069B52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C9ED7-D854-4D2F-B96E-111FA7B04A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014657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7B7A24-B450-4FDF-AA7B-712FF46CB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9E96DF4-CEEF-448B-89F5-2AC31C079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2604C-2685-4B77-8326-47CBF00E90FE}" type="datetimeFigureOut">
              <a:rPr lang="de-DE" smtClean="0"/>
              <a:t>26.01.2020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0A524CD-0913-4DA4-B059-191ACF24E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4233671-7608-45B4-8FEB-B3C54C66C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C9ED7-D854-4D2F-B96E-111FA7B04A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308450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33B38F1-F65D-4DD4-BF8B-ABE39DD4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2604C-2685-4B77-8326-47CBF00E90FE}" type="datetimeFigureOut">
              <a:rPr lang="de-DE" smtClean="0"/>
              <a:t>26.01.2020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EB1A342-78D2-46BC-9527-A2C237FF5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C78B2B7-DCE8-4EEE-B3DC-DA7BD6B90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C9ED7-D854-4D2F-B96E-111FA7B04A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34534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E068E9-C766-4AD8-BA34-CA76D464F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BF9B68-8B57-4FA3-84FC-4790B83DF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9DA7FFD-40E1-4827-AB1F-034D5A814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591C0C9-7DCF-4435-B273-8A0A46F96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2604C-2685-4B77-8326-47CBF00E90FE}" type="datetimeFigureOut">
              <a:rPr lang="de-DE" smtClean="0"/>
              <a:t>26.01.2020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BCE512-04A8-4A7B-A5B3-41CA00D95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7C234D-7253-4F3D-AC9B-11186071E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C9ED7-D854-4D2F-B96E-111FA7B04A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781189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8FF4A2-AFC9-4484-86F2-ED1BD1634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D1942DA-FAB7-4D94-84BF-DC2190F72E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A279FEA-3A66-460F-9302-7F0EFAEC4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0393926-6778-4C01-B501-A16D67D8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2604C-2685-4B77-8326-47CBF00E90FE}" type="datetimeFigureOut">
              <a:rPr lang="de-DE" smtClean="0"/>
              <a:t>26.01.2020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FB14427-7B08-4E0D-A88F-CD6F16D4B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71181BE-C221-47D3-B82D-C145CA2CD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C9ED7-D854-4D2F-B96E-111FA7B04A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890706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B574C4-83ED-43E2-A2FB-61DACEB18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93DB26B-337F-4E17-B623-6EBFC00D2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6E5102-5A40-4358-884C-AAE53AC20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2604C-2685-4B77-8326-47CBF00E90FE}" type="datetimeFigureOut">
              <a:rPr lang="de-DE" smtClean="0"/>
              <a:t>26.01.2020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E51D1A-0311-48A2-B1F8-B755EAAE5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C7D7AE-BDB0-4858-8F37-6F0EE8EC2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C9ED7-D854-4D2F-B96E-111FA7B04A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493134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2739C5E-5858-4A20-8E39-0B8197EC90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499C3C9-0285-40BA-B2B7-5694F8BB9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BE3A13-808C-4E1C-92E2-349D6BFF8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2604C-2685-4B77-8326-47CBF00E90FE}" type="datetimeFigureOut">
              <a:rPr lang="de-DE" smtClean="0"/>
              <a:t>26.01.2020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AB9ADE-E146-4156-A904-AFE8B9972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2DCA21-565B-42AC-AE21-F74EC1FBA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C9ED7-D854-4D2F-B96E-111FA7B04A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0662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DB188-D655-4D1E-A442-6529EE491C90}" type="datetimeFigureOut">
              <a:rPr lang="de-DE" smtClean="0"/>
              <a:t>26.01.2020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810C0-05C8-403A-AE23-4AC95C911E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4431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AF45487-D48C-4E7B-A2A8-8256876B4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0602DB-FD73-4C22-A920-0B9EE5B4E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E35804-A0A9-4A09-8577-0C1881E484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11AA5-0255-41D0-AEA5-6CF5CC53B1B9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E6ACD2-6309-4BFC-B8A6-467A4DDB78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B3BA2C-D879-4048-BFB2-7435CA5741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C5257-043B-4D87-8FA8-ACAA89A48DA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581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48DBB51-721E-4198-8B5D-18B5EF24A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2E5A8B-836E-4265-899A-2810E6F86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8FC36D-1888-46A4-82E8-C6B4ACE1DF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2604C-2685-4B77-8326-47CBF00E90FE}" type="datetimeFigureOut">
              <a:rPr lang="de-DE" smtClean="0"/>
              <a:t>26.01.2020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5349E8-A699-4726-8475-8F57F65EC2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D3B6AC-2198-4100-982D-8662236BB8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C9ED7-D854-4D2F-B96E-111FA7B04A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1782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21.png"/><Relationship Id="rId7" Type="http://schemas.openxmlformats.org/officeDocument/2006/relationships/diagramColors" Target="../diagrams/colors8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xpresspharma.in/cover-story/e-pharmacies-waging-a-battle-for-survival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3440" y="832449"/>
            <a:ext cx="9217323" cy="2665347"/>
          </a:xfrm>
        </p:spPr>
        <p:txBody>
          <a:bodyPr/>
          <a:lstStyle/>
          <a:p>
            <a:pPr algn="ctr"/>
            <a:r>
              <a:rPr lang="de-DE" cap="all" dirty="0">
                <a:solidFill>
                  <a:schemeClr val="tx1"/>
                </a:solidFill>
                <a:ea typeface="+mj-lt"/>
                <a:cs typeface="+mj-lt"/>
              </a:rPr>
              <a:t>SmartAPOtheke</a:t>
            </a:r>
            <a:br>
              <a:rPr lang="de-DE" cap="all" dirty="0">
                <a:ea typeface="+mj-lt"/>
                <a:cs typeface="+mj-lt"/>
              </a:rPr>
            </a:br>
            <a:r>
              <a:rPr lang="de-DE" sz="4800" cap="all" dirty="0">
                <a:solidFill>
                  <a:schemeClr val="tx1"/>
                </a:solidFill>
                <a:ea typeface="+mj-lt"/>
                <a:cs typeface="+mj-lt"/>
              </a:rPr>
              <a:t>MAPH GRUPPE 3</a:t>
            </a:r>
            <a:endParaRPr lang="de-DE" sz="4800">
              <a:solidFill>
                <a:schemeClr val="tx1"/>
              </a:solidFill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5364" y="4087266"/>
            <a:ext cx="8915399" cy="193141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Ange </a:t>
            </a:r>
            <a:r>
              <a:rPr lang="en-US" dirty="0" err="1"/>
              <a:t>Mbonda</a:t>
            </a:r>
            <a:r>
              <a:rPr lang="en-US" dirty="0"/>
              <a:t> Toko</a:t>
            </a:r>
          </a:p>
          <a:p>
            <a:r>
              <a:rPr lang="en-US" dirty="0"/>
              <a:t>Albert Pavlov</a:t>
            </a:r>
          </a:p>
          <a:p>
            <a:r>
              <a:rPr lang="en-US" dirty="0"/>
              <a:t>Van </a:t>
            </a:r>
            <a:r>
              <a:rPr lang="en-US" dirty="0" err="1"/>
              <a:t>Tinh</a:t>
            </a:r>
            <a:r>
              <a:rPr lang="en-US" dirty="0"/>
              <a:t> Chu</a:t>
            </a:r>
          </a:p>
          <a:p>
            <a:r>
              <a:rPr lang="en-US" dirty="0"/>
              <a:t>Michael Franz</a:t>
            </a:r>
          </a:p>
          <a:p>
            <a:r>
              <a:rPr lang="en-US" dirty="0"/>
              <a:t>Phuong Pham</a:t>
            </a:r>
          </a:p>
        </p:txBody>
      </p:sp>
    </p:spTree>
    <p:extLst>
      <p:ext uri="{BB962C8B-B14F-4D97-AF65-F5344CB8AC3E}">
        <p14:creationId xmlns:p14="http://schemas.microsoft.com/office/powerpoint/2010/main" val="3622625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6AFD431-09B7-42CA-BF39-9FE5DBE53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711C96E-3D2D-48C8-AAB9-C1CB02D1D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1"/>
            <a:ext cx="6176982" cy="6853245"/>
            <a:chOff x="2487613" y="285750"/>
            <a:chExt cx="2428876" cy="5654676"/>
          </a:xfrm>
          <a:solidFill>
            <a:schemeClr val="accent1">
              <a:alpha val="30000"/>
            </a:schemeClr>
          </a:solidFill>
        </p:grpSpPr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0D18AF42-7CD5-4754-91D4-1BE53B5D1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A28C8F1A-9407-4D67-8250-D8923BC6D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13">
              <a:extLst>
                <a:ext uri="{FF2B5EF4-FFF2-40B4-BE49-F238E27FC236}">
                  <a16:creationId xmlns:a16="http://schemas.microsoft.com/office/drawing/2014/main" id="{5CE0A2B0-F7F1-442C-A287-CD6F729E2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14">
              <a:extLst>
                <a:ext uri="{FF2B5EF4-FFF2-40B4-BE49-F238E27FC236}">
                  <a16:creationId xmlns:a16="http://schemas.microsoft.com/office/drawing/2014/main" id="{9E69CFA3-AE12-4EAF-A3A1-564BEEFEF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15">
              <a:extLst>
                <a:ext uri="{FF2B5EF4-FFF2-40B4-BE49-F238E27FC236}">
                  <a16:creationId xmlns:a16="http://schemas.microsoft.com/office/drawing/2014/main" id="{ECB64037-2AE8-4CA9-AD8E-7ACC8618F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16">
              <a:extLst>
                <a:ext uri="{FF2B5EF4-FFF2-40B4-BE49-F238E27FC236}">
                  <a16:creationId xmlns:a16="http://schemas.microsoft.com/office/drawing/2014/main" id="{8D319B10-EE8E-453F-A137-D7EEFA208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17">
              <a:extLst>
                <a:ext uri="{FF2B5EF4-FFF2-40B4-BE49-F238E27FC236}">
                  <a16:creationId xmlns:a16="http://schemas.microsoft.com/office/drawing/2014/main" id="{3283F486-509C-4A42-8EED-794A991D2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18">
              <a:extLst>
                <a:ext uri="{FF2B5EF4-FFF2-40B4-BE49-F238E27FC236}">
                  <a16:creationId xmlns:a16="http://schemas.microsoft.com/office/drawing/2014/main" id="{EBBFBB12-E756-4386-9C17-CA5743838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19">
              <a:extLst>
                <a:ext uri="{FF2B5EF4-FFF2-40B4-BE49-F238E27FC236}">
                  <a16:creationId xmlns:a16="http://schemas.microsoft.com/office/drawing/2014/main" id="{7ADD0E7E-F4A6-4B3F-8A2F-BCBFAFBA2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20">
              <a:extLst>
                <a:ext uri="{FF2B5EF4-FFF2-40B4-BE49-F238E27FC236}">
                  <a16:creationId xmlns:a16="http://schemas.microsoft.com/office/drawing/2014/main" id="{C19FCFB7-5E71-4197-8EC7-2ACB6DB02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EAA533FE-4903-48DD-A921-421A9C44AF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22">
              <a:extLst>
                <a:ext uri="{FF2B5EF4-FFF2-40B4-BE49-F238E27FC236}">
                  <a16:creationId xmlns:a16="http://schemas.microsoft.com/office/drawing/2014/main" id="{54CC5D8E-0D6C-4021-B84E-5D6182C0E1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8FBCA22-40FF-412D-BC28-891FCB5B0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9756" y="1159566"/>
            <a:ext cx="3662939" cy="4568264"/>
          </a:xfrm>
        </p:spPr>
        <p:txBody>
          <a:bodyPr anchor="ctr">
            <a:normAutofit/>
          </a:bodyPr>
          <a:lstStyle/>
          <a:p>
            <a:r>
              <a:rPr lang="de-DE">
                <a:solidFill>
                  <a:schemeClr val="tx1"/>
                </a:solidFill>
                <a:ea typeface="+mj-lt"/>
                <a:cs typeface="+mj-lt"/>
              </a:rPr>
              <a:t>Marktanalyse und Marktpotential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45" name="Freeform 6">
            <a:extLst>
              <a:ext uri="{FF2B5EF4-FFF2-40B4-BE49-F238E27FC236}">
                <a16:creationId xmlns:a16="http://schemas.microsoft.com/office/drawing/2014/main" id="{E7D63BAB-D0DB-4F66-92F9-4D2E0A2E5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643468"/>
            <a:ext cx="7560245" cy="5571066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52F1D9-44B9-4FEA-97F4-859C6D2E5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10" y="1286934"/>
            <a:ext cx="5292436" cy="4284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None/>
            </a:pPr>
            <a:r>
              <a:rPr lang="de-DE" sz="3000" dirty="0"/>
              <a:t>Botendienst</a:t>
            </a:r>
          </a:p>
          <a:p>
            <a:r>
              <a:rPr lang="de-DE" dirty="0">
                <a:ea typeface="+mn-lt"/>
                <a:cs typeface="+mn-lt"/>
              </a:rPr>
              <a:t>Einschränkung des Geschäfts durch Gesetz</a:t>
            </a:r>
          </a:p>
          <a:p>
            <a:r>
              <a:rPr lang="de-DE" dirty="0">
                <a:ea typeface="+mn-lt"/>
                <a:cs typeface="+mn-lt"/>
              </a:rPr>
              <a:t>Ende Oktober 2019 traten die Änderungen der Apothekenbetriebsordnung in Kraft</a:t>
            </a:r>
            <a:endParaRPr lang="de-DE" dirty="0"/>
          </a:p>
          <a:p>
            <a:r>
              <a:rPr lang="de-DE" dirty="0">
                <a:ea typeface="+mn-lt"/>
                <a:cs typeface="+mn-lt"/>
              </a:rPr>
              <a:t>Fordert ein Kunde ein Medikament per Botendienst an, so kann dies jetzt ohne vorige Beratung durch den Apotheker in der Vor-Ort Apotheke erfolgen</a:t>
            </a:r>
            <a:endParaRPr lang="de-DE" dirty="0">
              <a:solidFill>
                <a:srgbClr val="FFFFFF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de-DE" dirty="0">
              <a:solidFill>
                <a:srgbClr val="FFFFFF"/>
              </a:solidFill>
              <a:ea typeface="+mn-lt"/>
              <a:cs typeface="+mn-lt"/>
            </a:endParaRPr>
          </a:p>
          <a:p>
            <a:endParaRPr lang="de-DE" dirty="0">
              <a:solidFill>
                <a:srgbClr val="FFFFFF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70038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6AFD431-09B7-42CA-BF39-9FE5DBE53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711C96E-3D2D-48C8-AAB9-C1CB02D1D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1"/>
            <a:ext cx="6176982" cy="6853245"/>
            <a:chOff x="2487613" y="285750"/>
            <a:chExt cx="2428876" cy="5654676"/>
          </a:xfrm>
          <a:solidFill>
            <a:schemeClr val="accent1">
              <a:alpha val="30000"/>
            </a:schemeClr>
          </a:solidFill>
        </p:grpSpPr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0D18AF42-7CD5-4754-91D4-1BE53B5D1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A28C8F1A-9407-4D67-8250-D8923BC6D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13">
              <a:extLst>
                <a:ext uri="{FF2B5EF4-FFF2-40B4-BE49-F238E27FC236}">
                  <a16:creationId xmlns:a16="http://schemas.microsoft.com/office/drawing/2014/main" id="{5CE0A2B0-F7F1-442C-A287-CD6F729E2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14">
              <a:extLst>
                <a:ext uri="{FF2B5EF4-FFF2-40B4-BE49-F238E27FC236}">
                  <a16:creationId xmlns:a16="http://schemas.microsoft.com/office/drawing/2014/main" id="{9E69CFA3-AE12-4EAF-A3A1-564BEEFEF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15">
              <a:extLst>
                <a:ext uri="{FF2B5EF4-FFF2-40B4-BE49-F238E27FC236}">
                  <a16:creationId xmlns:a16="http://schemas.microsoft.com/office/drawing/2014/main" id="{ECB64037-2AE8-4CA9-AD8E-7ACC8618F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16">
              <a:extLst>
                <a:ext uri="{FF2B5EF4-FFF2-40B4-BE49-F238E27FC236}">
                  <a16:creationId xmlns:a16="http://schemas.microsoft.com/office/drawing/2014/main" id="{8D319B10-EE8E-453F-A137-D7EEFA208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17">
              <a:extLst>
                <a:ext uri="{FF2B5EF4-FFF2-40B4-BE49-F238E27FC236}">
                  <a16:creationId xmlns:a16="http://schemas.microsoft.com/office/drawing/2014/main" id="{3283F486-509C-4A42-8EED-794A991D2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18">
              <a:extLst>
                <a:ext uri="{FF2B5EF4-FFF2-40B4-BE49-F238E27FC236}">
                  <a16:creationId xmlns:a16="http://schemas.microsoft.com/office/drawing/2014/main" id="{EBBFBB12-E756-4386-9C17-CA5743838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19">
              <a:extLst>
                <a:ext uri="{FF2B5EF4-FFF2-40B4-BE49-F238E27FC236}">
                  <a16:creationId xmlns:a16="http://schemas.microsoft.com/office/drawing/2014/main" id="{7ADD0E7E-F4A6-4B3F-8A2F-BCBFAFBA2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20">
              <a:extLst>
                <a:ext uri="{FF2B5EF4-FFF2-40B4-BE49-F238E27FC236}">
                  <a16:creationId xmlns:a16="http://schemas.microsoft.com/office/drawing/2014/main" id="{C19FCFB7-5E71-4197-8EC7-2ACB6DB02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EAA533FE-4903-48DD-A921-421A9C44AF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22">
              <a:extLst>
                <a:ext uri="{FF2B5EF4-FFF2-40B4-BE49-F238E27FC236}">
                  <a16:creationId xmlns:a16="http://schemas.microsoft.com/office/drawing/2014/main" id="{54CC5D8E-0D6C-4021-B84E-5D6182C0E1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8FBCA22-40FF-412D-BC28-891FCB5B0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9756" y="1159566"/>
            <a:ext cx="3662939" cy="4568264"/>
          </a:xfrm>
        </p:spPr>
        <p:txBody>
          <a:bodyPr anchor="ctr">
            <a:normAutofit/>
          </a:bodyPr>
          <a:lstStyle/>
          <a:p>
            <a:r>
              <a:rPr lang="de-DE">
                <a:solidFill>
                  <a:schemeClr val="tx1"/>
                </a:solidFill>
                <a:ea typeface="+mj-lt"/>
                <a:cs typeface="+mj-lt"/>
              </a:rPr>
              <a:t>Marktanalyse und Marktpotential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45" name="Freeform 6">
            <a:extLst>
              <a:ext uri="{FF2B5EF4-FFF2-40B4-BE49-F238E27FC236}">
                <a16:creationId xmlns:a16="http://schemas.microsoft.com/office/drawing/2014/main" id="{E7D63BAB-D0DB-4F66-92F9-4D2E0A2E5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643468"/>
            <a:ext cx="7560245" cy="5571066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52F1D9-44B9-4FEA-97F4-859C6D2E5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122" y="1243802"/>
            <a:ext cx="5608737" cy="4772964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>
              <a:buNone/>
            </a:pPr>
            <a:r>
              <a:rPr lang="de-DE" sz="3000" dirty="0"/>
              <a:t>Botendienst</a:t>
            </a:r>
          </a:p>
          <a:p>
            <a:r>
              <a:rPr lang="de-DE">
                <a:ea typeface="+mn-lt"/>
                <a:cs typeface="+mn-lt"/>
              </a:rPr>
              <a:t>„Pillentaxi“ </a:t>
            </a:r>
            <a:r>
              <a:rPr lang="de-DE" dirty="0">
                <a:ea typeface="+mn-lt"/>
                <a:cs typeface="+mn-lt"/>
              </a:rPr>
              <a:t>wurde in 2010 gegründet </a:t>
            </a:r>
          </a:p>
          <a:p>
            <a:r>
              <a:rPr lang="de-DE" dirty="0">
                <a:ea typeface="+mn-lt"/>
                <a:cs typeface="+mn-lt"/>
              </a:rPr>
              <a:t>Erste Gewinn in 2011</a:t>
            </a:r>
          </a:p>
          <a:p>
            <a:pPr lvl="1"/>
            <a:r>
              <a:rPr lang="de-DE" dirty="0">
                <a:ea typeface="+mn-lt"/>
                <a:cs typeface="+mn-lt"/>
              </a:rPr>
              <a:t>hat sich dann in 2013 verdoppelte</a:t>
            </a:r>
          </a:p>
          <a:p>
            <a:r>
              <a:rPr lang="de-DE" dirty="0">
                <a:ea typeface="+mn-lt"/>
                <a:cs typeface="+mn-lt"/>
              </a:rPr>
              <a:t>Ihre Bilanzsumme ist von 15 000 Euro in 2012 auf 25 000 Euro in 2013 gestiegen. </a:t>
            </a:r>
            <a:endParaRPr lang="de-DE">
              <a:ea typeface="+mn-lt"/>
              <a:cs typeface="+mn-lt"/>
            </a:endParaRPr>
          </a:p>
          <a:p>
            <a:r>
              <a:rPr lang="de-DE" dirty="0">
                <a:ea typeface="+mn-lt"/>
                <a:cs typeface="+mn-lt"/>
              </a:rPr>
              <a:t>Auf rezeptpflichtige Medikamente beschränkt</a:t>
            </a:r>
          </a:p>
          <a:p>
            <a:r>
              <a:rPr lang="de-DE" dirty="0">
                <a:ea typeface="+mn-lt"/>
                <a:cs typeface="+mn-lt"/>
              </a:rPr>
              <a:t>In 2018, 70 Apotheke in den Gebieten von Köln, </a:t>
            </a:r>
            <a:r>
              <a:rPr lang="de-DE">
                <a:ea typeface="+mn-lt"/>
                <a:cs typeface="+mn-lt"/>
              </a:rPr>
              <a:t>Lüdenscheid und Coburg </a:t>
            </a:r>
          </a:p>
          <a:p>
            <a:r>
              <a:rPr lang="de-DE">
                <a:ea typeface="+mn-lt"/>
                <a:cs typeface="+mn-lt"/>
              </a:rPr>
              <a:t>Die Apotheke zahlen pro Lieferung 6,90 Euro </a:t>
            </a:r>
          </a:p>
          <a:p>
            <a:r>
              <a:rPr lang="de-DE" dirty="0">
                <a:ea typeface="+mn-lt"/>
                <a:cs typeface="+mn-lt"/>
              </a:rPr>
              <a:t>Zustellung soll 3-4 Stunden nach der Bestellung erfolgen</a:t>
            </a:r>
          </a:p>
          <a:p>
            <a:r>
              <a:rPr lang="de-DE">
                <a:ea typeface="+mn-lt"/>
                <a:cs typeface="+mn-lt"/>
              </a:rPr>
              <a:t>In der App können die Kunden eine Anfrage </a:t>
            </a:r>
            <a:r>
              <a:rPr lang="de-DE" dirty="0">
                <a:ea typeface="+mn-lt"/>
                <a:cs typeface="+mn-lt"/>
              </a:rPr>
              <a:t>des Dienstes in ihrer Region melden, wenn es keinen gibt.</a:t>
            </a:r>
            <a:endParaRPr lang="de-DE"/>
          </a:p>
          <a:p>
            <a:pPr marL="0" indent="0">
              <a:buNone/>
            </a:pPr>
            <a:endParaRPr lang="de-DE">
              <a:solidFill>
                <a:srgbClr val="FFFFFF"/>
              </a:solidFill>
              <a:ea typeface="+mn-lt"/>
              <a:cs typeface="+mn-lt"/>
            </a:endParaRPr>
          </a:p>
          <a:p>
            <a:endParaRPr lang="de-DE">
              <a:solidFill>
                <a:srgbClr val="FFFFFF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66131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BF7E8610-2DF7-4AF0-B876-0F3B7882A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1C8C023-62A6-4DA0-8DF4-3F4EA9409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8FBCA22-40FF-412D-BC28-891FCB5B0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de-DE">
                <a:solidFill>
                  <a:schemeClr val="bg1"/>
                </a:solidFill>
              </a:rPr>
              <a:t>Geschäftsmodell</a:t>
            </a:r>
          </a:p>
        </p:txBody>
      </p:sp>
      <p:sp>
        <p:nvSpPr>
          <p:cNvPr id="42" name="Freeform 11">
            <a:extLst>
              <a:ext uri="{FF2B5EF4-FFF2-40B4-BE49-F238E27FC236}">
                <a16:creationId xmlns:a16="http://schemas.microsoft.com/office/drawing/2014/main" id="{26B9FE07-322E-43FB-8707-C9826BD90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7" name="Diagramm 7">
            <a:extLst>
              <a:ext uri="{FF2B5EF4-FFF2-40B4-BE49-F238E27FC236}">
                <a16:creationId xmlns:a16="http://schemas.microsoft.com/office/drawing/2014/main" id="{25FC7A9B-22A1-4A0F-9686-EBFD1733CE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3238353"/>
              </p:ext>
            </p:extLst>
          </p:nvPr>
        </p:nvGraphicFramePr>
        <p:xfrm>
          <a:off x="961012" y="2930805"/>
          <a:ext cx="10668352" cy="30770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2631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BF7E8610-2DF7-4AF0-B876-0F3B7882A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1C8C023-62A6-4DA0-8DF4-3F4EA9409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8FBCA22-40FF-412D-BC28-891FCB5B0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de-DE">
                <a:solidFill>
                  <a:schemeClr val="bg1"/>
                </a:solidFill>
              </a:rPr>
              <a:t>Geschäftsmodell</a:t>
            </a:r>
          </a:p>
        </p:txBody>
      </p:sp>
      <p:sp>
        <p:nvSpPr>
          <p:cNvPr id="42" name="Freeform 11">
            <a:extLst>
              <a:ext uri="{FF2B5EF4-FFF2-40B4-BE49-F238E27FC236}">
                <a16:creationId xmlns:a16="http://schemas.microsoft.com/office/drawing/2014/main" id="{26B9FE07-322E-43FB-8707-C9826BD90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7" name="Diagramm 7">
            <a:extLst>
              <a:ext uri="{FF2B5EF4-FFF2-40B4-BE49-F238E27FC236}">
                <a16:creationId xmlns:a16="http://schemas.microsoft.com/office/drawing/2014/main" id="{25FC7A9B-22A1-4A0F-9686-EBFD1733CE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2241894"/>
              </p:ext>
            </p:extLst>
          </p:nvPr>
        </p:nvGraphicFramePr>
        <p:xfrm>
          <a:off x="961012" y="2930805"/>
          <a:ext cx="10265786" cy="2961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21437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75CD74B-9CE8-4F20-A3E4-A22A7F036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8FBCA22-40FF-412D-BC28-891FCB5B0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de-DE"/>
              <a:t>Geschäftsmodell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9C44665-BECF-4482-A00C-E4BE2A87D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Freeform 11">
            <a:extLst>
              <a:ext uri="{FF2B5EF4-FFF2-40B4-BE49-F238E27FC236}">
                <a16:creationId xmlns:a16="http://schemas.microsoft.com/office/drawing/2014/main" id="{20398C1D-D011-4BA8-AC81-E829677B8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7" name="Diagramm 7">
            <a:extLst>
              <a:ext uri="{FF2B5EF4-FFF2-40B4-BE49-F238E27FC236}">
                <a16:creationId xmlns:a16="http://schemas.microsoft.com/office/drawing/2014/main" id="{25FC7A9B-22A1-4A0F-9686-EBFD1733CE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6431225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1128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F966DD2F-FBF5-41CE-A3F4-565352D95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8FBCA22-40FF-412D-BC28-891FCB5B0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1161" y="566601"/>
            <a:ext cx="9712998" cy="1280890"/>
          </a:xfrm>
        </p:spPr>
        <p:txBody>
          <a:bodyPr>
            <a:normAutofit/>
          </a:bodyPr>
          <a:lstStyle/>
          <a:p>
            <a:r>
              <a:rPr lang="de-DE" dirty="0"/>
              <a:t>Risiken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46FCE2B-F2D2-466E-B0AA-8E341DB49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Freeform 11">
            <a:extLst>
              <a:ext uri="{FF2B5EF4-FFF2-40B4-BE49-F238E27FC236}">
                <a16:creationId xmlns:a16="http://schemas.microsoft.com/office/drawing/2014/main" id="{2BD31C98-199A-4722-A1A5-4393A43E7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6D72CBFE-742A-4739-8BC6-BA2EADB594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435124"/>
              </p:ext>
            </p:extLst>
          </p:nvPr>
        </p:nvGraphicFramePr>
        <p:xfrm>
          <a:off x="1854679" y="1768415"/>
          <a:ext cx="8435966" cy="467673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54247">
                  <a:extLst>
                    <a:ext uri="{9D8B030D-6E8A-4147-A177-3AD203B41FA5}">
                      <a16:colId xmlns:a16="http://schemas.microsoft.com/office/drawing/2014/main" val="1989436581"/>
                    </a:ext>
                  </a:extLst>
                </a:gridCol>
                <a:gridCol w="7781719">
                  <a:extLst>
                    <a:ext uri="{9D8B030D-6E8A-4147-A177-3AD203B41FA5}">
                      <a16:colId xmlns:a16="http://schemas.microsoft.com/office/drawing/2014/main" val="443104295"/>
                    </a:ext>
                  </a:extLst>
                </a:gridCol>
              </a:tblGrid>
              <a:tr h="740360">
                <a:tc>
                  <a:txBody>
                    <a:bodyPr/>
                    <a:lstStyle/>
                    <a:p>
                      <a:r>
                        <a:rPr lang="de-DE" sz="1600" b="1" dirty="0"/>
                        <a:t>R1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r>
                        <a:rPr lang="de-DE" sz="1600" b="0" dirty="0">
                          <a:effectLst/>
                        </a:rPr>
                        <a:t>Verkauf von abgelaufener oder schlechter Qualität der Medikamente sind wir haftbar</a:t>
                      </a: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2473203803"/>
                  </a:ext>
                </a:extLst>
              </a:tr>
              <a:tr h="524983">
                <a:tc>
                  <a:txBody>
                    <a:bodyPr/>
                    <a:lstStyle/>
                    <a:p>
                      <a:r>
                        <a:rPr lang="de-DE" sz="1600" b="1" dirty="0"/>
                        <a:t>R2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effectLst/>
                        </a:rPr>
                        <a:t>Für falsche Info über die Dosierung oder über das Produkt ist die Medikamentenhersteller verantwortlich</a:t>
                      </a: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2652036238"/>
                  </a:ext>
                </a:extLst>
              </a:tr>
              <a:tr h="740360">
                <a:tc>
                  <a:txBody>
                    <a:bodyPr/>
                    <a:lstStyle/>
                    <a:p>
                      <a:r>
                        <a:rPr lang="de-DE" sz="1600" b="1" dirty="0"/>
                        <a:t>R3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effectLst/>
                        </a:rPr>
                        <a:t>Die Sicherheit/Vertraulichkeit der Kundendaten ist gefährdet, da sie auf dem Device gespeichert werden. Im Fall ein Handyverlust sind die Kundendaten exponiert</a:t>
                      </a: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528358983"/>
                  </a:ext>
                </a:extLst>
              </a:tr>
              <a:tr h="699977">
                <a:tc>
                  <a:txBody>
                    <a:bodyPr/>
                    <a:lstStyle/>
                    <a:p>
                      <a:r>
                        <a:rPr lang="de-DE" sz="1600" b="1" dirty="0"/>
                        <a:t>R4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effectLst/>
                        </a:rPr>
                        <a:t>Verspätete Zustellungen oder falsche Zustellungen verursachen unzufriedene Kunden, die dann schlechte Bewertungen hinterlassen</a:t>
                      </a: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1709051205"/>
                  </a:ext>
                </a:extLst>
              </a:tr>
              <a:tr h="498060">
                <a:tc>
                  <a:txBody>
                    <a:bodyPr/>
                    <a:lstStyle/>
                    <a:p>
                      <a:r>
                        <a:rPr lang="de-DE" sz="1600" b="1" dirty="0"/>
                        <a:t>R5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effectLst/>
                        </a:rPr>
                        <a:t>Die vor-Ort Apotheken verklagen uns, da wir mit der Konkurrenz arbeiten</a:t>
                      </a: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1087059792"/>
                  </a:ext>
                </a:extLst>
              </a:tr>
              <a:tr h="498060">
                <a:tc>
                  <a:txBody>
                    <a:bodyPr/>
                    <a:lstStyle/>
                    <a:p>
                      <a:r>
                        <a:rPr lang="de-DE" sz="1600" b="1" dirty="0"/>
                        <a:t>R6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effectLst/>
                        </a:rPr>
                        <a:t>Ohne Internet Verbindung sind viele Funktionalitäten beschränkt</a:t>
                      </a: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4015966861"/>
                  </a:ext>
                </a:extLst>
              </a:tr>
              <a:tr h="323067">
                <a:tc>
                  <a:txBody>
                    <a:bodyPr/>
                    <a:lstStyle/>
                    <a:p>
                      <a:r>
                        <a:rPr lang="de-DE" sz="1600" b="1" dirty="0"/>
                        <a:t>R7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effectLst/>
                        </a:rPr>
                        <a:t>Online Rezepte werden gesetzlich nicht erlaubt</a:t>
                      </a: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3597612445"/>
                  </a:ext>
                </a:extLst>
              </a:tr>
              <a:tr h="323067">
                <a:tc>
                  <a:txBody>
                    <a:bodyPr/>
                    <a:lstStyle/>
                    <a:p>
                      <a:r>
                        <a:rPr lang="de-DE" sz="1600" b="1" dirty="0"/>
                        <a:t>R8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effectLst/>
                        </a:rPr>
                        <a:t>Verbot von rezeptfrei Medikamente</a:t>
                      </a: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2068244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6228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F966DD2F-FBF5-41CE-A3F4-565352D95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8FBCA22-40FF-412D-BC28-891FCB5B0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de-DE" dirty="0"/>
              <a:t>Risiken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46FCE2B-F2D2-466E-B0AA-8E341DB49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Freeform 11">
            <a:extLst>
              <a:ext uri="{FF2B5EF4-FFF2-40B4-BE49-F238E27FC236}">
                <a16:creationId xmlns:a16="http://schemas.microsoft.com/office/drawing/2014/main" id="{2BD31C98-199A-4722-A1A5-4393A43E7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896918" y="1329906"/>
            <a:ext cx="7812656" cy="518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842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FBCA22-40FF-412D-BC28-891FCB5B0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Risiken</a:t>
            </a:r>
          </a:p>
        </p:txBody>
      </p:sp>
      <p:sp>
        <p:nvSpPr>
          <p:cNvPr id="21" name="Textfeld 1">
            <a:extLst>
              <a:ext uri="{FF2B5EF4-FFF2-40B4-BE49-F238E27FC236}">
                <a16:creationId xmlns:a16="http://schemas.microsoft.com/office/drawing/2014/main" id="{934DF7A6-F698-4C3D-AA77-CF0E54E37ECC}"/>
              </a:ext>
            </a:extLst>
          </p:cNvPr>
          <p:cNvSpPr txBox="1"/>
          <p:nvPr/>
        </p:nvSpPr>
        <p:spPr>
          <a:xfrm>
            <a:off x="2589212" y="2125362"/>
            <a:ext cx="5835121" cy="3785860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de-DE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Risiken-</a:t>
            </a:r>
            <a:r>
              <a:rPr lang="de-DE" sz="15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minimirungsplan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de-DE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Datenschutzerklärung 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de-DE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Entschlüsselung der Kundendaten auf dem Backend Server und Authentifikation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de-DE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Mitarbeit mit zertifizierten und vertrauenswürdigen Pharmaherstellern 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de-DE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Verträgliche Abdeckung von Risiken 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de-DE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Das Verkaufen von rezeptfrei Medikamente auf einer getrennten Plattform mit gleichem Namen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de-DE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Internet-Verbindung ist in der Nutzerbedingung als eine die Voraussetzungen, um die App zu nutzen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de-DE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Bestellung telefonisch übermitteln und die Rezepte werden bei der Zustellung abgeholt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3EC19401-B697-4565-932B-7F7063BB0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1452" y="2561913"/>
            <a:ext cx="2873159" cy="287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883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1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65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6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7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1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2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3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4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6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0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CADF4631-3C8F-45EE-8D19-4D3E8426B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291099C-17EE-4E0E-B096-C79975050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85" name="Freeform 11">
              <a:extLst>
                <a:ext uri="{FF2B5EF4-FFF2-40B4-BE49-F238E27FC236}">
                  <a16:creationId xmlns:a16="http://schemas.microsoft.com/office/drawing/2014/main" id="{E21C6221-3E1B-4ABD-8172-FAE995E65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6" name="Freeform 12">
              <a:extLst>
                <a:ext uri="{FF2B5EF4-FFF2-40B4-BE49-F238E27FC236}">
                  <a16:creationId xmlns:a16="http://schemas.microsoft.com/office/drawing/2014/main" id="{D3EF5991-93EA-451F-BB82-1ABC4AC0D2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7" name="Freeform 13">
              <a:extLst>
                <a:ext uri="{FF2B5EF4-FFF2-40B4-BE49-F238E27FC236}">
                  <a16:creationId xmlns:a16="http://schemas.microsoft.com/office/drawing/2014/main" id="{136F96F7-16E6-48A1-A211-0B4A4D0C8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8" name="Freeform 14">
              <a:extLst>
                <a:ext uri="{FF2B5EF4-FFF2-40B4-BE49-F238E27FC236}">
                  <a16:creationId xmlns:a16="http://schemas.microsoft.com/office/drawing/2014/main" id="{5C00D000-7FA5-40C4-AB6A-DE3A61AB8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9" name="Freeform 15">
              <a:extLst>
                <a:ext uri="{FF2B5EF4-FFF2-40B4-BE49-F238E27FC236}">
                  <a16:creationId xmlns:a16="http://schemas.microsoft.com/office/drawing/2014/main" id="{5AAEB880-A03D-4743-9060-D7A846FA6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0" name="Freeform 16">
              <a:extLst>
                <a:ext uri="{FF2B5EF4-FFF2-40B4-BE49-F238E27FC236}">
                  <a16:creationId xmlns:a16="http://schemas.microsoft.com/office/drawing/2014/main" id="{CC64DD68-0B96-4DE9-8FD5-3175E4A3F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1" name="Freeform 17">
              <a:extLst>
                <a:ext uri="{FF2B5EF4-FFF2-40B4-BE49-F238E27FC236}">
                  <a16:creationId xmlns:a16="http://schemas.microsoft.com/office/drawing/2014/main" id="{69118400-C17B-4068-86D3-93CAE7702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2" name="Freeform 18">
              <a:extLst>
                <a:ext uri="{FF2B5EF4-FFF2-40B4-BE49-F238E27FC236}">
                  <a16:creationId xmlns:a16="http://schemas.microsoft.com/office/drawing/2014/main" id="{117FA22F-CBA8-4CF5-B8CC-2D169B67E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3" name="Freeform 19">
              <a:extLst>
                <a:ext uri="{FF2B5EF4-FFF2-40B4-BE49-F238E27FC236}">
                  <a16:creationId xmlns:a16="http://schemas.microsoft.com/office/drawing/2014/main" id="{8FB2D443-8598-4CEE-AED2-BEF49AA95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4" name="Freeform 20">
              <a:extLst>
                <a:ext uri="{FF2B5EF4-FFF2-40B4-BE49-F238E27FC236}">
                  <a16:creationId xmlns:a16="http://schemas.microsoft.com/office/drawing/2014/main" id="{92593E33-68AF-485D-99D0-080CEA197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5" name="Freeform 21">
              <a:extLst>
                <a:ext uri="{FF2B5EF4-FFF2-40B4-BE49-F238E27FC236}">
                  <a16:creationId xmlns:a16="http://schemas.microsoft.com/office/drawing/2014/main" id="{96A28427-575C-4904-AC4B-3DD62801D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6" name="Freeform 22">
              <a:extLst>
                <a:ext uri="{FF2B5EF4-FFF2-40B4-BE49-F238E27FC236}">
                  <a16:creationId xmlns:a16="http://schemas.microsoft.com/office/drawing/2014/main" id="{782FA736-DE89-4D13-B0A7-3906B32CE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8FBCA22-40FF-412D-BC28-891FCB5B0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4529540"/>
            <a:ext cx="8915399" cy="116242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Produktlebenszyklus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6A54B62D-FC5C-4E1A-8D8B-279576FE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99" name="Freeform 27">
              <a:extLst>
                <a:ext uri="{FF2B5EF4-FFF2-40B4-BE49-F238E27FC236}">
                  <a16:creationId xmlns:a16="http://schemas.microsoft.com/office/drawing/2014/main" id="{4706D2CB-CE4C-4F40-B189-FD7BB4466B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0" name="Freeform 28">
              <a:extLst>
                <a:ext uri="{FF2B5EF4-FFF2-40B4-BE49-F238E27FC236}">
                  <a16:creationId xmlns:a16="http://schemas.microsoft.com/office/drawing/2014/main" id="{2714CF7E-2DF6-4F91-8BB2-D62E8B549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1" name="Freeform 29">
              <a:extLst>
                <a:ext uri="{FF2B5EF4-FFF2-40B4-BE49-F238E27FC236}">
                  <a16:creationId xmlns:a16="http://schemas.microsoft.com/office/drawing/2014/main" id="{F30DCFE1-624D-4D3C-AC61-757C2FF35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2" name="Freeform 30">
              <a:extLst>
                <a:ext uri="{FF2B5EF4-FFF2-40B4-BE49-F238E27FC236}">
                  <a16:creationId xmlns:a16="http://schemas.microsoft.com/office/drawing/2014/main" id="{BF08ABFE-DD31-4F1F-9520-93CC613CD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3" name="Freeform 31">
              <a:extLst>
                <a:ext uri="{FF2B5EF4-FFF2-40B4-BE49-F238E27FC236}">
                  <a16:creationId xmlns:a16="http://schemas.microsoft.com/office/drawing/2014/main" id="{ADFB2DBD-F00A-4820-876F-4E75F216B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" name="Freeform 32">
              <a:extLst>
                <a:ext uri="{FF2B5EF4-FFF2-40B4-BE49-F238E27FC236}">
                  <a16:creationId xmlns:a16="http://schemas.microsoft.com/office/drawing/2014/main" id="{3F85387B-5668-4570-BC5C-AA89417C7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5" name="Freeform 33">
              <a:extLst>
                <a:ext uri="{FF2B5EF4-FFF2-40B4-BE49-F238E27FC236}">
                  <a16:creationId xmlns:a16="http://schemas.microsoft.com/office/drawing/2014/main" id="{FEA70EF6-623D-453D-8360-1B0C142A2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6" name="Freeform 34">
              <a:extLst>
                <a:ext uri="{FF2B5EF4-FFF2-40B4-BE49-F238E27FC236}">
                  <a16:creationId xmlns:a16="http://schemas.microsoft.com/office/drawing/2014/main" id="{FE3B449C-A5FE-44B9-A01C-A115C37D3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7" name="Freeform 35">
              <a:extLst>
                <a:ext uri="{FF2B5EF4-FFF2-40B4-BE49-F238E27FC236}">
                  <a16:creationId xmlns:a16="http://schemas.microsoft.com/office/drawing/2014/main" id="{BD672E89-DAB4-41AE-891D-6B6A52B0EA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8" name="Freeform 36">
              <a:extLst>
                <a:ext uri="{FF2B5EF4-FFF2-40B4-BE49-F238E27FC236}">
                  <a16:creationId xmlns:a16="http://schemas.microsoft.com/office/drawing/2014/main" id="{C69123C3-F0F9-4AA7-BA7B-9E5E0AF27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9" name="Freeform 37">
              <a:extLst>
                <a:ext uri="{FF2B5EF4-FFF2-40B4-BE49-F238E27FC236}">
                  <a16:creationId xmlns:a16="http://schemas.microsoft.com/office/drawing/2014/main" id="{E10779C5-3DD9-489D-9A2D-EF45B7BE3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0" name="Freeform 38">
              <a:extLst>
                <a:ext uri="{FF2B5EF4-FFF2-40B4-BE49-F238E27FC236}">
                  <a16:creationId xmlns:a16="http://schemas.microsoft.com/office/drawing/2014/main" id="{1D3B4B35-2090-4DA8-ADBE-DD888B4E1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6FA917F-43A3-4FA3-A085-59D0DC397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Grafik 3">
            <a:extLst>
              <a:ext uri="{FF2B5EF4-FFF2-40B4-BE49-F238E27FC236}">
                <a16:creationId xmlns:a16="http://schemas.microsoft.com/office/drawing/2014/main" id="{6E134D3D-0ED5-4092-BEB9-32AB45028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640080"/>
            <a:ext cx="7049396" cy="3602736"/>
          </a:xfrm>
          <a:prstGeom prst="rect">
            <a:avLst/>
          </a:prstGeom>
        </p:spPr>
      </p:pic>
      <p:sp>
        <p:nvSpPr>
          <p:cNvPr id="114" name="Freeform 33">
            <a:extLst>
              <a:ext uri="{FF2B5EF4-FFF2-40B4-BE49-F238E27FC236}">
                <a16:creationId xmlns:a16="http://schemas.microsoft.com/office/drawing/2014/main" id="{9CBF007B-8C8C-4F79-B037-9F4C61F9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75357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709371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F966DD2F-FBF5-41CE-A3F4-565352D95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8FBCA22-40FF-412D-BC28-891FCB5B0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de-DE" dirty="0"/>
              <a:t>Kapital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46FCE2B-F2D2-466E-B0AA-8E341DB49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Freeform 11">
            <a:extLst>
              <a:ext uri="{FF2B5EF4-FFF2-40B4-BE49-F238E27FC236}">
                <a16:creationId xmlns:a16="http://schemas.microsoft.com/office/drawing/2014/main" id="{2BD31C98-199A-4722-A1A5-4393A43E7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103D6E5A-EFD3-472D-AE32-86AD107C0D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460689"/>
              </p:ext>
            </p:extLst>
          </p:nvPr>
        </p:nvGraphicFramePr>
        <p:xfrm>
          <a:off x="1854679" y="1466490"/>
          <a:ext cx="8620118" cy="382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3783">
                  <a:extLst>
                    <a:ext uri="{9D8B030D-6E8A-4147-A177-3AD203B41FA5}">
                      <a16:colId xmlns:a16="http://schemas.microsoft.com/office/drawing/2014/main" val="4078511153"/>
                    </a:ext>
                  </a:extLst>
                </a:gridCol>
                <a:gridCol w="4286335">
                  <a:extLst>
                    <a:ext uri="{9D8B030D-6E8A-4147-A177-3AD203B41FA5}">
                      <a16:colId xmlns:a16="http://schemas.microsoft.com/office/drawing/2014/main" val="2694428801"/>
                    </a:ext>
                  </a:extLst>
                </a:gridCol>
              </a:tblGrid>
              <a:tr h="353588">
                <a:tc>
                  <a:txBody>
                    <a:bodyPr/>
                    <a:lstStyle/>
                    <a:p>
                      <a:r>
                        <a:rPr lang="de-DE" dirty="0"/>
                        <a:t>Technische Ressourcen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Kosten</a:t>
                      </a: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1131358294"/>
                  </a:ext>
                </a:extLst>
              </a:tr>
              <a:tr h="1238250">
                <a:tc>
                  <a:txBody>
                    <a:bodyPr/>
                    <a:lstStyle/>
                    <a:p>
                      <a:r>
                        <a:rPr lang="de-DE" dirty="0" err="1">
                          <a:effectLst/>
                        </a:rPr>
                        <a:t>Firebase</a:t>
                      </a:r>
                      <a:r>
                        <a:rPr lang="de-DE" dirty="0">
                          <a:effectLst/>
                        </a:rPr>
                        <a:t> Serverlos Service von Google mieten</a:t>
                      </a:r>
                    </a:p>
                    <a:p>
                      <a:br>
                        <a:rPr lang="de-DE" dirty="0"/>
                      </a:br>
                      <a:endParaRPr lang="de-DE" dirty="0"/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effectLst/>
                        </a:rPr>
                        <a:t>Abweichend </a:t>
                      </a:r>
                      <a:endParaRPr lang="de-DE">
                        <a:effectLst/>
                      </a:endParaRPr>
                    </a:p>
                    <a:p>
                      <a:r>
                        <a:rPr lang="de-DE" dirty="0"/>
                        <a:t>12 000 € / Jahr x 5</a:t>
                      </a: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3393514422"/>
                  </a:ext>
                </a:extLst>
              </a:tr>
              <a:tr h="916711">
                <a:tc>
                  <a:txBody>
                    <a:bodyPr/>
                    <a:lstStyle/>
                    <a:p>
                      <a:r>
                        <a:rPr lang="de-DE" dirty="0">
                          <a:effectLst/>
                        </a:rPr>
                        <a:t>Büro in Berlin mieten (40 m²)</a:t>
                      </a:r>
                    </a:p>
                    <a:p>
                      <a:br>
                        <a:rPr lang="de-DE" dirty="0"/>
                      </a:br>
                      <a:endParaRPr lang="de-DE" dirty="0"/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effectLst/>
                        </a:rPr>
                        <a:t>1500 €/monatlich</a:t>
                      </a:r>
                    </a:p>
                    <a:p>
                      <a:r>
                        <a:rPr lang="de-DE" dirty="0"/>
                        <a:t>= &gt;18 000 € /Jahr x 5 </a:t>
                      </a: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3662121160"/>
                  </a:ext>
                </a:extLst>
              </a:tr>
              <a:tr h="353588">
                <a:tc>
                  <a:txBody>
                    <a:bodyPr/>
                    <a:lstStyle/>
                    <a:p>
                      <a:r>
                        <a:rPr lang="de-DE" dirty="0"/>
                        <a:t>Büroausstattung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3600 €</a:t>
                      </a: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2603262591"/>
                  </a:ext>
                </a:extLst>
              </a:tr>
              <a:tr h="353588">
                <a:tc>
                  <a:txBody>
                    <a:bodyPr/>
                    <a:lstStyle/>
                    <a:p>
                      <a:r>
                        <a:rPr lang="de-DE" dirty="0"/>
                        <a:t>Lieferwagen x 3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10 000 € x 3</a:t>
                      </a: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813616550"/>
                  </a:ext>
                </a:extLst>
              </a:tr>
              <a:tr h="353588">
                <a:tc>
                  <a:txBody>
                    <a:bodyPr/>
                    <a:lstStyle/>
                    <a:p>
                      <a:r>
                        <a:rPr lang="de-DE" dirty="0"/>
                        <a:t>Total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r>
                        <a:rPr lang="de-DE"/>
                        <a:t>183 600 €</a:t>
                      </a: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686863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0015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24">
            <a:extLst>
              <a:ext uri="{FF2B5EF4-FFF2-40B4-BE49-F238E27FC236}">
                <a16:creationId xmlns:a16="http://schemas.microsoft.com/office/drawing/2014/main" id="{F966DD2F-FBF5-41CE-A3F4-565352D95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8FBCA22-40FF-412D-BC28-891FCB5B0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de-DE"/>
              <a:t>INHALT</a:t>
            </a:r>
          </a:p>
        </p:txBody>
      </p:sp>
      <p:sp>
        <p:nvSpPr>
          <p:cNvPr id="52" name="Rectangle 26">
            <a:extLst>
              <a:ext uri="{FF2B5EF4-FFF2-40B4-BE49-F238E27FC236}">
                <a16:creationId xmlns:a16="http://schemas.microsoft.com/office/drawing/2014/main" id="{F46FCE2B-F2D2-466E-B0AA-8E341DB49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Freeform 11">
            <a:extLst>
              <a:ext uri="{FF2B5EF4-FFF2-40B4-BE49-F238E27FC236}">
                <a16:creationId xmlns:a16="http://schemas.microsoft.com/office/drawing/2014/main" id="{2BD31C98-199A-4722-A1A5-4393A43E7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7" name="Diagramm 7">
            <a:extLst>
              <a:ext uri="{FF2B5EF4-FFF2-40B4-BE49-F238E27FC236}">
                <a16:creationId xmlns:a16="http://schemas.microsoft.com/office/drawing/2014/main" id="{4759F8B9-276F-487B-9F8F-EB0550A060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8188589"/>
              </p:ext>
            </p:extLst>
          </p:nvPr>
        </p:nvGraphicFramePr>
        <p:xfrm>
          <a:off x="788484" y="1518493"/>
          <a:ext cx="11043364" cy="48185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9594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F966DD2F-FBF5-41CE-A3F4-565352D95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8FBCA22-40FF-412D-BC28-891FCB5B0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de-DE" dirty="0"/>
              <a:t>Kapital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46FCE2B-F2D2-466E-B0AA-8E341DB49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Freeform 11">
            <a:extLst>
              <a:ext uri="{FF2B5EF4-FFF2-40B4-BE49-F238E27FC236}">
                <a16:creationId xmlns:a16="http://schemas.microsoft.com/office/drawing/2014/main" id="{2BD31C98-199A-4722-A1A5-4393A43E7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0C99E6D4-510C-4278-A4E1-71D680D27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284902"/>
              </p:ext>
            </p:extLst>
          </p:nvPr>
        </p:nvGraphicFramePr>
        <p:xfrm>
          <a:off x="1862317" y="1654439"/>
          <a:ext cx="8413748" cy="2933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6345">
                  <a:extLst>
                    <a:ext uri="{9D8B030D-6E8A-4147-A177-3AD203B41FA5}">
                      <a16:colId xmlns:a16="http://schemas.microsoft.com/office/drawing/2014/main" val="1274961768"/>
                    </a:ext>
                  </a:extLst>
                </a:gridCol>
                <a:gridCol w="4137403">
                  <a:extLst>
                    <a:ext uri="{9D8B030D-6E8A-4147-A177-3AD203B41FA5}">
                      <a16:colId xmlns:a16="http://schemas.microsoft.com/office/drawing/2014/main" val="1596798785"/>
                    </a:ext>
                  </a:extLst>
                </a:gridCol>
              </a:tblGrid>
              <a:tr h="517723">
                <a:tc>
                  <a:txBody>
                    <a:bodyPr/>
                    <a:lstStyle/>
                    <a:p>
                      <a:r>
                        <a:rPr lang="de-DE" dirty="0"/>
                        <a:t>Personalressourcen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Kosten</a:t>
                      </a: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22171370"/>
                  </a:ext>
                </a:extLst>
              </a:tr>
              <a:tr h="862871">
                <a:tc>
                  <a:txBody>
                    <a:bodyPr/>
                    <a:lstStyle/>
                    <a:p>
                      <a:r>
                        <a:rPr lang="de-DE" dirty="0">
                          <a:effectLst/>
                        </a:rPr>
                        <a:t>Entwickler x 4</a:t>
                      </a:r>
                    </a:p>
                    <a:p>
                      <a:r>
                        <a:rPr lang="de-DE" dirty="0"/>
                        <a:t>Projektmanager 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effectLst/>
                        </a:rPr>
                        <a:t>(58 000 € / Jahr x 5) x 4</a:t>
                      </a:r>
                    </a:p>
                    <a:p>
                      <a:r>
                        <a:rPr lang="de-DE" dirty="0"/>
                        <a:t>60 000 € / Jahr x 5</a:t>
                      </a: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2954137476"/>
                  </a:ext>
                </a:extLst>
              </a:tr>
              <a:tr h="517723">
                <a:tc>
                  <a:txBody>
                    <a:bodyPr/>
                    <a:lstStyle/>
                    <a:p>
                      <a:r>
                        <a:rPr lang="de-DE" dirty="0"/>
                        <a:t>Fahrer x 2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(24 000 € / Jahr x 5) x 2</a:t>
                      </a: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2138244901"/>
                  </a:ext>
                </a:extLst>
              </a:tr>
              <a:tr h="517723">
                <a:tc>
                  <a:txBody>
                    <a:bodyPr/>
                    <a:lstStyle/>
                    <a:p>
                      <a:r>
                        <a:rPr lang="de-DE" dirty="0"/>
                        <a:t>Vertriebspersonal x 2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(36 000 € / Jahr x 5) x 2</a:t>
                      </a: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3836535385"/>
                  </a:ext>
                </a:extLst>
              </a:tr>
              <a:tr h="517723">
                <a:tc>
                  <a:txBody>
                    <a:bodyPr/>
                    <a:lstStyle/>
                    <a:p>
                      <a:r>
                        <a:rPr lang="de-DE" dirty="0"/>
                        <a:t>Total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r>
                        <a:rPr lang="de-DE"/>
                        <a:t>2 060 000 €</a:t>
                      </a: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988458433"/>
                  </a:ext>
                </a:extLst>
              </a:tr>
            </a:tbl>
          </a:graphicData>
        </a:graphic>
      </p:graphicFrame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B02AA970-B0CE-479C-BCE4-FCCFE09028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600969"/>
              </p:ext>
            </p:extLst>
          </p:nvPr>
        </p:nvGraphicFramePr>
        <p:xfrm>
          <a:off x="1881727" y="4849806"/>
          <a:ext cx="8362947" cy="444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2125">
                  <a:extLst>
                    <a:ext uri="{9D8B030D-6E8A-4147-A177-3AD203B41FA5}">
                      <a16:colId xmlns:a16="http://schemas.microsoft.com/office/drawing/2014/main" val="3715527052"/>
                    </a:ext>
                  </a:extLst>
                </a:gridCol>
                <a:gridCol w="4060822">
                  <a:extLst>
                    <a:ext uri="{9D8B030D-6E8A-4147-A177-3AD203B41FA5}">
                      <a16:colId xmlns:a16="http://schemas.microsoft.com/office/drawing/2014/main" val="498947321"/>
                    </a:ext>
                  </a:extLst>
                </a:gridCol>
              </a:tblGrid>
              <a:tr h="444892">
                <a:tc>
                  <a:txBody>
                    <a:bodyPr/>
                    <a:lstStyle/>
                    <a:p>
                      <a:r>
                        <a:rPr lang="de-DE" dirty="0"/>
                        <a:t>Kapital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r>
                        <a:rPr lang="de-DE"/>
                        <a:t>2 243 600 €</a:t>
                      </a: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2483920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2835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FBCA22-40FF-412D-BC28-891FCB5B0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Prototyp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E76A008-76D6-4DB1-9035-113F1E768DC7}"/>
              </a:ext>
            </a:extLst>
          </p:cNvPr>
          <p:cNvSpPr txBox="1"/>
          <p:nvPr/>
        </p:nvSpPr>
        <p:spPr>
          <a:xfrm>
            <a:off x="1180749" y="1802921"/>
            <a:ext cx="4140772" cy="377762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de-DE" dirty="0"/>
              <a:t>Startseite​</a:t>
            </a:r>
          </a:p>
          <a:p>
            <a:pPr lvl="1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de-DE" dirty="0"/>
              <a:t>Anzeige der App-Funktionen: Kalender, Suche, Verlauf, Scanner​</a:t>
            </a:r>
          </a:p>
          <a:p>
            <a:pPr lvl="1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de-DE" dirty="0"/>
              <a:t>Menü zur Anzeige weiterer Funktionen​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de-DE" dirty="0"/>
              <a:t>Medikamentensuche​</a:t>
            </a:r>
          </a:p>
          <a:p>
            <a:pPr lvl="1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de-DE" dirty="0"/>
              <a:t>Sucht lokal und über das Internet (docmorris.de)​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de-DE" dirty="0"/>
              <a:t>Medikamentenverlauf​</a:t>
            </a:r>
          </a:p>
          <a:p>
            <a:pPr lvl="1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de-DE" dirty="0"/>
              <a:t>Liste von gescannten und bestellten Medikamenten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de-DE" sz="1600" dirty="0"/>
          </a:p>
        </p:txBody>
      </p:sp>
      <p:sp>
        <p:nvSpPr>
          <p:cNvPr id="39" name="Rectangle 41">
            <a:extLst>
              <a:ext uri="{FF2B5EF4-FFF2-40B4-BE49-F238E27FC236}">
                <a16:creationId xmlns:a16="http://schemas.microsoft.com/office/drawing/2014/main" id="{06D01A78-E1CA-49F2-9D0C-931728082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6040" y="645106"/>
            <a:ext cx="5451627" cy="5247747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fik 10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F513129F-CAE8-4794-82CB-DAB04FDDB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745" y="221411"/>
            <a:ext cx="2217455" cy="4560498"/>
          </a:xfrm>
          <a:prstGeom prst="rect">
            <a:avLst/>
          </a:prstGeom>
        </p:spPr>
      </p:pic>
      <p:pic>
        <p:nvPicPr>
          <p:cNvPr id="4" name="Grafik 4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C1F00A6B-D405-44FF-BFA8-1CD69CC5C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7304" y="135147"/>
            <a:ext cx="3449467" cy="6127629"/>
          </a:xfrm>
          <a:prstGeom prst="rect">
            <a:avLst/>
          </a:prstGeom>
        </p:spPr>
      </p:pic>
      <p:pic>
        <p:nvPicPr>
          <p:cNvPr id="6" name="Grafik 6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27ED5C29-1693-443B-B57B-E182ADF5C7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8752" y="494583"/>
            <a:ext cx="3313364" cy="589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191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7">
            <a:extLst>
              <a:ext uri="{FF2B5EF4-FFF2-40B4-BE49-F238E27FC236}">
                <a16:creationId xmlns:a16="http://schemas.microsoft.com/office/drawing/2014/main" id="{9073237B-D536-4B4C-8928-3510CB0F8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8FBCA22-40FF-412D-BC28-891FCB5B0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de-DE" dirty="0"/>
              <a:t>Prototyp</a:t>
            </a:r>
            <a:br>
              <a:rPr lang="de-DE" dirty="0"/>
            </a:br>
            <a:r>
              <a:rPr lang="de-DE" sz="3000" dirty="0"/>
              <a:t>Scanning</a:t>
            </a:r>
          </a:p>
        </p:txBody>
      </p:sp>
      <p:sp>
        <p:nvSpPr>
          <p:cNvPr id="36" name="Rectangle 39">
            <a:extLst>
              <a:ext uri="{FF2B5EF4-FFF2-40B4-BE49-F238E27FC236}">
                <a16:creationId xmlns:a16="http://schemas.microsoft.com/office/drawing/2014/main" id="{488B1383-B33A-45D9-AF5F-DD1522135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10121904-200D-4E29-8D29-97E433E733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567" y="295024"/>
            <a:ext cx="2971103" cy="6144168"/>
          </a:xfrm>
          <a:prstGeom prst="rect">
            <a:avLst/>
          </a:prstGeom>
        </p:spPr>
      </p:pic>
      <p:pic>
        <p:nvPicPr>
          <p:cNvPr id="11" name="Picture 7">
            <a:extLst>
              <a:ext uri="{FF2B5EF4-FFF2-40B4-BE49-F238E27FC236}">
                <a16:creationId xmlns:a16="http://schemas.microsoft.com/office/drawing/2014/main" id="{71219A3A-544F-4F43-AD3A-8D262C310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120" y="1344488"/>
            <a:ext cx="5939717" cy="4663467"/>
          </a:xfrm>
          <a:prstGeom prst="rect">
            <a:avLst/>
          </a:prstGeom>
        </p:spPr>
      </p:pic>
      <p:sp>
        <p:nvSpPr>
          <p:cNvPr id="37" name="Freeform 11">
            <a:extLst>
              <a:ext uri="{FF2B5EF4-FFF2-40B4-BE49-F238E27FC236}">
                <a16:creationId xmlns:a16="http://schemas.microsoft.com/office/drawing/2014/main" id="{ADD2565E-493E-4545-99C0-2F033FAF9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A0B822DE-ADD8-40DC-97C5-FB66FAB6BA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0292713"/>
              </p:ext>
            </p:extLst>
          </p:nvPr>
        </p:nvGraphicFramePr>
        <p:xfrm>
          <a:off x="649225" y="2133600"/>
          <a:ext cx="3650278" cy="3759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10642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7">
            <a:extLst>
              <a:ext uri="{FF2B5EF4-FFF2-40B4-BE49-F238E27FC236}">
                <a16:creationId xmlns:a16="http://schemas.microsoft.com/office/drawing/2014/main" id="{9073237B-D536-4B4C-8928-3510CB0F8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8FBCA22-40FF-412D-BC28-891FCB5B0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545" y="185031"/>
            <a:ext cx="3650279" cy="1259894"/>
          </a:xfrm>
        </p:spPr>
        <p:txBody>
          <a:bodyPr>
            <a:normAutofit/>
          </a:bodyPr>
          <a:lstStyle/>
          <a:p>
            <a:r>
              <a:rPr lang="de-DE" dirty="0"/>
              <a:t>Prototyp</a:t>
            </a:r>
            <a:endParaRPr lang="de-DE" sz="3000" dirty="0"/>
          </a:p>
        </p:txBody>
      </p:sp>
      <p:sp>
        <p:nvSpPr>
          <p:cNvPr id="36" name="Rectangle 39">
            <a:extLst>
              <a:ext uri="{FF2B5EF4-FFF2-40B4-BE49-F238E27FC236}">
                <a16:creationId xmlns:a16="http://schemas.microsoft.com/office/drawing/2014/main" id="{488B1383-B33A-45D9-AF5F-DD1522135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Freeform 11">
            <a:extLst>
              <a:ext uri="{FF2B5EF4-FFF2-40B4-BE49-F238E27FC236}">
                <a16:creationId xmlns:a16="http://schemas.microsoft.com/office/drawing/2014/main" id="{ADD2565E-493E-4545-99C0-2F033FAF9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1C3395D-0CF7-4C81-B634-A80367D250B7}"/>
              </a:ext>
            </a:extLst>
          </p:cNvPr>
          <p:cNvSpPr txBox="1"/>
          <p:nvPr/>
        </p:nvSpPr>
        <p:spPr>
          <a:xfrm>
            <a:off x="324928" y="1086929"/>
            <a:ext cx="49573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b="1" dirty="0">
                <a:latin typeface="Century Gothic"/>
                <a:cs typeface="Calibri Light"/>
              </a:rPr>
              <a:t>Bestellprozess: Produktauswahl &amp; Details</a:t>
            </a:r>
            <a:endParaRPr lang="de-DE" dirty="0">
              <a:latin typeface="Century Gothic"/>
            </a:endParaRPr>
          </a:p>
        </p:txBody>
      </p:sp>
      <p:sp>
        <p:nvSpPr>
          <p:cNvPr id="8" name="Inhaltsplatzhalter 4">
            <a:extLst>
              <a:ext uri="{FF2B5EF4-FFF2-40B4-BE49-F238E27FC236}">
                <a16:creationId xmlns:a16="http://schemas.microsoft.com/office/drawing/2014/main" id="{29A9FB1B-0CB0-4DBB-94EB-A138F87BC7DD}"/>
              </a:ext>
            </a:extLst>
          </p:cNvPr>
          <p:cNvSpPr>
            <a:spLocks noGrp="1"/>
          </p:cNvSpPr>
          <p:nvPr/>
        </p:nvSpPr>
        <p:spPr>
          <a:xfrm>
            <a:off x="406879" y="1609965"/>
            <a:ext cx="4713514" cy="37762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800" dirty="0"/>
              <a:t>Auswahl Produkte der Konkurrenz vs. Eigene Produkte</a:t>
            </a:r>
          </a:p>
          <a:p>
            <a:pPr marL="0" indent="0">
              <a:buNone/>
            </a:pPr>
            <a:r>
              <a:rPr lang="de-DE" sz="1800" b="1" dirty="0"/>
              <a:t>Google Content API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DE" sz="1800" dirty="0">
                <a:sym typeface="Wingdings" panose="05000000000000000000" pitchFamily="2" charset="2"/>
              </a:rPr>
              <a:t>Merchant Center Plattform</a:t>
            </a:r>
            <a:endParaRPr lang="de-DE" sz="1800" dirty="0"/>
          </a:p>
          <a:p>
            <a:r>
              <a:rPr lang="de-DE" sz="1800" dirty="0"/>
              <a:t>Backend zur Produktverwaltung obsolet</a:t>
            </a:r>
          </a:p>
          <a:p>
            <a:r>
              <a:rPr lang="de-DE" sz="1800" dirty="0"/>
              <a:t>Nutzung verschiedener Marketing-Instrumente, Ratings und Auswertungen</a:t>
            </a:r>
          </a:p>
        </p:txBody>
      </p:sp>
      <p:pic>
        <p:nvPicPr>
          <p:cNvPr id="10" name="Grafik 10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9D338F44-3F48-4A0F-8A37-D9DA84B8F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01" y="724618"/>
            <a:ext cx="3437914" cy="6127630"/>
          </a:xfrm>
          <a:prstGeom prst="rect">
            <a:avLst/>
          </a:prstGeom>
        </p:spPr>
      </p:pic>
      <p:pic>
        <p:nvPicPr>
          <p:cNvPr id="12" name="Grafik 12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A6E43FFA-F711-4E09-8252-E51585762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1832" y="681484"/>
            <a:ext cx="3442222" cy="60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240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7660C733-E92A-4B6D-A994-E6CAC560A23B}"/>
              </a:ext>
            </a:extLst>
          </p:cNvPr>
          <p:cNvSpPr txBox="1">
            <a:spLocks/>
          </p:cNvSpPr>
          <p:nvPr/>
        </p:nvSpPr>
        <p:spPr>
          <a:xfrm>
            <a:off x="1684394" y="630729"/>
            <a:ext cx="3650279" cy="125989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/>
              <a:t>Prototyp</a:t>
            </a:r>
            <a:endParaRPr lang="de-DE" sz="3000" dirty="0"/>
          </a:p>
        </p:txBody>
      </p:sp>
      <p:pic>
        <p:nvPicPr>
          <p:cNvPr id="6" name="Grafik 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F489A00-1765-47C5-89DF-DFD956DBF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070" y="647893"/>
            <a:ext cx="3307437" cy="5891073"/>
          </a:xfrm>
          <a:prstGeom prst="rect">
            <a:avLst/>
          </a:prstGeom>
        </p:spPr>
      </p:pic>
      <p:pic>
        <p:nvPicPr>
          <p:cNvPr id="8" name="Grafik 7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172CD2FC-CB0F-4D75-8E8E-FAA08EB009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326" y="1079861"/>
            <a:ext cx="3063023" cy="5459752"/>
          </a:xfrm>
          <a:prstGeom prst="rect">
            <a:avLst/>
          </a:prstGeom>
        </p:spPr>
      </p:pic>
      <p:pic>
        <p:nvPicPr>
          <p:cNvPr id="10" name="Grafik 9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0D72D66-B6C8-41C5-8AEA-C758B5602D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943" y="1550709"/>
            <a:ext cx="2948003" cy="5301600"/>
          </a:xfrm>
          <a:prstGeom prst="rect">
            <a:avLst/>
          </a:prstGeom>
        </p:spPr>
      </p:pic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A262BA7B-D6E1-4E2D-8381-361C301A2152}"/>
              </a:ext>
            </a:extLst>
          </p:cNvPr>
          <p:cNvSpPr>
            <a:spLocks noGrp="1"/>
          </p:cNvSpPr>
          <p:nvPr/>
        </p:nvSpPr>
        <p:spPr>
          <a:xfrm>
            <a:off x="1715218" y="1650849"/>
            <a:ext cx="4376337" cy="4470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de-DE" sz="1800" b="1" dirty="0">
                <a:ea typeface="+mn-lt"/>
                <a:cs typeface="+mn-lt"/>
              </a:rPr>
              <a:t>Bestellprozess: Abschluss</a:t>
            </a:r>
            <a:endParaRPr lang="en-US" sz="1800" b="1" dirty="0">
              <a:ea typeface="+mn-lt"/>
              <a:cs typeface="+mn-lt"/>
            </a:endParaRPr>
          </a:p>
          <a:p>
            <a:pPr marL="0" indent="0">
              <a:buNone/>
            </a:pPr>
            <a:endParaRPr lang="de-DE" sz="1800" dirty="0"/>
          </a:p>
          <a:p>
            <a:r>
              <a:rPr lang="de-DE" sz="1800" dirty="0"/>
              <a:t>Lieferung des Medikaments nach Hause oder an Partnerapotheke</a:t>
            </a:r>
            <a:endParaRPr lang="de-DE"/>
          </a:p>
          <a:p>
            <a:pPr marL="0" indent="0">
              <a:buNone/>
            </a:pPr>
            <a:endParaRPr lang="de-DE" sz="1800" dirty="0"/>
          </a:p>
          <a:p>
            <a:r>
              <a:rPr lang="de-DE" sz="1800" dirty="0"/>
              <a:t>Benachrichtigung an Apotheke</a:t>
            </a:r>
          </a:p>
          <a:p>
            <a:pPr marL="457200" lvl="1" indent="0">
              <a:buNone/>
            </a:pPr>
            <a:r>
              <a:rPr lang="de-DE" sz="1800" dirty="0">
                <a:sym typeface="Wingdings" panose="05000000000000000000" pitchFamily="2" charset="2"/>
              </a:rPr>
              <a:t>Benachrichtigungssystem?</a:t>
            </a:r>
            <a:endParaRPr lang="de-DE" sz="1800" dirty="0"/>
          </a:p>
          <a:p>
            <a:pPr marL="457200" lvl="1" indent="0">
              <a:buNone/>
            </a:pPr>
            <a:endParaRPr lang="de-DE" sz="1800" dirty="0"/>
          </a:p>
          <a:p>
            <a:r>
              <a:rPr lang="de-DE" sz="1800" dirty="0">
                <a:sym typeface="Wingdings" panose="05000000000000000000" pitchFamily="2" charset="2"/>
              </a:rPr>
              <a:t>Zahlung über Payment Gateway (z.B. Google    Pay API)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57354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7">
            <a:extLst>
              <a:ext uri="{FF2B5EF4-FFF2-40B4-BE49-F238E27FC236}">
                <a16:creationId xmlns:a16="http://schemas.microsoft.com/office/drawing/2014/main" id="{9073237B-D536-4B4C-8928-3510CB0F8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8FBCA22-40FF-412D-BC28-891FCB5B0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81" y="300049"/>
            <a:ext cx="3650279" cy="1044234"/>
          </a:xfrm>
        </p:spPr>
        <p:txBody>
          <a:bodyPr>
            <a:normAutofit/>
          </a:bodyPr>
          <a:lstStyle/>
          <a:p>
            <a:r>
              <a:rPr lang="de-DE" dirty="0"/>
              <a:t>Prototyp</a:t>
            </a:r>
            <a:endParaRPr lang="de-DE" sz="3000" dirty="0"/>
          </a:p>
        </p:txBody>
      </p:sp>
      <p:sp>
        <p:nvSpPr>
          <p:cNvPr id="36" name="Rectangle 39">
            <a:extLst>
              <a:ext uri="{FF2B5EF4-FFF2-40B4-BE49-F238E27FC236}">
                <a16:creationId xmlns:a16="http://schemas.microsoft.com/office/drawing/2014/main" id="{488B1383-B33A-45D9-AF5F-DD1522135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Freeform 11">
            <a:extLst>
              <a:ext uri="{FF2B5EF4-FFF2-40B4-BE49-F238E27FC236}">
                <a16:creationId xmlns:a16="http://schemas.microsoft.com/office/drawing/2014/main" id="{ADD2565E-493E-4545-99C0-2F033FAF9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3" descr="Ein Bild, das Blume, Vogel, Baum enthält.&#10;&#10;Mit sehr hoher Zuverlässigkeit generierte Beschreibung">
            <a:extLst>
              <a:ext uri="{FF2B5EF4-FFF2-40B4-BE49-F238E27FC236}">
                <a16:creationId xmlns:a16="http://schemas.microsoft.com/office/drawing/2014/main" id="{EBAFE904-01E2-4128-98BA-280DB5B2B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561" y="1429109"/>
            <a:ext cx="2431143" cy="4114800"/>
          </a:xfrm>
          <a:prstGeom prst="rect">
            <a:avLst/>
          </a:prstGeom>
        </p:spPr>
      </p:pic>
      <p:pic>
        <p:nvPicPr>
          <p:cNvPr id="5" name="Grafik 5" descr="Ein Bild, das Objekt, Zeichnung, Schild enthält.&#10;&#10;Mit sehr hoher Zuverlässigkeit generierte Beschreibung">
            <a:extLst>
              <a:ext uri="{FF2B5EF4-FFF2-40B4-BE49-F238E27FC236}">
                <a16:creationId xmlns:a16="http://schemas.microsoft.com/office/drawing/2014/main" id="{EB69CB4F-0EE5-4AE1-B0A0-7CEF96FA7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381" y="1834644"/>
            <a:ext cx="744748" cy="1046487"/>
          </a:xfrm>
          <a:prstGeom prst="rect">
            <a:avLst/>
          </a:prstGeom>
        </p:spPr>
      </p:pic>
      <p:pic>
        <p:nvPicPr>
          <p:cNvPr id="7" name="Grafik 7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537AEFFE-7442-4D99-B478-76152DE9B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7127" y="1687902"/>
            <a:ext cx="2774649" cy="4862421"/>
          </a:xfrm>
          <a:prstGeom prst="rect">
            <a:avLst/>
          </a:prstGeom>
        </p:spPr>
      </p:pic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D4703CED-1480-4B77-B137-1930ED335D85}"/>
              </a:ext>
            </a:extLst>
          </p:cNvPr>
          <p:cNvGrpSpPr/>
          <p:nvPr/>
        </p:nvGrpSpPr>
        <p:grpSpPr>
          <a:xfrm>
            <a:off x="8988725" y="1030856"/>
            <a:ext cx="2882835" cy="5476335"/>
            <a:chOff x="8428008" y="1433423"/>
            <a:chExt cx="2753439" cy="5605731"/>
          </a:xfrm>
        </p:grpSpPr>
        <p:pic>
          <p:nvPicPr>
            <p:cNvPr id="11" name="Grafik 11" descr="Ein Bild, das Screenshot enthält.&#10;&#10;Mit sehr hoher Zuverlässigkeit generierte Beschreibung">
              <a:extLst>
                <a:ext uri="{FF2B5EF4-FFF2-40B4-BE49-F238E27FC236}">
                  <a16:creationId xmlns:a16="http://schemas.microsoft.com/office/drawing/2014/main" id="{906B2B4D-6DB8-4B07-91B1-B91FB82CC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86779" y="1515374"/>
              <a:ext cx="2694668" cy="5523780"/>
            </a:xfrm>
            <a:prstGeom prst="rect">
              <a:avLst/>
            </a:prstGeom>
          </p:spPr>
        </p:pic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E330F4E7-E73A-47EB-93CD-030298ED5BF3}"/>
                </a:ext>
              </a:extLst>
            </p:cNvPr>
            <p:cNvSpPr/>
            <p:nvPr/>
          </p:nvSpPr>
          <p:spPr>
            <a:xfrm>
              <a:off x="8428008" y="1433423"/>
              <a:ext cx="675734" cy="4744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2B6DBB23-D795-43AE-B10C-51B36D4C4E1A}"/>
              </a:ext>
            </a:extLst>
          </p:cNvPr>
          <p:cNvGrpSpPr/>
          <p:nvPr/>
        </p:nvGrpSpPr>
        <p:grpSpPr>
          <a:xfrm>
            <a:off x="5899821" y="422694"/>
            <a:ext cx="2908395" cy="5121214"/>
            <a:chOff x="5727293" y="580846"/>
            <a:chExt cx="2692735" cy="4963064"/>
          </a:xfrm>
        </p:grpSpPr>
        <p:pic>
          <p:nvPicPr>
            <p:cNvPr id="9" name="Grafik 9" descr="Ein Bild, das Screenshot enthält.&#10;&#10;Mit sehr hoher Zuverlässigkeit generierte Beschreibung">
              <a:extLst>
                <a:ext uri="{FF2B5EF4-FFF2-40B4-BE49-F238E27FC236}">
                  <a16:creationId xmlns:a16="http://schemas.microsoft.com/office/drawing/2014/main" id="{A09A0694-F898-45F4-8D06-3FAC799C6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27293" y="580846"/>
              <a:ext cx="2692735" cy="4963064"/>
            </a:xfrm>
            <a:prstGeom prst="rect">
              <a:avLst/>
            </a:prstGeom>
          </p:spPr>
        </p:pic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59DFA620-5FEB-44D5-B74F-FE2304A4E2BC}"/>
                </a:ext>
              </a:extLst>
            </p:cNvPr>
            <p:cNvSpPr/>
            <p:nvPr/>
          </p:nvSpPr>
          <p:spPr>
            <a:xfrm>
              <a:off x="7565366" y="3963837"/>
              <a:ext cx="488829" cy="4025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589266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7">
            <a:extLst>
              <a:ext uri="{FF2B5EF4-FFF2-40B4-BE49-F238E27FC236}">
                <a16:creationId xmlns:a16="http://schemas.microsoft.com/office/drawing/2014/main" id="{9073237B-D536-4B4C-8928-3510CB0F8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8FBCA22-40FF-412D-BC28-891FCB5B0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545" y="185031"/>
            <a:ext cx="3650279" cy="1259894"/>
          </a:xfrm>
        </p:spPr>
        <p:txBody>
          <a:bodyPr>
            <a:normAutofit/>
          </a:bodyPr>
          <a:lstStyle/>
          <a:p>
            <a:r>
              <a:rPr lang="de-DE"/>
              <a:t>Prototyp</a:t>
            </a:r>
            <a:br>
              <a:rPr lang="de-DE" dirty="0"/>
            </a:br>
            <a:endParaRPr lang="de-DE" sz="3000" dirty="0"/>
          </a:p>
        </p:txBody>
      </p:sp>
      <p:sp>
        <p:nvSpPr>
          <p:cNvPr id="36" name="Rectangle 39">
            <a:extLst>
              <a:ext uri="{FF2B5EF4-FFF2-40B4-BE49-F238E27FC236}">
                <a16:creationId xmlns:a16="http://schemas.microsoft.com/office/drawing/2014/main" id="{488B1383-B33A-45D9-AF5F-DD1522135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Freeform 11">
            <a:extLst>
              <a:ext uri="{FF2B5EF4-FFF2-40B4-BE49-F238E27FC236}">
                <a16:creationId xmlns:a16="http://schemas.microsoft.com/office/drawing/2014/main" id="{ADD2565E-493E-4545-99C0-2F033FAF9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BE2B10A-E4BD-47D3-B2A5-17507CBBEDE0}"/>
              </a:ext>
            </a:extLst>
          </p:cNvPr>
          <p:cNvSpPr txBox="1"/>
          <p:nvPr/>
        </p:nvSpPr>
        <p:spPr>
          <a:xfrm>
            <a:off x="511834" y="1115683"/>
            <a:ext cx="80340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Kalender</a:t>
            </a:r>
            <a:r>
              <a:rPr lang="en-US"/>
              <a:t>: Schaffen,Löschen ID Notification und Speichern List Zeit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11345DA-C1D5-4D1A-BB5B-A5D08CA86C8F}"/>
              </a:ext>
            </a:extLst>
          </p:cNvPr>
          <p:cNvSpPr>
            <a:spLocks noGrp="1"/>
          </p:cNvSpPr>
          <p:nvPr/>
        </p:nvSpPr>
        <p:spPr>
          <a:xfrm>
            <a:off x="505262" y="1796870"/>
            <a:ext cx="10968076" cy="364290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600" dirty="0">
                <a:highlight>
                  <a:srgbClr val="00FF00"/>
                </a:highlight>
              </a:rPr>
              <a:t>	Int 2^-31 bis 2^31-1 </a:t>
            </a:r>
          </a:p>
          <a:p>
            <a:pPr marL="0" indent="0">
              <a:buNone/>
            </a:pPr>
            <a:r>
              <a:rPr lang="en-GB" sz="2600" dirty="0">
                <a:highlight>
                  <a:srgbClr val="00FF00"/>
                </a:highlight>
              </a:rPr>
              <a:t>int </a:t>
            </a:r>
            <a:r>
              <a:rPr lang="en-GB" sz="2600" dirty="0" err="1">
                <a:highlight>
                  <a:srgbClr val="00FF00"/>
                </a:highlight>
              </a:rPr>
              <a:t>id_noti</a:t>
            </a:r>
            <a:r>
              <a:rPr lang="en-GB" sz="2600" dirty="0">
                <a:highlight>
                  <a:srgbClr val="00FF00"/>
                </a:highlight>
              </a:rPr>
              <a:t> </a:t>
            </a:r>
            <a:r>
              <a:rPr lang="en-GB" sz="2600" dirty="0"/>
              <a:t>= </a:t>
            </a:r>
            <a:r>
              <a:rPr lang="en-GB" sz="2600" dirty="0">
                <a:solidFill>
                  <a:srgbClr val="FF0000"/>
                </a:solidFill>
              </a:rPr>
              <a:t>year</a:t>
            </a:r>
            <a:r>
              <a:rPr lang="en-GB" sz="2600" dirty="0"/>
              <a:t> * 12 * 30 * 24 + </a:t>
            </a:r>
            <a:r>
              <a:rPr lang="en-GB" sz="2600" dirty="0">
                <a:solidFill>
                  <a:srgbClr val="FF0000"/>
                </a:solidFill>
              </a:rPr>
              <a:t>month</a:t>
            </a:r>
            <a:r>
              <a:rPr lang="en-GB" sz="2600" dirty="0"/>
              <a:t> * 30 * 24 + </a:t>
            </a:r>
            <a:r>
              <a:rPr lang="en-GB" sz="2600" dirty="0">
                <a:solidFill>
                  <a:srgbClr val="FF0000"/>
                </a:solidFill>
              </a:rPr>
              <a:t>day </a:t>
            </a:r>
            <a:r>
              <a:rPr lang="en-GB" sz="2600" dirty="0"/>
              <a:t>* 24 + </a:t>
            </a:r>
            <a:r>
              <a:rPr lang="en-GB" sz="2600" dirty="0" err="1">
                <a:solidFill>
                  <a:srgbClr val="FF0000"/>
                </a:solidFill>
              </a:rPr>
              <a:t>eventIndex</a:t>
            </a:r>
            <a:r>
              <a:rPr lang="en-GB" sz="2600" dirty="0"/>
              <a:t> + </a:t>
            </a:r>
            <a:r>
              <a:rPr lang="en-GB" sz="2600" dirty="0">
                <a:solidFill>
                  <a:srgbClr val="FF0000"/>
                </a:solidFill>
              </a:rPr>
              <a:t>hour</a:t>
            </a:r>
            <a:r>
              <a:rPr lang="en-GB" sz="2600" dirty="0"/>
              <a:t>;</a:t>
            </a:r>
          </a:p>
          <a:p>
            <a:pPr marL="0" indent="0">
              <a:buNone/>
            </a:pPr>
            <a:r>
              <a:rPr lang="en-GB" sz="2600" dirty="0"/>
              <a:t>    </a:t>
            </a:r>
            <a:r>
              <a:rPr lang="en-GB" sz="2600" dirty="0">
                <a:solidFill>
                  <a:srgbClr val="FF0000"/>
                </a:solidFill>
              </a:rPr>
              <a:t>9h</a:t>
            </a:r>
            <a:r>
              <a:rPr lang="en-GB" sz="2600" dirty="0"/>
              <a:t>: 17.445.537 = </a:t>
            </a:r>
            <a:r>
              <a:rPr lang="en-GB" sz="2600" dirty="0">
                <a:solidFill>
                  <a:srgbClr val="FF0000"/>
                </a:solidFill>
              </a:rPr>
              <a:t>2019</a:t>
            </a:r>
            <a:r>
              <a:rPr lang="en-GB" sz="2600" dirty="0"/>
              <a:t>*12*30*24+ </a:t>
            </a:r>
            <a:r>
              <a:rPr lang="en-GB" sz="2600" dirty="0">
                <a:solidFill>
                  <a:srgbClr val="FF0000"/>
                </a:solidFill>
              </a:rPr>
              <a:t>1</a:t>
            </a:r>
            <a:r>
              <a:rPr lang="en-GB" sz="2600" dirty="0"/>
              <a:t>*30*24 + </a:t>
            </a:r>
            <a:r>
              <a:rPr lang="en-GB" sz="2600" dirty="0">
                <a:solidFill>
                  <a:srgbClr val="FF0000"/>
                </a:solidFill>
              </a:rPr>
              <a:t>27</a:t>
            </a:r>
            <a:r>
              <a:rPr lang="en-GB" sz="2600" dirty="0"/>
              <a:t>*24+</a:t>
            </a:r>
            <a:r>
              <a:rPr lang="en-GB" sz="2600" dirty="0">
                <a:solidFill>
                  <a:srgbClr val="FF0000"/>
                </a:solidFill>
              </a:rPr>
              <a:t>0</a:t>
            </a:r>
            <a:r>
              <a:rPr lang="en-GB" sz="2600" dirty="0"/>
              <a:t>+</a:t>
            </a:r>
            <a:r>
              <a:rPr lang="en-GB" sz="2600" dirty="0">
                <a:solidFill>
                  <a:srgbClr val="FF0000"/>
                </a:solidFill>
              </a:rPr>
              <a:t>9</a:t>
            </a:r>
            <a:r>
              <a:rPr lang="en-GB" sz="2600" dirty="0"/>
              <a:t> </a:t>
            </a:r>
          </a:p>
          <a:p>
            <a:pPr marL="0" indent="0">
              <a:buNone/>
            </a:pPr>
            <a:r>
              <a:rPr lang="en-GB" sz="2600" dirty="0">
                <a:solidFill>
                  <a:srgbClr val="FF0000"/>
                </a:solidFill>
              </a:rPr>
              <a:t>    10h</a:t>
            </a:r>
            <a:r>
              <a:rPr lang="en-GB" sz="2600" dirty="0"/>
              <a:t>: 17.445.539 = </a:t>
            </a:r>
            <a:r>
              <a:rPr lang="en-GB" sz="2600" dirty="0">
                <a:solidFill>
                  <a:srgbClr val="FF0000"/>
                </a:solidFill>
              </a:rPr>
              <a:t>2019</a:t>
            </a:r>
            <a:r>
              <a:rPr lang="en-GB" sz="2600" dirty="0"/>
              <a:t>*12*30*24+ </a:t>
            </a:r>
            <a:r>
              <a:rPr lang="en-GB" sz="2600" dirty="0">
                <a:solidFill>
                  <a:srgbClr val="FF0000"/>
                </a:solidFill>
              </a:rPr>
              <a:t>1</a:t>
            </a:r>
            <a:r>
              <a:rPr lang="en-GB" sz="2600" dirty="0"/>
              <a:t>*30*24 + </a:t>
            </a:r>
            <a:r>
              <a:rPr lang="en-GB" sz="2600" dirty="0">
                <a:solidFill>
                  <a:srgbClr val="FF0000"/>
                </a:solidFill>
              </a:rPr>
              <a:t>27</a:t>
            </a:r>
            <a:r>
              <a:rPr lang="en-GB" sz="2600" dirty="0"/>
              <a:t>*24+</a:t>
            </a:r>
            <a:r>
              <a:rPr lang="en-GB" sz="2600" dirty="0">
                <a:solidFill>
                  <a:srgbClr val="FF0000"/>
                </a:solidFill>
              </a:rPr>
              <a:t>1</a:t>
            </a:r>
            <a:r>
              <a:rPr lang="en-GB" sz="2600" dirty="0"/>
              <a:t>+</a:t>
            </a:r>
            <a:r>
              <a:rPr lang="en-GB" sz="2600" dirty="0">
                <a:solidFill>
                  <a:srgbClr val="FF0000"/>
                </a:solidFill>
              </a:rPr>
              <a:t>10</a:t>
            </a:r>
          </a:p>
          <a:p>
            <a:pPr marL="0" indent="0">
              <a:buNone/>
            </a:pPr>
            <a:endParaRPr lang="en-GB" sz="2600" dirty="0">
              <a:highlight>
                <a:srgbClr val="000000"/>
              </a:highlight>
            </a:endParaRPr>
          </a:p>
          <a:p>
            <a:pPr marL="0" indent="0">
              <a:buNone/>
            </a:pPr>
            <a:r>
              <a:rPr lang="en-GB" sz="2300" dirty="0" err="1">
                <a:highlight>
                  <a:srgbClr val="00FF00"/>
                </a:highlight>
              </a:rPr>
              <a:t>Speichern</a:t>
            </a:r>
            <a:r>
              <a:rPr lang="en-GB" sz="2300" dirty="0">
                <a:highlight>
                  <a:srgbClr val="00FF00"/>
                </a:highlight>
              </a:rPr>
              <a:t> List Zeit: </a:t>
            </a:r>
          </a:p>
          <a:p>
            <a:pPr marL="0" indent="0">
              <a:buNone/>
            </a:pPr>
            <a:r>
              <a:rPr lang="en-GB" sz="2200" dirty="0"/>
              <a:t>     String _</a:t>
            </a:r>
            <a:r>
              <a:rPr lang="en-GB" sz="2200" dirty="0" err="1"/>
              <a:t>stringListime</a:t>
            </a:r>
            <a:r>
              <a:rPr lang="en-GB" sz="2200" dirty="0"/>
              <a:t> = </a:t>
            </a:r>
            <a:r>
              <a:rPr lang="en-GB" sz="2200" dirty="0" err="1"/>
              <a:t>year.toString</a:t>
            </a:r>
            <a:r>
              <a:rPr lang="en-GB" sz="2200" dirty="0"/>
              <a:t>() + </a:t>
            </a:r>
            <a:r>
              <a:rPr lang="en-GB" sz="2200" dirty="0" err="1"/>
              <a:t>month.toString</a:t>
            </a:r>
            <a:r>
              <a:rPr lang="en-GB" sz="2200" dirty="0"/>
              <a:t>() + </a:t>
            </a:r>
            <a:r>
              <a:rPr lang="en-GB" sz="2200" dirty="0" err="1"/>
              <a:t>day.toString</a:t>
            </a:r>
            <a:r>
              <a:rPr lang="en-GB" sz="2200" dirty="0"/>
              <a:t>() +</a:t>
            </a:r>
            <a:r>
              <a:rPr lang="en-GB" sz="2200" dirty="0" err="1"/>
              <a:t>eventIndex.toString</a:t>
            </a:r>
            <a:r>
              <a:rPr lang="en-GB" sz="2200" dirty="0"/>
              <a:t>();</a:t>
            </a:r>
            <a:br>
              <a:rPr lang="en-GB" sz="2200" dirty="0"/>
            </a:br>
            <a:r>
              <a:rPr lang="en-GB" sz="2200" dirty="0"/>
              <a:t>     </a:t>
            </a:r>
            <a:r>
              <a:rPr lang="en-GB" sz="2200" b="1" dirty="0"/>
              <a:t>await _</a:t>
            </a:r>
            <a:r>
              <a:rPr lang="en-GB" sz="2200" b="1" dirty="0" err="1"/>
              <a:t>sharedPrefs</a:t>
            </a:r>
            <a:r>
              <a:rPr lang="en-GB" sz="2200" dirty="0" err="1"/>
              <a:t>.setString</a:t>
            </a:r>
            <a:r>
              <a:rPr lang="en-GB" sz="2200" dirty="0"/>
              <a:t>(_</a:t>
            </a:r>
            <a:r>
              <a:rPr lang="en-GB" sz="2200" dirty="0" err="1"/>
              <a:t>stringListime</a:t>
            </a:r>
            <a:r>
              <a:rPr lang="en-GB" sz="2200" dirty="0"/>
              <a:t>, </a:t>
            </a:r>
            <a:r>
              <a:rPr lang="en-GB" sz="2200" dirty="0" err="1"/>
              <a:t>jsonEncode</a:t>
            </a:r>
            <a:r>
              <a:rPr lang="en-GB" sz="2200" dirty="0"/>
              <a:t>(</a:t>
            </a:r>
            <a:r>
              <a:rPr lang="en-GB" sz="2200" dirty="0" err="1">
                <a:solidFill>
                  <a:schemeClr val="accent2">
                    <a:lumMod val="75000"/>
                  </a:schemeClr>
                </a:solidFill>
              </a:rPr>
              <a:t>List_time</a:t>
            </a:r>
            <a:r>
              <a:rPr lang="en-GB" sz="2200" dirty="0"/>
              <a:t>));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 err="1">
                <a:highlight>
                  <a:srgbClr val="00FF00"/>
                </a:highlight>
              </a:rPr>
              <a:t>Löschen</a:t>
            </a:r>
            <a:r>
              <a:rPr lang="en-GB" sz="2400" dirty="0">
                <a:highlight>
                  <a:srgbClr val="00FF00"/>
                </a:highlight>
              </a:rPr>
              <a:t> Event und Notification </a:t>
            </a:r>
            <a:r>
              <a:rPr lang="en-GB" sz="2400" dirty="0" err="1">
                <a:highlight>
                  <a:srgbClr val="00FF00"/>
                </a:highlight>
              </a:rPr>
              <a:t>mit</a:t>
            </a:r>
            <a:r>
              <a:rPr lang="en-GB" sz="2400" dirty="0">
                <a:highlight>
                  <a:srgbClr val="00FF00"/>
                </a:highlight>
              </a:rPr>
              <a:t> </a:t>
            </a:r>
            <a:r>
              <a:rPr lang="en-GB" sz="2400" dirty="0" err="1">
                <a:highlight>
                  <a:srgbClr val="00FF00"/>
                </a:highlight>
              </a:rPr>
              <a:t>stringListime</a:t>
            </a:r>
            <a:endParaRPr lang="en-GB" sz="2400" dirty="0">
              <a:highlight>
                <a:srgbClr val="00FF00"/>
              </a:highlight>
            </a:endParaRPr>
          </a:p>
          <a:p>
            <a:pPr marL="0" indent="0">
              <a:buNone/>
            </a:pPr>
            <a:r>
              <a:rPr lang="en-GB" sz="2200" dirty="0"/>
              <a:t>         int id = _</a:t>
            </a:r>
            <a:r>
              <a:rPr lang="en-GB" sz="2200" dirty="0" err="1"/>
              <a:t>generateIDNotification</a:t>
            </a:r>
            <a:r>
              <a:rPr lang="en-GB" sz="2200" dirty="0"/>
              <a:t>(year, month, day, </a:t>
            </a:r>
            <a:r>
              <a:rPr lang="en-GB" sz="2200" dirty="0" err="1"/>
              <a:t>eventIndex</a:t>
            </a:r>
            <a:r>
              <a:rPr lang="en-GB" sz="2200" dirty="0"/>
              <a:t>, </a:t>
            </a:r>
            <a:r>
              <a:rPr lang="en-GB" sz="2200" dirty="0" err="1"/>
              <a:t>jsonDecode</a:t>
            </a:r>
            <a:r>
              <a:rPr lang="en-GB" sz="2200" dirty="0"/>
              <a:t>(</a:t>
            </a:r>
            <a:r>
              <a:rPr lang="en-GB" sz="2200" dirty="0" err="1"/>
              <a:t>stringListTime</a:t>
            </a:r>
            <a:r>
              <a:rPr lang="en-GB" sz="2200" dirty="0"/>
              <a:t>)[</a:t>
            </a:r>
            <a:r>
              <a:rPr lang="en-GB" sz="2200" dirty="0" err="1"/>
              <a:t>i</a:t>
            </a:r>
            <a:r>
              <a:rPr lang="en-GB" sz="2200" dirty="0"/>
              <a:t>]);</a:t>
            </a:r>
          </a:p>
          <a:p>
            <a:pPr marL="0" indent="0">
              <a:buNone/>
            </a:pPr>
            <a:endParaRPr lang="en-GB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GB" sz="2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DE" sz="2600" dirty="0"/>
          </a:p>
        </p:txBody>
      </p:sp>
    </p:spTree>
    <p:extLst>
      <p:ext uri="{BB962C8B-B14F-4D97-AF65-F5344CB8AC3E}">
        <p14:creationId xmlns:p14="http://schemas.microsoft.com/office/powerpoint/2010/main" val="31639968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8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20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14EA3C4-3505-4E51-8790-005B1EE8C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279" y="967417"/>
            <a:ext cx="3778870" cy="3943250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EFFFF"/>
                </a:solidFill>
              </a:rPr>
              <a:t>LIVE DEMO</a:t>
            </a:r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EDA6D78-0C2C-45A7-B992-F91C9154A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43011" y="967417"/>
            <a:ext cx="4930468" cy="493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5008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F966DD2F-FBF5-41CE-A3F4-565352D95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8FBCA22-40FF-412D-BC28-891FCB5B0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de-DE" dirty="0"/>
              <a:t>Quellen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46FCE2B-F2D2-466E-B0AA-8E341DB49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Freeform 11">
            <a:extLst>
              <a:ext uri="{FF2B5EF4-FFF2-40B4-BE49-F238E27FC236}">
                <a16:creationId xmlns:a16="http://schemas.microsoft.com/office/drawing/2014/main" id="{2BD31C98-199A-4722-A1A5-4393A43E7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281F3368-F9BE-49CD-B4BB-BB763140B5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352377"/>
              </p:ext>
            </p:extLst>
          </p:nvPr>
        </p:nvGraphicFramePr>
        <p:xfrm>
          <a:off x="1840301" y="1811547"/>
          <a:ext cx="7664447" cy="4315791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75490">
                  <a:extLst>
                    <a:ext uri="{9D8B030D-6E8A-4147-A177-3AD203B41FA5}">
                      <a16:colId xmlns:a16="http://schemas.microsoft.com/office/drawing/2014/main" val="1050036197"/>
                    </a:ext>
                  </a:extLst>
                </a:gridCol>
                <a:gridCol w="6888957">
                  <a:extLst>
                    <a:ext uri="{9D8B030D-6E8A-4147-A177-3AD203B41FA5}">
                      <a16:colId xmlns:a16="http://schemas.microsoft.com/office/drawing/2014/main" val="4029182089"/>
                    </a:ext>
                  </a:extLst>
                </a:gridCol>
              </a:tblGrid>
              <a:tr h="661425">
                <a:tc>
                  <a:txBody>
                    <a:bodyPr/>
                    <a:lstStyle/>
                    <a:p>
                      <a:r>
                        <a:rPr lang="de-DE" sz="1100" b="0" dirty="0"/>
                        <a:t>[1]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r>
                        <a:rPr lang="de-DE" sz="1100" b="0" dirty="0"/>
                        <a:t>E-</a:t>
                      </a:r>
                      <a:r>
                        <a:rPr lang="de-DE" sz="1100" b="0" dirty="0" err="1"/>
                        <a:t>pharmacies</a:t>
                      </a:r>
                      <a:r>
                        <a:rPr lang="de-DE" sz="1100" b="0" dirty="0"/>
                        <a:t>: Waging a Battle </a:t>
                      </a:r>
                      <a:r>
                        <a:rPr lang="de-DE" sz="1100" b="0" dirty="0" err="1"/>
                        <a:t>for</a:t>
                      </a:r>
                      <a:r>
                        <a:rPr lang="de-DE" sz="1100" b="0" dirty="0"/>
                        <a:t> Survival von </a:t>
                      </a:r>
                      <a:r>
                        <a:rPr lang="de-DE" sz="1100" b="0" dirty="0" err="1"/>
                        <a:t>Usha</a:t>
                      </a:r>
                      <a:r>
                        <a:rPr lang="de-DE" sz="1100" b="0" dirty="0"/>
                        <a:t> Sharma, June 2019 </a:t>
                      </a:r>
                      <a:r>
                        <a:rPr lang="de-DE" sz="1100" b="0" u="none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de-DE" sz="1100" b="0" u="none" dirty="0">
                          <a:solidFill>
                            <a:schemeClr val="tx1"/>
                          </a:solidFill>
                          <a:hlinkClick r:id="rId2"/>
                        </a:rPr>
                        <a:t>https://www.expresspharma.in/cover-story/e-pharmacies-waging-a-battle-for-survival/</a:t>
                      </a:r>
                      <a:r>
                        <a:rPr lang="de-DE" sz="1100" b="0" u="none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991488299"/>
                  </a:ext>
                </a:extLst>
              </a:tr>
              <a:tr h="512603">
                <a:tc>
                  <a:txBody>
                    <a:bodyPr/>
                    <a:lstStyle/>
                    <a:p>
                      <a:r>
                        <a:rPr lang="de-DE" sz="1100" dirty="0"/>
                        <a:t>[2]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WELT, Marktwächter Digitale. Dynamische Preisdifferenzierung im deutschen Online-Handel. 2018.</a:t>
                      </a: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1292440290"/>
                  </a:ext>
                </a:extLst>
              </a:tr>
              <a:tr h="661425">
                <a:tc>
                  <a:txBody>
                    <a:bodyPr/>
                    <a:lstStyle/>
                    <a:p>
                      <a:r>
                        <a:rPr lang="de-DE" sz="1100" dirty="0"/>
                        <a:t>[3]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effectLst/>
                        </a:rPr>
                        <a:t>Artikel: „ACXIT Capital Partners berät </a:t>
                      </a:r>
                      <a:r>
                        <a:rPr lang="de-DE" sz="1100" err="1">
                          <a:effectLst/>
                        </a:rPr>
                        <a:t>medpex</a:t>
                      </a:r>
                      <a:r>
                        <a:rPr lang="de-DE" sz="1100" dirty="0">
                          <a:effectLst/>
                        </a:rPr>
                        <a:t> beim Verkauf der Versandaktivtäten an die Zur Rose Group“, </a:t>
                      </a:r>
                      <a:r>
                        <a:rPr lang="de-DE" sz="1100" err="1">
                          <a:effectLst/>
                        </a:rPr>
                        <a:t>Fankfurt</a:t>
                      </a:r>
                      <a:r>
                        <a:rPr lang="de-DE" sz="1100" dirty="0">
                          <a:effectLst/>
                        </a:rPr>
                        <a:t> 2018</a:t>
                      </a:r>
                    </a:p>
                    <a:p>
                      <a:r>
                        <a:rPr lang="de-DE" sz="1100" dirty="0"/>
                        <a:t>(https://www.acxit.com/de/medpex/)</a:t>
                      </a: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1445602612"/>
                  </a:ext>
                </a:extLst>
              </a:tr>
              <a:tr h="363783">
                <a:tc>
                  <a:txBody>
                    <a:bodyPr/>
                    <a:lstStyle/>
                    <a:p>
                      <a:r>
                        <a:rPr lang="de-DE" sz="1100" dirty="0"/>
                        <a:t>[4]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Artikel: „Die Apotheke </a:t>
                      </a:r>
                      <a:r>
                        <a:rPr lang="de-DE" sz="1100" err="1"/>
                        <a:t>Docmorris</a:t>
                      </a:r>
                      <a:r>
                        <a:rPr lang="de-DE" sz="1100" dirty="0"/>
                        <a:t> auf einen Blick“, 2018</a:t>
                      </a: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1911275803"/>
                  </a:ext>
                </a:extLst>
              </a:tr>
              <a:tr h="363783">
                <a:tc>
                  <a:txBody>
                    <a:bodyPr/>
                    <a:lstStyle/>
                    <a:p>
                      <a:r>
                        <a:rPr lang="de-DE" sz="1100" dirty="0"/>
                        <a:t>[5]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https://www.ptaheute.de/news/artikel/aenderung-der-apothekenbetriebsordnung/</a:t>
                      </a: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854347765"/>
                  </a:ext>
                </a:extLst>
              </a:tr>
              <a:tr h="512603">
                <a:tc>
                  <a:txBody>
                    <a:bodyPr/>
                    <a:lstStyle/>
                    <a:p>
                      <a:r>
                        <a:rPr lang="de-DE" sz="1100" dirty="0"/>
                        <a:t>[6]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https://www.pharmazeutische-zeitung.de/ausgabe-472010/botschafter-der-apotheke/</a:t>
                      </a: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2767741183"/>
                  </a:ext>
                </a:extLst>
              </a:tr>
              <a:tr h="512603">
                <a:tc>
                  <a:txBody>
                    <a:bodyPr/>
                    <a:lstStyle/>
                    <a:p>
                      <a:r>
                        <a:rPr lang="de-DE" sz="1100" dirty="0"/>
                        <a:t>[7]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Artikel: „</a:t>
                      </a:r>
                      <a:r>
                        <a:rPr lang="de-DE" sz="1100" err="1"/>
                        <a:t>Apocarrier</a:t>
                      </a:r>
                      <a:r>
                        <a:rPr lang="de-DE" sz="1100" dirty="0"/>
                        <a:t> plant bundesweiten Apotheken-Kurierdienst“, </a:t>
                      </a:r>
                      <a:r>
                        <a:rPr lang="de-DE" sz="1100" err="1"/>
                        <a:t>apotheke</a:t>
                      </a:r>
                      <a:r>
                        <a:rPr lang="de-DE" sz="1100" dirty="0"/>
                        <a:t> </a:t>
                      </a:r>
                      <a:r>
                        <a:rPr lang="de-DE" sz="1100" err="1"/>
                        <a:t>adhoc</a:t>
                      </a:r>
                      <a:r>
                        <a:rPr lang="de-DE" sz="1100" dirty="0"/>
                        <a:t>, Klein, 2019</a:t>
                      </a: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3875169704"/>
                  </a:ext>
                </a:extLst>
              </a:tr>
              <a:tr h="363783">
                <a:tc>
                  <a:txBody>
                    <a:bodyPr/>
                    <a:lstStyle/>
                    <a:p>
                      <a:r>
                        <a:rPr lang="de-DE" sz="1100" dirty="0"/>
                        <a:t>[8]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https://www.northdata.de/Pillentaxi+Verwaltungs+GmbH,+K%C3%B6ln/HRB+69249</a:t>
                      </a: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2494964168"/>
                  </a:ext>
                </a:extLst>
              </a:tr>
              <a:tr h="363783">
                <a:tc>
                  <a:txBody>
                    <a:bodyPr/>
                    <a:lstStyle/>
                    <a:p>
                      <a:r>
                        <a:rPr lang="de-DE" sz="1100" dirty="0"/>
                        <a:t>[9]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https://www.controllingportal.de/Fachinfo/Grundlagen/Der-Produktlebenszyklus.html</a:t>
                      </a: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2548877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3507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2">
            <a:extLst>
              <a:ext uri="{FF2B5EF4-FFF2-40B4-BE49-F238E27FC236}">
                <a16:creationId xmlns:a16="http://schemas.microsoft.com/office/drawing/2014/main" id="{9073237B-D536-4B4C-8928-3510CB0F8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8FBCA22-40FF-412D-BC28-891FCB5B0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de-DE"/>
              <a:t>Idee des Produktes</a:t>
            </a:r>
          </a:p>
        </p:txBody>
      </p:sp>
      <p:sp>
        <p:nvSpPr>
          <p:cNvPr id="99" name="Rectangle 104">
            <a:extLst>
              <a:ext uri="{FF2B5EF4-FFF2-40B4-BE49-F238E27FC236}">
                <a16:creationId xmlns:a16="http://schemas.microsoft.com/office/drawing/2014/main" id="{488B1383-B33A-45D9-AF5F-DD1522135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Content Placeholder 99">
            <a:extLst>
              <a:ext uri="{FF2B5EF4-FFF2-40B4-BE49-F238E27FC236}">
                <a16:creationId xmlns:a16="http://schemas.microsoft.com/office/drawing/2014/main" id="{20BDB0C6-EB75-4602-A7DD-A07C9A42A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Krank</a:t>
            </a:r>
          </a:p>
          <a:p>
            <a:r>
              <a:rPr lang="de-DE" dirty="0"/>
              <a:t>Kann nicht aufstehen</a:t>
            </a:r>
          </a:p>
          <a:p>
            <a:r>
              <a:rPr lang="de-DE" dirty="0"/>
              <a:t>Leere Medikamentendose</a:t>
            </a:r>
          </a:p>
        </p:txBody>
      </p:sp>
      <p:pic>
        <p:nvPicPr>
          <p:cNvPr id="96" name="Grafik 96" descr="Ein Bild, das drinnen, Person, Baby, Mädchen enthält.&#10;&#10;Mit sehr hoher Zuverlässigkeit generierte Beschreibung">
            <a:extLst>
              <a:ext uri="{FF2B5EF4-FFF2-40B4-BE49-F238E27FC236}">
                <a16:creationId xmlns:a16="http://schemas.microsoft.com/office/drawing/2014/main" id="{A5A2CAE9-7409-4BBB-887A-07EA68566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0459" y="1155750"/>
            <a:ext cx="4832661" cy="3243773"/>
          </a:xfrm>
          <a:prstGeom prst="rect">
            <a:avLst/>
          </a:prstGeom>
        </p:spPr>
      </p:pic>
      <p:sp>
        <p:nvSpPr>
          <p:cNvPr id="102" name="Freeform 11">
            <a:extLst>
              <a:ext uri="{FF2B5EF4-FFF2-40B4-BE49-F238E27FC236}">
                <a16:creationId xmlns:a16="http://schemas.microsoft.com/office/drawing/2014/main" id="{ADD2565E-493E-4545-99C0-2F033FAF9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" name="Grafik 105" descr="Ein Bild, das Flasche, Pinsel enthält.&#10;&#10;Mit sehr hoher Zuverlässigkeit generierte Beschreibung">
            <a:extLst>
              <a:ext uri="{FF2B5EF4-FFF2-40B4-BE49-F238E27FC236}">
                <a16:creationId xmlns:a16="http://schemas.microsoft.com/office/drawing/2014/main" id="{4D9A5ACC-8551-4CEF-A646-8C34674BB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590" y="3794186"/>
            <a:ext cx="3907765" cy="260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70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6">
            <a:extLst>
              <a:ext uri="{FF2B5EF4-FFF2-40B4-BE49-F238E27FC236}">
                <a16:creationId xmlns:a16="http://schemas.microsoft.com/office/drawing/2014/main" id="{A7AF9E2D-8F98-4755-895E-D65689F2A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55" name="Group 58">
            <a:extLst>
              <a:ext uri="{FF2B5EF4-FFF2-40B4-BE49-F238E27FC236}">
                <a16:creationId xmlns:a16="http://schemas.microsoft.com/office/drawing/2014/main" id="{94D3C8C4-8367-4524-B9C5-2B3ACA682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36169" y="228600"/>
            <a:ext cx="2851523" cy="6638625"/>
            <a:chOff x="2487613" y="285750"/>
            <a:chExt cx="2428875" cy="5654676"/>
          </a:xfrm>
        </p:grpSpPr>
        <p:sp>
          <p:nvSpPr>
            <p:cNvPr id="60" name="Freeform 11">
              <a:extLst>
                <a:ext uri="{FF2B5EF4-FFF2-40B4-BE49-F238E27FC236}">
                  <a16:creationId xmlns:a16="http://schemas.microsoft.com/office/drawing/2014/main" id="{38BDB546-CAFB-429D-8D82-4F3AA2891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1" name="Freeform 12">
              <a:extLst>
                <a:ext uri="{FF2B5EF4-FFF2-40B4-BE49-F238E27FC236}">
                  <a16:creationId xmlns:a16="http://schemas.microsoft.com/office/drawing/2014/main" id="{8F202AFF-3597-4A70-9149-0AA2AACBB9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2" name="Freeform 13">
              <a:extLst>
                <a:ext uri="{FF2B5EF4-FFF2-40B4-BE49-F238E27FC236}">
                  <a16:creationId xmlns:a16="http://schemas.microsoft.com/office/drawing/2014/main" id="{5B91C985-1FBD-4FEE-8FB4-FBD47CF0A3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3" name="Freeform 14">
              <a:extLst>
                <a:ext uri="{FF2B5EF4-FFF2-40B4-BE49-F238E27FC236}">
                  <a16:creationId xmlns:a16="http://schemas.microsoft.com/office/drawing/2014/main" id="{E045B090-8B4D-4553-997E-D7A7A2B935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4" name="Freeform 15">
              <a:extLst>
                <a:ext uri="{FF2B5EF4-FFF2-40B4-BE49-F238E27FC236}">
                  <a16:creationId xmlns:a16="http://schemas.microsoft.com/office/drawing/2014/main" id="{79661459-591F-41BD-85A7-882DF2E54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5" name="Freeform 16">
              <a:extLst>
                <a:ext uri="{FF2B5EF4-FFF2-40B4-BE49-F238E27FC236}">
                  <a16:creationId xmlns:a16="http://schemas.microsoft.com/office/drawing/2014/main" id="{172E6458-D7F5-4E0B-8098-F3A9B74463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6" name="Freeform 17">
              <a:extLst>
                <a:ext uri="{FF2B5EF4-FFF2-40B4-BE49-F238E27FC236}">
                  <a16:creationId xmlns:a16="http://schemas.microsoft.com/office/drawing/2014/main" id="{5D1FE182-350A-4951-99FA-123B15A19E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7" name="Freeform 18">
              <a:extLst>
                <a:ext uri="{FF2B5EF4-FFF2-40B4-BE49-F238E27FC236}">
                  <a16:creationId xmlns:a16="http://schemas.microsoft.com/office/drawing/2014/main" id="{CBFDC3F8-18F5-41F0-9926-097682CEE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8" name="Freeform 19">
              <a:extLst>
                <a:ext uri="{FF2B5EF4-FFF2-40B4-BE49-F238E27FC236}">
                  <a16:creationId xmlns:a16="http://schemas.microsoft.com/office/drawing/2014/main" id="{F4B5A695-E6ED-4C81-A965-0461489F8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9" name="Freeform 20">
              <a:extLst>
                <a:ext uri="{FF2B5EF4-FFF2-40B4-BE49-F238E27FC236}">
                  <a16:creationId xmlns:a16="http://schemas.microsoft.com/office/drawing/2014/main" id="{CF31B175-CBC2-449D-8998-0BA7711EA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0" name="Freeform 21">
              <a:extLst>
                <a:ext uri="{FF2B5EF4-FFF2-40B4-BE49-F238E27FC236}">
                  <a16:creationId xmlns:a16="http://schemas.microsoft.com/office/drawing/2014/main" id="{47A691C8-6328-4014-BB1A-CB4824DEB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1" name="Freeform 22">
              <a:extLst>
                <a:ext uri="{FF2B5EF4-FFF2-40B4-BE49-F238E27FC236}">
                  <a16:creationId xmlns:a16="http://schemas.microsoft.com/office/drawing/2014/main" id="{94EADC73-ECA3-447E-8D07-AE215A3C4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56" name="Group 72">
            <a:extLst>
              <a:ext uri="{FF2B5EF4-FFF2-40B4-BE49-F238E27FC236}">
                <a16:creationId xmlns:a16="http://schemas.microsoft.com/office/drawing/2014/main" id="{CDA2558E-94AE-4C16-8CD0-DCF447C98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77117" y="-786"/>
            <a:ext cx="2356675" cy="6854040"/>
            <a:chOff x="6627813" y="194833"/>
            <a:chExt cx="1952625" cy="5678918"/>
          </a:xfrm>
        </p:grpSpPr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6928DF6B-A616-4A71-B951-9D8EAA775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CD6B4E15-CED4-45FA-874A-EA347C912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A4EE38F8-BF90-4D7F-8691-89ED516D7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2889210F-D6E4-4311-8BF3-DAD3FF49A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8" name="Freeform 31">
              <a:extLst>
                <a:ext uri="{FF2B5EF4-FFF2-40B4-BE49-F238E27FC236}">
                  <a16:creationId xmlns:a16="http://schemas.microsoft.com/office/drawing/2014/main" id="{44641BAA-087D-4656-8D6F-EA70FB67F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9" name="Freeform 32">
              <a:extLst>
                <a:ext uri="{FF2B5EF4-FFF2-40B4-BE49-F238E27FC236}">
                  <a16:creationId xmlns:a16="http://schemas.microsoft.com/office/drawing/2014/main" id="{DCEB55E2-FCCA-48F5-917E-8B3F26EC8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0" name="Freeform 33">
              <a:extLst>
                <a:ext uri="{FF2B5EF4-FFF2-40B4-BE49-F238E27FC236}">
                  <a16:creationId xmlns:a16="http://schemas.microsoft.com/office/drawing/2014/main" id="{45869B9E-3378-49CB-8EE1-FECA7D7809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1" name="Freeform 34">
              <a:extLst>
                <a:ext uri="{FF2B5EF4-FFF2-40B4-BE49-F238E27FC236}">
                  <a16:creationId xmlns:a16="http://schemas.microsoft.com/office/drawing/2014/main" id="{3497B8C7-AB4A-40B7-A86E-112D90CC6A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2" name="Freeform 35">
              <a:extLst>
                <a:ext uri="{FF2B5EF4-FFF2-40B4-BE49-F238E27FC236}">
                  <a16:creationId xmlns:a16="http://schemas.microsoft.com/office/drawing/2014/main" id="{D5A7E348-C28C-4626-9026-59B6B9F7A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3" name="Freeform 36">
              <a:extLst>
                <a:ext uri="{FF2B5EF4-FFF2-40B4-BE49-F238E27FC236}">
                  <a16:creationId xmlns:a16="http://schemas.microsoft.com/office/drawing/2014/main" id="{A4FF1CA0-E6B1-4861-A2CD-144E06299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4" name="Freeform 37">
              <a:extLst>
                <a:ext uri="{FF2B5EF4-FFF2-40B4-BE49-F238E27FC236}">
                  <a16:creationId xmlns:a16="http://schemas.microsoft.com/office/drawing/2014/main" id="{774FF261-7109-4B0E-B24B-622F4209C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5" name="Freeform 38">
              <a:extLst>
                <a:ext uri="{FF2B5EF4-FFF2-40B4-BE49-F238E27FC236}">
                  <a16:creationId xmlns:a16="http://schemas.microsoft.com/office/drawing/2014/main" id="{3ECECA25-954F-4011-ADFF-BBFC4A00D3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8FBCA22-40FF-412D-BC28-891FCB5B0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3096" y="624110"/>
            <a:ext cx="5021516" cy="1280890"/>
          </a:xfrm>
        </p:spPr>
        <p:txBody>
          <a:bodyPr>
            <a:normAutofit/>
          </a:bodyPr>
          <a:lstStyle/>
          <a:p>
            <a:r>
              <a:rPr lang="de-DE"/>
              <a:t>Idee des Produktes</a:t>
            </a:r>
          </a:p>
        </p:txBody>
      </p:sp>
      <p:pic>
        <p:nvPicPr>
          <p:cNvPr id="4" name="Grafik 4" descr="Ein Bild, das Objekt, Uhr enthält.&#10;&#10;Mit sehr hoher Zuverlässigkeit generierte Beschreibung">
            <a:extLst>
              <a:ext uri="{FF2B5EF4-FFF2-40B4-BE49-F238E27FC236}">
                <a16:creationId xmlns:a16="http://schemas.microsoft.com/office/drawing/2014/main" id="{CAA2A415-4665-4457-A12F-43D4E08C4C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27" r="4794" b="-3"/>
          <a:stretch/>
        </p:blipFill>
        <p:spPr>
          <a:xfrm>
            <a:off x="20" y="10"/>
            <a:ext cx="4646965" cy="3428990"/>
          </a:xfrm>
          <a:prstGeom prst="rect">
            <a:avLst/>
          </a:prstGeom>
        </p:spPr>
      </p:pic>
      <p:sp>
        <p:nvSpPr>
          <p:cNvPr id="58" name="Rectangle 86">
            <a:extLst>
              <a:ext uri="{FF2B5EF4-FFF2-40B4-BE49-F238E27FC236}">
                <a16:creationId xmlns:a16="http://schemas.microsoft.com/office/drawing/2014/main" id="{6D0FFBDB-89D1-4050-8FE5-AFC94C076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704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2" name="Freeform 11">
            <a:extLst>
              <a:ext uri="{FF2B5EF4-FFF2-40B4-BE49-F238E27FC236}">
                <a16:creationId xmlns:a16="http://schemas.microsoft.com/office/drawing/2014/main" id="{75823B85-53D1-46E0-BC58-872776B5A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4645704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37" name="Grafik 37" descr="Ein Bild, das Person, drinnen, Frau, Mann enthält.&#10;&#10;Mit sehr hoher Zuverlässigkeit generierte Beschreibung">
            <a:extLst>
              <a:ext uri="{FF2B5EF4-FFF2-40B4-BE49-F238E27FC236}">
                <a16:creationId xmlns:a16="http://schemas.microsoft.com/office/drawing/2014/main" id="{7B79A606-358A-45D5-8A18-DC1B9B4E7E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2151"/>
          <a:stretch/>
        </p:blipFill>
        <p:spPr>
          <a:xfrm>
            <a:off x="20" y="3429000"/>
            <a:ext cx="4646965" cy="3429000"/>
          </a:xfrm>
          <a:prstGeom prst="rect">
            <a:avLst/>
          </a:prstGeom>
        </p:spPr>
      </p:pic>
      <p:cxnSp>
        <p:nvCxnSpPr>
          <p:cNvPr id="86" name="Straight Connector 90">
            <a:extLst>
              <a:ext uri="{FF2B5EF4-FFF2-40B4-BE49-F238E27FC236}">
                <a16:creationId xmlns:a16="http://schemas.microsoft.com/office/drawing/2014/main" id="{81F86B2C-5FF7-48E0-B5B0-ABEA39A1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429000"/>
            <a:ext cx="4662638" cy="0"/>
          </a:xfrm>
          <a:prstGeom prst="line">
            <a:avLst/>
          </a:prstGeom>
          <a:ln w="50800" cap="flat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Diagramm 52">
            <a:extLst>
              <a:ext uri="{FF2B5EF4-FFF2-40B4-BE49-F238E27FC236}">
                <a16:creationId xmlns:a16="http://schemas.microsoft.com/office/drawing/2014/main" id="{37F82B0B-2D07-45B6-B7F3-D835D48B69E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38191" y="2133600"/>
          <a:ext cx="5066419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67737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6AFD431-09B7-42CA-BF39-9FE5DBE53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711C96E-3D2D-48C8-AAB9-C1CB02D1D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1"/>
            <a:ext cx="6176982" cy="6853245"/>
            <a:chOff x="2487613" y="285750"/>
            <a:chExt cx="2428876" cy="5654676"/>
          </a:xfrm>
          <a:solidFill>
            <a:schemeClr val="tx2">
              <a:lumMod val="90000"/>
            </a:schemeClr>
          </a:solidFill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0D18AF42-7CD5-4754-91D4-1BE53B5D1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A28C8F1A-9407-4D67-8250-D8923BC6D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5CE0A2B0-F7F1-442C-A287-CD6F729E2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9E69CFA3-AE12-4EAF-A3A1-564BEEFEF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ECB64037-2AE8-4CA9-AD8E-7ACC8618F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8D319B10-EE8E-453F-A137-D7EEFA208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3283F486-509C-4A42-8EED-794A991D2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EBBFBB12-E756-4386-9C17-CA5743838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7ADD0E7E-F4A6-4B3F-8A2F-BCBFAFBA2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C19FCFB7-5E71-4197-8EC7-2ACB6DB02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EAA533FE-4903-48DD-A921-421A9C44AF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54CC5D8E-0D6C-4021-B84E-5D6182C0E1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8FBCA22-40FF-412D-BC28-891FCB5B0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9756" y="1159566"/>
            <a:ext cx="3662939" cy="4568264"/>
          </a:xfrm>
        </p:spPr>
        <p:txBody>
          <a:bodyPr anchor="ctr">
            <a:normAutofit/>
          </a:bodyPr>
          <a:lstStyle/>
          <a:p>
            <a:r>
              <a:rPr lang="de-DE">
                <a:solidFill>
                  <a:schemeClr val="bg1">
                    <a:lumMod val="95000"/>
                    <a:lumOff val="5000"/>
                  </a:schemeClr>
                </a:solidFill>
              </a:rPr>
              <a:t>Idee des Produktes</a:t>
            </a:r>
          </a:p>
        </p:txBody>
      </p:sp>
      <p:sp>
        <p:nvSpPr>
          <p:cNvPr id="24" name="Freeform 6">
            <a:extLst>
              <a:ext uri="{FF2B5EF4-FFF2-40B4-BE49-F238E27FC236}">
                <a16:creationId xmlns:a16="http://schemas.microsoft.com/office/drawing/2014/main" id="{E7D63BAB-D0DB-4F66-92F9-4D2E0A2E5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643468"/>
            <a:ext cx="7560245" cy="5571066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52F1D9-44B9-4FEA-97F4-859C6D2E5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10" y="1286934"/>
            <a:ext cx="5292436" cy="42841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Eine mobile Health App</a:t>
            </a:r>
            <a:endParaRPr lang="de-DE" dirty="0"/>
          </a:p>
          <a:p>
            <a:pPr lvl="1"/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Patienten bei der Bestellung ihrer Medikamente so einfach und schnell wie möglich zu unterstützen</a:t>
            </a:r>
            <a:endParaRPr lang="de-DE"/>
          </a:p>
          <a:p>
            <a:pPr lvl="1"/>
            <a:r>
              <a:rPr lang="de-DE" dirty="0">
                <a:ea typeface="+mn-lt"/>
                <a:cs typeface="+mn-lt"/>
              </a:rPr>
              <a:t>Preisvergleich für Medikamente </a:t>
            </a:r>
          </a:p>
          <a:p>
            <a:pPr lvl="1"/>
            <a:r>
              <a:rPr lang="de-DE" dirty="0">
                <a:ea typeface="+mn-lt"/>
                <a:cs typeface="+mn-lt"/>
              </a:rPr>
              <a:t>Direkt Zugang zur Onlineapotheken</a:t>
            </a:r>
            <a:endParaRPr lang="de-DE"/>
          </a:p>
          <a:p>
            <a:pPr lvl="1"/>
            <a:r>
              <a:rPr lang="de-DE" dirty="0">
                <a:ea typeface="+mn-lt"/>
                <a:cs typeface="+mn-lt"/>
              </a:rPr>
              <a:t>Apotheken in Ihrer Nähe und Reservierung der Medikamente einfach per Klick</a:t>
            </a:r>
          </a:p>
          <a:p>
            <a:pPr lvl="1"/>
            <a:r>
              <a:rPr lang="de-DE" dirty="0">
                <a:ea typeface="+mn-lt"/>
                <a:cs typeface="+mn-lt"/>
              </a:rPr>
              <a:t>Optimale Berechnung der Route zur Apotheke</a:t>
            </a:r>
          </a:p>
          <a:p>
            <a:pPr lvl="1"/>
            <a:r>
              <a:rPr lang="de-DE" dirty="0">
                <a:ea typeface="+mn-lt"/>
                <a:cs typeface="+mn-lt"/>
              </a:rPr>
              <a:t> Apothekenskontaktsdaten</a:t>
            </a:r>
          </a:p>
          <a:p>
            <a:pPr lvl="1"/>
            <a:r>
              <a:rPr lang="de-DE" dirty="0" err="1">
                <a:ea typeface="+mn-lt"/>
                <a:cs typeface="+mn-lt"/>
              </a:rPr>
              <a:t>Tabletteerrinerungsplan</a:t>
            </a:r>
          </a:p>
        </p:txBody>
      </p:sp>
    </p:spTree>
    <p:extLst>
      <p:ext uri="{BB962C8B-B14F-4D97-AF65-F5344CB8AC3E}">
        <p14:creationId xmlns:p14="http://schemas.microsoft.com/office/powerpoint/2010/main" val="496517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6AFD431-09B7-42CA-BF39-9FE5DBE53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711C96E-3D2D-48C8-AAB9-C1CB02D1D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1"/>
            <a:ext cx="6176982" cy="6853245"/>
            <a:chOff x="2487613" y="285750"/>
            <a:chExt cx="2428876" cy="5654676"/>
          </a:xfrm>
          <a:solidFill>
            <a:schemeClr val="tx2">
              <a:lumMod val="90000"/>
            </a:schemeClr>
          </a:solidFill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0D18AF42-7CD5-4754-91D4-1BE53B5D1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A28C8F1A-9407-4D67-8250-D8923BC6D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5CE0A2B0-F7F1-442C-A287-CD6F729E2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9E69CFA3-AE12-4EAF-A3A1-564BEEFEF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ECB64037-2AE8-4CA9-AD8E-7ACC8618F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8D319B10-EE8E-453F-A137-D7EEFA208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3283F486-509C-4A42-8EED-794A991D2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EBBFBB12-E756-4386-9C17-CA5743838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7ADD0E7E-F4A6-4B3F-8A2F-BCBFAFBA2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C19FCFB7-5E71-4197-8EC7-2ACB6DB02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EAA533FE-4903-48DD-A921-421A9C44AF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54CC5D8E-0D6C-4021-B84E-5D6182C0E1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8FBCA22-40FF-412D-BC28-891FCB5B0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9756" y="1159566"/>
            <a:ext cx="3662939" cy="4568264"/>
          </a:xfrm>
        </p:spPr>
        <p:txBody>
          <a:bodyPr anchor="ctr">
            <a:normAutofit/>
          </a:bodyPr>
          <a:lstStyle/>
          <a:p>
            <a:r>
              <a:rPr lang="de-DE">
                <a:solidFill>
                  <a:schemeClr val="bg1"/>
                </a:solidFill>
                <a:ea typeface="+mj-lt"/>
                <a:cs typeface="+mj-lt"/>
              </a:rPr>
              <a:t>Marktanalyse und Marktpotential</a:t>
            </a:r>
            <a:endParaRPr lang="de-DE">
              <a:solidFill>
                <a:schemeClr val="bg1"/>
              </a:solidFill>
            </a:endParaRPr>
          </a:p>
        </p:txBody>
      </p:sp>
      <p:sp>
        <p:nvSpPr>
          <p:cNvPr id="24" name="Freeform 6">
            <a:extLst>
              <a:ext uri="{FF2B5EF4-FFF2-40B4-BE49-F238E27FC236}">
                <a16:creationId xmlns:a16="http://schemas.microsoft.com/office/drawing/2014/main" id="{E7D63BAB-D0DB-4F66-92F9-4D2E0A2E5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643468"/>
            <a:ext cx="7560245" cy="5571066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52F1D9-44B9-4FEA-97F4-859C6D2E5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612" y="941878"/>
            <a:ext cx="5824397" cy="4787341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de-DE" dirty="0">
                <a:ea typeface="+mn-lt"/>
                <a:cs typeface="+mn-lt"/>
              </a:rPr>
              <a:t>Hunderte von Versandapotheke auf Google Play Store</a:t>
            </a:r>
            <a:endParaRPr lang="de-DE" dirty="0"/>
          </a:p>
          <a:p>
            <a:r>
              <a:rPr lang="de-DE" dirty="0">
                <a:ea typeface="+mn-lt"/>
                <a:cs typeface="+mn-lt"/>
              </a:rPr>
              <a:t>Gleiche Funktionalitäten anbieten</a:t>
            </a:r>
          </a:p>
          <a:p>
            <a:pPr lvl="1"/>
            <a:r>
              <a:rPr lang="de-DE" dirty="0">
                <a:ea typeface="+mn-lt"/>
                <a:cs typeface="+mn-lt"/>
              </a:rPr>
              <a:t>medpex Apotheke von Comventure GmbH mit mehr als 500 000 Installationen, 4.8 Sterne aus 14 000 Bewertungen</a:t>
            </a:r>
          </a:p>
          <a:p>
            <a:pPr lvl="2"/>
            <a:r>
              <a:rPr lang="de-DE">
                <a:ea typeface="+mn-lt"/>
                <a:cs typeface="+mn-lt"/>
              </a:rPr>
              <a:t>hohe Durchdringung bei jüngeren Kundengruppen mit hoher Kaufkraft </a:t>
            </a:r>
          </a:p>
          <a:p>
            <a:pPr lvl="1"/>
            <a:r>
              <a:rPr lang="de-DE" dirty="0">
                <a:ea typeface="+mn-lt"/>
                <a:cs typeface="+mn-lt"/>
              </a:rPr>
              <a:t>Apo-</a:t>
            </a:r>
            <a:r>
              <a:rPr lang="de-DE" err="1">
                <a:ea typeface="+mn-lt"/>
                <a:cs typeface="+mn-lt"/>
              </a:rPr>
              <a:t>discounter</a:t>
            </a:r>
            <a:r>
              <a:rPr lang="de-DE" dirty="0">
                <a:ea typeface="+mn-lt"/>
                <a:cs typeface="+mn-lt"/>
              </a:rPr>
              <a:t> mit mehr als 100 000 Installationen, 4.6 Sterne aus 24 000 Bewertungen</a:t>
            </a:r>
          </a:p>
          <a:p>
            <a:pPr lvl="2"/>
            <a:r>
              <a:rPr lang="de-DE" dirty="0">
                <a:ea typeface="+mn-lt"/>
                <a:cs typeface="+mn-lt"/>
              </a:rPr>
              <a:t>schnelle Lieferung (innerhalb von 24 stunden)</a:t>
            </a:r>
          </a:p>
          <a:p>
            <a:pPr lvl="2"/>
            <a:r>
              <a:rPr lang="de-DE" dirty="0">
                <a:ea typeface="+mn-lt"/>
                <a:cs typeface="+mn-lt"/>
              </a:rPr>
              <a:t> bis zu 60% Rabatt und Umtausch mit Geld-zurück Garantie</a:t>
            </a:r>
          </a:p>
          <a:p>
            <a:pPr lvl="1"/>
            <a:r>
              <a:rPr lang="de-DE" dirty="0">
                <a:ea typeface="+mn-lt"/>
                <a:cs typeface="+mn-lt"/>
              </a:rPr>
              <a:t>Bodfeld Apotheke mit 4,7 Sterne aus 233 Bewertungen und 10 000+ Installationen </a:t>
            </a:r>
          </a:p>
          <a:p>
            <a:pPr lvl="2"/>
            <a:r>
              <a:rPr lang="de-DE" dirty="0">
                <a:ea typeface="+mn-lt"/>
                <a:cs typeface="+mn-lt"/>
              </a:rPr>
              <a:t>bis zu 70% Rabat</a:t>
            </a:r>
            <a:endParaRPr lang="de-DE" dirty="0"/>
          </a:p>
          <a:p>
            <a:endParaRPr lang="de-DE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0141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2">
            <a:extLst>
              <a:ext uri="{FF2B5EF4-FFF2-40B4-BE49-F238E27FC236}">
                <a16:creationId xmlns:a16="http://schemas.microsoft.com/office/drawing/2014/main" id="{BF7E8610-2DF7-4AF0-B876-0F3B7882A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4">
            <a:extLst>
              <a:ext uri="{FF2B5EF4-FFF2-40B4-BE49-F238E27FC236}">
                <a16:creationId xmlns:a16="http://schemas.microsoft.com/office/drawing/2014/main" id="{C1C8C023-62A6-4DA0-8DF4-3F4EA9409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8FBCA22-40FF-412D-BC28-891FCB5B0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de-DE" sz="2800">
                <a:solidFill>
                  <a:schemeClr val="bg1"/>
                </a:solidFill>
                <a:ea typeface="+mj-lt"/>
                <a:cs typeface="+mj-lt"/>
              </a:rPr>
              <a:t>Marktanalyse und Marktpotential</a:t>
            </a:r>
            <a:br>
              <a:rPr lang="de-DE" sz="2800">
                <a:solidFill>
                  <a:schemeClr val="bg1"/>
                </a:solidFill>
                <a:ea typeface="+mj-lt"/>
                <a:cs typeface="+mj-lt"/>
              </a:rPr>
            </a:br>
            <a:br>
              <a:rPr lang="de-DE" sz="280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de-DE" sz="2800" b="1">
                <a:solidFill>
                  <a:schemeClr val="bg1"/>
                </a:solidFill>
                <a:ea typeface="+mj-lt"/>
                <a:cs typeface="+mj-lt"/>
              </a:rPr>
              <a:t>Docmorris</a:t>
            </a:r>
            <a:endParaRPr lang="de-DE" sz="2800" b="1">
              <a:solidFill>
                <a:schemeClr val="bg1"/>
              </a:solidFill>
            </a:endParaRPr>
          </a:p>
        </p:txBody>
      </p:sp>
      <p:sp>
        <p:nvSpPr>
          <p:cNvPr id="30" name="Freeform 11">
            <a:extLst>
              <a:ext uri="{FF2B5EF4-FFF2-40B4-BE49-F238E27FC236}">
                <a16:creationId xmlns:a16="http://schemas.microsoft.com/office/drawing/2014/main" id="{26B9FE07-322E-43FB-8707-C9826BD90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9" name="Diagramm 22">
            <a:extLst>
              <a:ext uri="{FF2B5EF4-FFF2-40B4-BE49-F238E27FC236}">
                <a16:creationId xmlns:a16="http://schemas.microsoft.com/office/drawing/2014/main" id="{28120472-E714-40B7-A689-6406622F96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3033970"/>
              </p:ext>
            </p:extLst>
          </p:nvPr>
        </p:nvGraphicFramePr>
        <p:xfrm>
          <a:off x="961012" y="2930805"/>
          <a:ext cx="10265786" cy="2961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2481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08ED74B-06F2-4BD5-838F-1AAD0033E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9F586E1-75B5-49B8-9A21-DD14CA0F6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8ECF1231-6B06-42A7-9653-F6A738AAC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DD0D424C-4930-4745-B075-4AF5691E38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13">
              <a:extLst>
                <a:ext uri="{FF2B5EF4-FFF2-40B4-BE49-F238E27FC236}">
                  <a16:creationId xmlns:a16="http://schemas.microsoft.com/office/drawing/2014/main" id="{8CD110D4-7970-4333-ACA2-F5A0DFCE9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14">
              <a:extLst>
                <a:ext uri="{FF2B5EF4-FFF2-40B4-BE49-F238E27FC236}">
                  <a16:creationId xmlns:a16="http://schemas.microsoft.com/office/drawing/2014/main" id="{94C2DE85-6DF9-48B6-AC63-963A52242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6" name="Freeform 15">
              <a:extLst>
                <a:ext uri="{FF2B5EF4-FFF2-40B4-BE49-F238E27FC236}">
                  <a16:creationId xmlns:a16="http://schemas.microsoft.com/office/drawing/2014/main" id="{2B527314-243D-423D-9285-A30290D1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7" name="Freeform 16">
              <a:extLst>
                <a:ext uri="{FF2B5EF4-FFF2-40B4-BE49-F238E27FC236}">
                  <a16:creationId xmlns:a16="http://schemas.microsoft.com/office/drawing/2014/main" id="{857798C9-0A62-400E-B105-429ABFC4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7">
              <a:extLst>
                <a:ext uri="{FF2B5EF4-FFF2-40B4-BE49-F238E27FC236}">
                  <a16:creationId xmlns:a16="http://schemas.microsoft.com/office/drawing/2014/main" id="{40E214F1-D642-41FF-8FBB-F1484108E9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8">
              <a:extLst>
                <a:ext uri="{FF2B5EF4-FFF2-40B4-BE49-F238E27FC236}">
                  <a16:creationId xmlns:a16="http://schemas.microsoft.com/office/drawing/2014/main" id="{24EBEFE9-8F4F-41C2-9022-FF9730C4E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9">
              <a:extLst>
                <a:ext uri="{FF2B5EF4-FFF2-40B4-BE49-F238E27FC236}">
                  <a16:creationId xmlns:a16="http://schemas.microsoft.com/office/drawing/2014/main" id="{389BEA2F-6457-431A-941E-840A670CA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20">
              <a:extLst>
                <a:ext uri="{FF2B5EF4-FFF2-40B4-BE49-F238E27FC236}">
                  <a16:creationId xmlns:a16="http://schemas.microsoft.com/office/drawing/2014/main" id="{D32D9258-EB54-414B-A2D5-458339569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495967EF-C4BF-4A5F-90E5-A603A6654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22">
              <a:extLst>
                <a:ext uri="{FF2B5EF4-FFF2-40B4-BE49-F238E27FC236}">
                  <a16:creationId xmlns:a16="http://schemas.microsoft.com/office/drawing/2014/main" id="{253675EB-03CE-4B59-BEBD-4D0D98710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8FBCA22-40FF-412D-BC28-891FCB5B0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de-DE"/>
              <a:t>Marktanalyse und Marktpotential</a:t>
            </a:r>
            <a:endParaRPr lang="de-DE">
              <a:ea typeface="+mj-lt"/>
              <a:cs typeface="+mj-lt"/>
            </a:endParaRPr>
          </a:p>
          <a:p>
            <a:endParaRPr lang="de-DE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9CAF6A1-77C7-4ABC-9E4A-E74A8DB16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46" name="Freeform 27">
              <a:extLst>
                <a:ext uri="{FF2B5EF4-FFF2-40B4-BE49-F238E27FC236}">
                  <a16:creationId xmlns:a16="http://schemas.microsoft.com/office/drawing/2014/main" id="{6B3F65AF-943F-4D0E-B890-AA058F48B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7" name="Freeform 28">
              <a:extLst>
                <a:ext uri="{FF2B5EF4-FFF2-40B4-BE49-F238E27FC236}">
                  <a16:creationId xmlns:a16="http://schemas.microsoft.com/office/drawing/2014/main" id="{660B5807-5995-44AD-9E16-10337DC83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8" name="Freeform 29">
              <a:extLst>
                <a:ext uri="{FF2B5EF4-FFF2-40B4-BE49-F238E27FC236}">
                  <a16:creationId xmlns:a16="http://schemas.microsoft.com/office/drawing/2014/main" id="{E80AC2A9-A86D-45A4-B218-B52F22B3E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9" name="Freeform 30">
              <a:extLst>
                <a:ext uri="{FF2B5EF4-FFF2-40B4-BE49-F238E27FC236}">
                  <a16:creationId xmlns:a16="http://schemas.microsoft.com/office/drawing/2014/main" id="{2DB7D344-D8A0-46BE-8BD4-70DEC451E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0" name="Freeform 31">
              <a:extLst>
                <a:ext uri="{FF2B5EF4-FFF2-40B4-BE49-F238E27FC236}">
                  <a16:creationId xmlns:a16="http://schemas.microsoft.com/office/drawing/2014/main" id="{90B7E18B-6B64-4711-94DE-715DE0CB7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32">
              <a:extLst>
                <a:ext uri="{FF2B5EF4-FFF2-40B4-BE49-F238E27FC236}">
                  <a16:creationId xmlns:a16="http://schemas.microsoft.com/office/drawing/2014/main" id="{7CCF1B9C-A47F-4AC1-8164-F13CD4288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33">
              <a:extLst>
                <a:ext uri="{FF2B5EF4-FFF2-40B4-BE49-F238E27FC236}">
                  <a16:creationId xmlns:a16="http://schemas.microsoft.com/office/drawing/2014/main" id="{A7694E0F-733F-4E78-A250-B7840DA06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4">
              <a:extLst>
                <a:ext uri="{FF2B5EF4-FFF2-40B4-BE49-F238E27FC236}">
                  <a16:creationId xmlns:a16="http://schemas.microsoft.com/office/drawing/2014/main" id="{7DE4B38A-BCE4-48FC-9109-41F73413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5">
              <a:extLst>
                <a:ext uri="{FF2B5EF4-FFF2-40B4-BE49-F238E27FC236}">
                  <a16:creationId xmlns:a16="http://schemas.microsoft.com/office/drawing/2014/main" id="{36605C57-20A9-46A2-A6DB-2EA83ADC9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6">
              <a:extLst>
                <a:ext uri="{FF2B5EF4-FFF2-40B4-BE49-F238E27FC236}">
                  <a16:creationId xmlns:a16="http://schemas.microsoft.com/office/drawing/2014/main" id="{23EFA4B2-9313-4409-9BAE-FC04D2AF1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7">
              <a:extLst>
                <a:ext uri="{FF2B5EF4-FFF2-40B4-BE49-F238E27FC236}">
                  <a16:creationId xmlns:a16="http://schemas.microsoft.com/office/drawing/2014/main" id="{C8A794CC-8846-4A65-8227-1001468DB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8">
              <a:extLst>
                <a:ext uri="{FF2B5EF4-FFF2-40B4-BE49-F238E27FC236}">
                  <a16:creationId xmlns:a16="http://schemas.microsoft.com/office/drawing/2014/main" id="{87046215-2C6C-4EFD-9689-6EBF98CA9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CC9387DA-2D8E-4E5D-BD65-274370B65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" name="Freeform 11">
            <a:extLst>
              <a:ext uri="{FF2B5EF4-FFF2-40B4-BE49-F238E27FC236}">
                <a16:creationId xmlns:a16="http://schemas.microsoft.com/office/drawing/2014/main" id="{18BFC65B-9706-4EE1-8B75-FEEC1C530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7" name="Diagramm 7">
            <a:extLst>
              <a:ext uri="{FF2B5EF4-FFF2-40B4-BE49-F238E27FC236}">
                <a16:creationId xmlns:a16="http://schemas.microsoft.com/office/drawing/2014/main" id="{CAB86CFD-D976-4631-A854-0150C75ABA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1600853"/>
              </p:ext>
            </p:extLst>
          </p:nvPr>
        </p:nvGraphicFramePr>
        <p:xfrm>
          <a:off x="2589212" y="2133600"/>
          <a:ext cx="9332343" cy="42664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9296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6AFD431-09B7-42CA-BF39-9FE5DBE53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711C96E-3D2D-48C8-AAB9-C1CB02D1D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1"/>
            <a:ext cx="6176982" cy="6853245"/>
            <a:chOff x="2487613" y="285750"/>
            <a:chExt cx="2428876" cy="5654676"/>
          </a:xfrm>
          <a:solidFill>
            <a:schemeClr val="accent1">
              <a:alpha val="30000"/>
            </a:schemeClr>
          </a:solidFill>
        </p:grpSpPr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0D18AF42-7CD5-4754-91D4-1BE53B5D1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A28C8F1A-9407-4D67-8250-D8923BC6D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13">
              <a:extLst>
                <a:ext uri="{FF2B5EF4-FFF2-40B4-BE49-F238E27FC236}">
                  <a16:creationId xmlns:a16="http://schemas.microsoft.com/office/drawing/2014/main" id="{5CE0A2B0-F7F1-442C-A287-CD6F729E2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14">
              <a:extLst>
                <a:ext uri="{FF2B5EF4-FFF2-40B4-BE49-F238E27FC236}">
                  <a16:creationId xmlns:a16="http://schemas.microsoft.com/office/drawing/2014/main" id="{9E69CFA3-AE12-4EAF-A3A1-564BEEFEF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15">
              <a:extLst>
                <a:ext uri="{FF2B5EF4-FFF2-40B4-BE49-F238E27FC236}">
                  <a16:creationId xmlns:a16="http://schemas.microsoft.com/office/drawing/2014/main" id="{ECB64037-2AE8-4CA9-AD8E-7ACC8618F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16">
              <a:extLst>
                <a:ext uri="{FF2B5EF4-FFF2-40B4-BE49-F238E27FC236}">
                  <a16:creationId xmlns:a16="http://schemas.microsoft.com/office/drawing/2014/main" id="{8D319B10-EE8E-453F-A137-D7EEFA208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17">
              <a:extLst>
                <a:ext uri="{FF2B5EF4-FFF2-40B4-BE49-F238E27FC236}">
                  <a16:creationId xmlns:a16="http://schemas.microsoft.com/office/drawing/2014/main" id="{3283F486-509C-4A42-8EED-794A991D2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18">
              <a:extLst>
                <a:ext uri="{FF2B5EF4-FFF2-40B4-BE49-F238E27FC236}">
                  <a16:creationId xmlns:a16="http://schemas.microsoft.com/office/drawing/2014/main" id="{EBBFBB12-E756-4386-9C17-CA5743838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19">
              <a:extLst>
                <a:ext uri="{FF2B5EF4-FFF2-40B4-BE49-F238E27FC236}">
                  <a16:creationId xmlns:a16="http://schemas.microsoft.com/office/drawing/2014/main" id="{7ADD0E7E-F4A6-4B3F-8A2F-BCBFAFBA2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20">
              <a:extLst>
                <a:ext uri="{FF2B5EF4-FFF2-40B4-BE49-F238E27FC236}">
                  <a16:creationId xmlns:a16="http://schemas.microsoft.com/office/drawing/2014/main" id="{C19FCFB7-5E71-4197-8EC7-2ACB6DB02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EAA533FE-4903-48DD-A921-421A9C44AF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22">
              <a:extLst>
                <a:ext uri="{FF2B5EF4-FFF2-40B4-BE49-F238E27FC236}">
                  <a16:creationId xmlns:a16="http://schemas.microsoft.com/office/drawing/2014/main" id="{54CC5D8E-0D6C-4021-B84E-5D6182C0E1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8FBCA22-40FF-412D-BC28-891FCB5B0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9756" y="1159566"/>
            <a:ext cx="3662939" cy="4568264"/>
          </a:xfrm>
        </p:spPr>
        <p:txBody>
          <a:bodyPr anchor="ctr">
            <a:normAutofit/>
          </a:bodyPr>
          <a:lstStyle/>
          <a:p>
            <a:r>
              <a:rPr lang="de-DE">
                <a:solidFill>
                  <a:schemeClr val="tx1"/>
                </a:solidFill>
                <a:ea typeface="+mj-lt"/>
                <a:cs typeface="+mj-lt"/>
              </a:rPr>
              <a:t>Marktanalyse und Marktpotential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45" name="Freeform 6">
            <a:extLst>
              <a:ext uri="{FF2B5EF4-FFF2-40B4-BE49-F238E27FC236}">
                <a16:creationId xmlns:a16="http://schemas.microsoft.com/office/drawing/2014/main" id="{E7D63BAB-D0DB-4F66-92F9-4D2E0A2E5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643468"/>
            <a:ext cx="7560245" cy="5571066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52F1D9-44B9-4FEA-97F4-859C6D2E5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10" y="1286934"/>
            <a:ext cx="5292436" cy="4284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None/>
            </a:pPr>
            <a:endParaRPr lang="de-DE" dirty="0"/>
          </a:p>
          <a:p>
            <a:pPr marL="0" indent="0">
              <a:buNone/>
            </a:pPr>
            <a:endParaRPr lang="de-DE">
              <a:solidFill>
                <a:srgbClr val="FFFFFF"/>
              </a:solidFill>
              <a:ea typeface="+mn-lt"/>
              <a:cs typeface="+mn-lt"/>
            </a:endParaRPr>
          </a:p>
          <a:p>
            <a:endParaRPr lang="de-DE">
              <a:solidFill>
                <a:srgbClr val="FFFFFF"/>
              </a:solidFill>
              <a:ea typeface="+mn-lt"/>
              <a:cs typeface="+mn-lt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7B0DD63-0BE7-4026-9045-6310809FB817}"/>
              </a:ext>
            </a:extLst>
          </p:cNvPr>
          <p:cNvSpPr txBox="1"/>
          <p:nvPr/>
        </p:nvSpPr>
        <p:spPr>
          <a:xfrm>
            <a:off x="296174" y="2007080"/>
            <a:ext cx="5647424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/>
              <a:t>In 2012 wurde die „Apotheke vor Ort App“ entwickelt​</a:t>
            </a:r>
          </a:p>
          <a:p>
            <a:pPr>
              <a:buChar char="•"/>
            </a:pPr>
            <a:r>
              <a:rPr lang="de-DE" dirty="0">
                <a:cs typeface="Arial"/>
              </a:rPr>
              <a:t>Geschäftsmodell </a:t>
            </a:r>
            <a:r>
              <a:rPr lang="en-US" dirty="0">
                <a:cs typeface="Arial"/>
              </a:rPr>
              <a:t>​</a:t>
            </a:r>
          </a:p>
          <a:p>
            <a:pPr lvl="1">
              <a:buChar char="•"/>
            </a:pPr>
            <a:r>
              <a:rPr lang="de-DE" dirty="0">
                <a:cs typeface="Arial"/>
              </a:rPr>
              <a:t>Alle Funktionalitäten der App das erste Jahr sind kostenlos </a:t>
            </a:r>
            <a:r>
              <a:rPr lang="en-US" dirty="0">
                <a:cs typeface="Arial"/>
              </a:rPr>
              <a:t>​</a:t>
            </a:r>
          </a:p>
          <a:p>
            <a:pPr lvl="1">
              <a:buChar char="•"/>
            </a:pPr>
            <a:r>
              <a:rPr lang="de-DE" dirty="0">
                <a:cs typeface="Arial"/>
              </a:rPr>
              <a:t>Ab das 2. Jahr muss man 24,99 Euro </a:t>
            </a:r>
            <a:r>
              <a:rPr lang="de-DE">
                <a:cs typeface="Arial"/>
              </a:rPr>
              <a:t>monatlich zahlen</a:t>
            </a:r>
            <a:endParaRPr lang="en-US">
              <a:cs typeface="Arial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2686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98</TotalTime>
  <Words>1234</Words>
  <Application>Microsoft Office PowerPoint</Application>
  <PresentationFormat>Breitbild</PresentationFormat>
  <Paragraphs>223</Paragraphs>
  <Slides>28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4</vt:i4>
      </vt:variant>
      <vt:variant>
        <vt:lpstr>Folientitel</vt:lpstr>
      </vt:variant>
      <vt:variant>
        <vt:i4>28</vt:i4>
      </vt:variant>
    </vt:vector>
  </HeadingPairs>
  <TitlesOfParts>
    <vt:vector size="32" baseType="lpstr">
      <vt:lpstr>Wisp</vt:lpstr>
      <vt:lpstr>Office</vt:lpstr>
      <vt:lpstr>Office</vt:lpstr>
      <vt:lpstr>Office</vt:lpstr>
      <vt:lpstr>SmartAPOtheke MAPH GRUPPE 3</vt:lpstr>
      <vt:lpstr>INHALT</vt:lpstr>
      <vt:lpstr>Idee des Produktes</vt:lpstr>
      <vt:lpstr>Idee des Produktes</vt:lpstr>
      <vt:lpstr>Idee des Produktes</vt:lpstr>
      <vt:lpstr>Marktanalyse und Marktpotential</vt:lpstr>
      <vt:lpstr>Marktanalyse und Marktpotential  Docmorris</vt:lpstr>
      <vt:lpstr>Marktanalyse und Marktpotential </vt:lpstr>
      <vt:lpstr>Marktanalyse und Marktpotential</vt:lpstr>
      <vt:lpstr>Marktanalyse und Marktpotential</vt:lpstr>
      <vt:lpstr>Marktanalyse und Marktpotential</vt:lpstr>
      <vt:lpstr>Geschäftsmodell</vt:lpstr>
      <vt:lpstr>Geschäftsmodell</vt:lpstr>
      <vt:lpstr>Geschäftsmodell</vt:lpstr>
      <vt:lpstr>Risiken</vt:lpstr>
      <vt:lpstr>Risiken</vt:lpstr>
      <vt:lpstr>Risiken</vt:lpstr>
      <vt:lpstr>Produktlebenszyklus</vt:lpstr>
      <vt:lpstr>Kapital</vt:lpstr>
      <vt:lpstr>Kapital</vt:lpstr>
      <vt:lpstr>Prototyp</vt:lpstr>
      <vt:lpstr>Prototyp Scanning</vt:lpstr>
      <vt:lpstr>Prototyp</vt:lpstr>
      <vt:lpstr>PowerPoint-Präsentation</vt:lpstr>
      <vt:lpstr>Prototyp</vt:lpstr>
      <vt:lpstr>Prototyp </vt:lpstr>
      <vt:lpstr>LIVE DEMO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Mbonda Ange</dc:creator>
  <cp:lastModifiedBy>Mbonda Ange</cp:lastModifiedBy>
  <cp:revision>1831</cp:revision>
  <dcterms:created xsi:type="dcterms:W3CDTF">2020-01-18T20:01:10Z</dcterms:created>
  <dcterms:modified xsi:type="dcterms:W3CDTF">2020-01-26T14:46:20Z</dcterms:modified>
</cp:coreProperties>
</file>