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423" r:id="rId5"/>
    <p:sldId id="421" r:id="rId6"/>
    <p:sldId id="490" r:id="rId7"/>
    <p:sldId id="621" r:id="rId8"/>
    <p:sldId id="622" r:id="rId9"/>
    <p:sldId id="623" r:id="rId10"/>
    <p:sldId id="648" r:id="rId11"/>
    <p:sldId id="653" r:id="rId12"/>
    <p:sldId id="649" r:id="rId13"/>
    <p:sldId id="650" r:id="rId14"/>
    <p:sldId id="651" r:id="rId15"/>
    <p:sldId id="667" r:id="rId16"/>
    <p:sldId id="668" r:id="rId17"/>
    <p:sldId id="669" r:id="rId18"/>
    <p:sldId id="624" r:id="rId19"/>
    <p:sldId id="670" r:id="rId20"/>
    <p:sldId id="636" r:id="rId21"/>
    <p:sldId id="680" r:id="rId22"/>
    <p:sldId id="681" r:id="rId23"/>
    <p:sldId id="682" r:id="rId24"/>
    <p:sldId id="683" r:id="rId25"/>
    <p:sldId id="637" r:id="rId26"/>
    <p:sldId id="686" r:id="rId27"/>
    <p:sldId id="687" r:id="rId28"/>
    <p:sldId id="688" r:id="rId29"/>
    <p:sldId id="690" r:id="rId30"/>
    <p:sldId id="300" r:id="rId3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02" y="-1542"/>
      </p:cViewPr>
      <p:guideLst>
        <p:guide orient="horz" pos="1616"/>
        <p:guide pos="28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microsoft.com/office/2007/relationships/hdphoto" Target="../media/image2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元素节点属性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99160" y="1459865"/>
            <a:ext cx="695896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通过调用getElementById()方法返回的元素节点对象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拥有以下两个常用的节点属性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0" hangingPunct="0"/>
            <a:r>
              <a:rPr lang="en-US" altLang="zh-CN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tagName: </a:t>
            </a:r>
            <a:r>
              <a:rPr lang="zh-CN" altLang="en-US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元素节点对象所指向的标签名称</a:t>
            </a:r>
            <a:endParaRPr lang="zh-CN" altLang="en-US">
              <a:solidFill>
                <a:srgbClr val="FF68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0" hangingPunct="0"/>
            <a:r>
              <a:rPr lang="en-US" altLang="zh-CN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innerHTML: </a:t>
            </a:r>
            <a:r>
              <a:rPr lang="zh-CN" altLang="en-US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元素节点中的内容</a:t>
            </a:r>
            <a:endParaRPr lang="zh-CN" altLang="en-US">
              <a:solidFill>
                <a:srgbClr val="FF682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eaLnBrk="0" hangingPunct="0"/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document.getElementById('box').tagName;  document.getElementById('box').innerHTML;  </a:t>
            </a:r>
            <a:endParaRPr lang="zh-CN" altLang="en-US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元素节点的其他常用属性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4550" y="1002665"/>
            <a:ext cx="786384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document.getElementById('box').id;  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 id </a:t>
            </a:r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document.getElementById('box').id='person'; 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//设置 id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document.getElementById('box').title; 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 title </a:t>
            </a:r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document.getElementById('box').title='标题'</a:t>
            </a: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;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//设置 title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document.getElementById('box').style;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 CSSStyleDeclaration 对象 </a:t>
            </a:r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document.getElementById('box').style.color; 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 style 对象中 color 的值 </a:t>
            </a:r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document.getElementById('box').style.color='red';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//设置 style 对象中 color 的值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document.getElementById('box').className; 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 class </a:t>
            </a:r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document.getElementById('box').className='box';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//设置 class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alert(document.getElementById('box').bbb); 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//获取自定义属性的值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不支持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924175" y="142875"/>
            <a:ext cx="334454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81960" y="174625"/>
            <a:ext cx="3210560" cy="2965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getElementsByTagName()方法</a:t>
            </a:r>
            <a:endParaRPr 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3127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844985" y="1230279"/>
            <a:ext cx="2374378" cy="3417434"/>
            <a:chOff x="2790790" y="1336999"/>
            <a:chExt cx="3166662" cy="4557765"/>
          </a:xfrm>
        </p:grpSpPr>
        <p:grpSp>
          <p:nvGrpSpPr>
            <p:cNvPr id="95" name="组合 94"/>
            <p:cNvGrpSpPr/>
            <p:nvPr/>
          </p:nvGrpSpPr>
          <p:grpSpPr>
            <a:xfrm>
              <a:off x="3125878" y="1336999"/>
              <a:ext cx="2622120" cy="3893624"/>
              <a:chOff x="2790261" y="1164662"/>
              <a:chExt cx="3172765" cy="4711285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2790261" y="1777654"/>
                <a:ext cx="1850013" cy="1850013"/>
                <a:chOff x="5444044" y="1830654"/>
                <a:chExt cx="1850013" cy="1850013"/>
              </a:xfrm>
            </p:grpSpPr>
            <p:sp>
              <p:nvSpPr>
                <p:cNvPr id="306" name="椭圆 305"/>
                <p:cNvSpPr/>
                <p:nvPr/>
              </p:nvSpPr>
              <p:spPr>
                <a:xfrm>
                  <a:off x="5444044" y="1830654"/>
                  <a:ext cx="1850013" cy="1850013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7" name="椭圆 306"/>
                <p:cNvSpPr/>
                <p:nvPr/>
              </p:nvSpPr>
              <p:spPr>
                <a:xfrm>
                  <a:off x="5576188" y="1962798"/>
                  <a:ext cx="1585725" cy="1585725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8" name="椭圆 307"/>
                <p:cNvSpPr/>
                <p:nvPr/>
              </p:nvSpPr>
              <p:spPr>
                <a:xfrm>
                  <a:off x="5697987" y="2084597"/>
                  <a:ext cx="1342126" cy="1342126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9" name="椭圆 308"/>
                <p:cNvSpPr/>
                <p:nvPr/>
              </p:nvSpPr>
              <p:spPr>
                <a:xfrm>
                  <a:off x="5868225" y="2257789"/>
                  <a:ext cx="1015823" cy="10158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0" name="椭圆 309"/>
                <p:cNvSpPr/>
                <p:nvPr/>
              </p:nvSpPr>
              <p:spPr>
                <a:xfrm>
                  <a:off x="5972810" y="2359420"/>
                  <a:ext cx="792480" cy="792480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1" name="椭圆 310"/>
                <p:cNvSpPr/>
                <p:nvPr/>
              </p:nvSpPr>
              <p:spPr>
                <a:xfrm>
                  <a:off x="6171523" y="2558133"/>
                  <a:ext cx="395054" cy="39505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8" name="椭圆 97"/>
              <p:cNvSpPr/>
              <p:nvPr/>
            </p:nvSpPr>
            <p:spPr>
              <a:xfrm>
                <a:off x="3886350" y="5228247"/>
                <a:ext cx="865710" cy="6477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同侧圆角矩形 98"/>
              <p:cNvSpPr/>
              <p:nvPr/>
            </p:nvSpPr>
            <p:spPr>
              <a:xfrm flipV="1">
                <a:off x="3551240" y="4568689"/>
                <a:ext cx="1602500" cy="996950"/>
              </a:xfrm>
              <a:prstGeom prst="round2SameRect">
                <a:avLst>
                  <a:gd name="adj1" fmla="val 33228"/>
                  <a:gd name="adj2" fmla="val 0"/>
                </a:avLst>
              </a:prstGeom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3488892" y="44830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488892" y="481961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3488892" y="51561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 rot="540000">
                <a:off x="5142159" y="1478407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任意多边形 103"/>
              <p:cNvSpPr/>
              <p:nvPr/>
            </p:nvSpPr>
            <p:spPr>
              <a:xfrm rot="19117182">
                <a:off x="3146805" y="1605265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3027527" y="1799995"/>
                <a:ext cx="173624" cy="163492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任意多边形 105"/>
              <p:cNvSpPr/>
              <p:nvPr/>
            </p:nvSpPr>
            <p:spPr>
              <a:xfrm rot="540000">
                <a:off x="5731932" y="270853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任意多边形 106"/>
              <p:cNvSpPr/>
              <p:nvPr/>
            </p:nvSpPr>
            <p:spPr>
              <a:xfrm rot="20304764">
                <a:off x="2888300" y="3364504"/>
                <a:ext cx="210085" cy="19782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 rot="19776369">
                <a:off x="4873259" y="4161052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任意多边形 108"/>
              <p:cNvSpPr/>
              <p:nvPr/>
            </p:nvSpPr>
            <p:spPr>
              <a:xfrm rot="21147409">
                <a:off x="3550210" y="423622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 rot="21300000">
                <a:off x="4753809" y="1774219"/>
                <a:ext cx="590272" cy="602619"/>
              </a:xfrm>
              <a:custGeom>
                <a:avLst/>
                <a:gdLst>
                  <a:gd name="connsiteX0" fmla="*/ 378421 w 770173"/>
                  <a:gd name="connsiteY0" fmla="*/ 151612 h 786281"/>
                  <a:gd name="connsiteX1" fmla="*/ 131764 w 770173"/>
                  <a:gd name="connsiteY1" fmla="*/ 398268 h 786281"/>
                  <a:gd name="connsiteX2" fmla="*/ 378421 w 770173"/>
                  <a:gd name="connsiteY2" fmla="*/ 644925 h 786281"/>
                  <a:gd name="connsiteX3" fmla="*/ 625078 w 770173"/>
                  <a:gd name="connsiteY3" fmla="*/ 398268 h 786281"/>
                  <a:gd name="connsiteX4" fmla="*/ 378421 w 770173"/>
                  <a:gd name="connsiteY4" fmla="*/ 151612 h 786281"/>
                  <a:gd name="connsiteX5" fmla="*/ 295853 w 770173"/>
                  <a:gd name="connsiteY5" fmla="*/ 0 h 786281"/>
                  <a:gd name="connsiteX6" fmla="*/ 474320 w 770173"/>
                  <a:gd name="connsiteY6" fmla="*/ 0 h 786281"/>
                  <a:gd name="connsiteX7" fmla="*/ 474320 w 770173"/>
                  <a:gd name="connsiteY7" fmla="*/ 98921 h 786281"/>
                  <a:gd name="connsiteX8" fmla="*/ 502920 w 770173"/>
                  <a:gd name="connsiteY8" fmla="*/ 107799 h 786281"/>
                  <a:gd name="connsiteX9" fmla="*/ 555523 w 770173"/>
                  <a:gd name="connsiteY9" fmla="*/ 136351 h 786281"/>
                  <a:gd name="connsiteX10" fmla="*/ 594990 w 770173"/>
                  <a:gd name="connsiteY10" fmla="*/ 168914 h 786281"/>
                  <a:gd name="connsiteX11" fmla="*/ 680939 w 770173"/>
                  <a:gd name="connsiteY11" fmla="*/ 119292 h 786281"/>
                  <a:gd name="connsiteX12" fmla="*/ 770173 w 770173"/>
                  <a:gd name="connsiteY12" fmla="*/ 273849 h 786281"/>
                  <a:gd name="connsiteX13" fmla="*/ 683620 w 770173"/>
                  <a:gd name="connsiteY13" fmla="*/ 323819 h 786281"/>
                  <a:gd name="connsiteX14" fmla="*/ 685766 w 770173"/>
                  <a:gd name="connsiteY14" fmla="*/ 330730 h 786281"/>
                  <a:gd name="connsiteX15" fmla="*/ 692057 w 770173"/>
                  <a:gd name="connsiteY15" fmla="*/ 393141 h 786281"/>
                  <a:gd name="connsiteX16" fmla="*/ 685766 w 770173"/>
                  <a:gd name="connsiteY16" fmla="*/ 455551 h 786281"/>
                  <a:gd name="connsiteX17" fmla="*/ 683620 w 770173"/>
                  <a:gd name="connsiteY17" fmla="*/ 462462 h 786281"/>
                  <a:gd name="connsiteX18" fmla="*/ 770173 w 770173"/>
                  <a:gd name="connsiteY18" fmla="*/ 512433 h 786281"/>
                  <a:gd name="connsiteX19" fmla="*/ 680939 w 770173"/>
                  <a:gd name="connsiteY19" fmla="*/ 666990 h 786281"/>
                  <a:gd name="connsiteX20" fmla="*/ 594990 w 770173"/>
                  <a:gd name="connsiteY20" fmla="*/ 617367 h 786281"/>
                  <a:gd name="connsiteX21" fmla="*/ 555523 w 770173"/>
                  <a:gd name="connsiteY21" fmla="*/ 649930 h 786281"/>
                  <a:gd name="connsiteX22" fmla="*/ 502920 w 770173"/>
                  <a:gd name="connsiteY22" fmla="*/ 678482 h 786281"/>
                  <a:gd name="connsiteX23" fmla="*/ 474320 w 770173"/>
                  <a:gd name="connsiteY23" fmla="*/ 687360 h 786281"/>
                  <a:gd name="connsiteX24" fmla="*/ 474320 w 770173"/>
                  <a:gd name="connsiteY24" fmla="*/ 786281 h 786281"/>
                  <a:gd name="connsiteX25" fmla="*/ 295853 w 770173"/>
                  <a:gd name="connsiteY25" fmla="*/ 786281 h 786281"/>
                  <a:gd name="connsiteX26" fmla="*/ 295853 w 770173"/>
                  <a:gd name="connsiteY26" fmla="*/ 689041 h 786281"/>
                  <a:gd name="connsiteX27" fmla="*/ 261839 w 770173"/>
                  <a:gd name="connsiteY27" fmla="*/ 678482 h 786281"/>
                  <a:gd name="connsiteX28" fmla="*/ 209236 w 770173"/>
                  <a:gd name="connsiteY28" fmla="*/ 649930 h 786281"/>
                  <a:gd name="connsiteX29" fmla="*/ 171997 w 770173"/>
                  <a:gd name="connsiteY29" fmla="*/ 619205 h 786281"/>
                  <a:gd name="connsiteX30" fmla="*/ 89233 w 770173"/>
                  <a:gd name="connsiteY30" fmla="*/ 666990 h 786281"/>
                  <a:gd name="connsiteX31" fmla="*/ 0 w 770173"/>
                  <a:gd name="connsiteY31" fmla="*/ 512433 h 786281"/>
                  <a:gd name="connsiteX32" fmla="*/ 81961 w 770173"/>
                  <a:gd name="connsiteY32" fmla="*/ 465112 h 786281"/>
                  <a:gd name="connsiteX33" fmla="*/ 78993 w 770173"/>
                  <a:gd name="connsiteY33" fmla="*/ 455551 h 786281"/>
                  <a:gd name="connsiteX34" fmla="*/ 72702 w 770173"/>
                  <a:gd name="connsiteY34" fmla="*/ 393141 h 786281"/>
                  <a:gd name="connsiteX35" fmla="*/ 78993 w 770173"/>
                  <a:gd name="connsiteY35" fmla="*/ 330730 h 786281"/>
                  <a:gd name="connsiteX36" fmla="*/ 81961 w 770173"/>
                  <a:gd name="connsiteY36" fmla="*/ 321169 h 786281"/>
                  <a:gd name="connsiteX37" fmla="*/ 0 w 770173"/>
                  <a:gd name="connsiteY37" fmla="*/ 273849 h 786281"/>
                  <a:gd name="connsiteX38" fmla="*/ 89233 w 770173"/>
                  <a:gd name="connsiteY38" fmla="*/ 119292 h 786281"/>
                  <a:gd name="connsiteX39" fmla="*/ 171997 w 770173"/>
                  <a:gd name="connsiteY39" fmla="*/ 167076 h 786281"/>
                  <a:gd name="connsiteX40" fmla="*/ 209236 w 770173"/>
                  <a:gd name="connsiteY40" fmla="*/ 136351 h 786281"/>
                  <a:gd name="connsiteX41" fmla="*/ 261839 w 770173"/>
                  <a:gd name="connsiteY41" fmla="*/ 107799 h 786281"/>
                  <a:gd name="connsiteX42" fmla="*/ 295853 w 770173"/>
                  <a:gd name="connsiteY42" fmla="*/ 97241 h 786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770173" h="786281">
                    <a:moveTo>
                      <a:pt x="378421" y="151612"/>
                    </a:moveTo>
                    <a:cubicBezTo>
                      <a:pt x="242197" y="151612"/>
                      <a:pt x="131764" y="262044"/>
                      <a:pt x="131764" y="398268"/>
                    </a:cubicBezTo>
                    <a:cubicBezTo>
                      <a:pt x="131764" y="534493"/>
                      <a:pt x="242197" y="644925"/>
                      <a:pt x="378421" y="644925"/>
                    </a:cubicBezTo>
                    <a:cubicBezTo>
                      <a:pt x="514646" y="644925"/>
                      <a:pt x="625078" y="534493"/>
                      <a:pt x="625078" y="398268"/>
                    </a:cubicBezTo>
                    <a:cubicBezTo>
                      <a:pt x="625078" y="262044"/>
                      <a:pt x="514646" y="151612"/>
                      <a:pt x="378421" y="151612"/>
                    </a:cubicBezTo>
                    <a:close/>
                    <a:moveTo>
                      <a:pt x="295853" y="0"/>
                    </a:moveTo>
                    <a:lnTo>
                      <a:pt x="474320" y="0"/>
                    </a:lnTo>
                    <a:lnTo>
                      <a:pt x="474320" y="98921"/>
                    </a:lnTo>
                    <a:lnTo>
                      <a:pt x="502920" y="107799"/>
                    </a:lnTo>
                    <a:cubicBezTo>
                      <a:pt x="521445" y="115634"/>
                      <a:pt x="539048" y="125221"/>
                      <a:pt x="555523" y="136351"/>
                    </a:cubicBezTo>
                    <a:lnTo>
                      <a:pt x="594990" y="168914"/>
                    </a:lnTo>
                    <a:lnTo>
                      <a:pt x="680939" y="119292"/>
                    </a:lnTo>
                    <a:lnTo>
                      <a:pt x="770173" y="273849"/>
                    </a:lnTo>
                    <a:lnTo>
                      <a:pt x="683620" y="323819"/>
                    </a:lnTo>
                    <a:lnTo>
                      <a:pt x="685766" y="330730"/>
                    </a:lnTo>
                    <a:cubicBezTo>
                      <a:pt x="689891" y="350889"/>
                      <a:pt x="692057" y="371762"/>
                      <a:pt x="692057" y="393141"/>
                    </a:cubicBezTo>
                    <a:cubicBezTo>
                      <a:pt x="692057" y="414519"/>
                      <a:pt x="689891" y="435392"/>
                      <a:pt x="685766" y="455551"/>
                    </a:cubicBezTo>
                    <a:lnTo>
                      <a:pt x="683620" y="462462"/>
                    </a:lnTo>
                    <a:lnTo>
                      <a:pt x="770173" y="512433"/>
                    </a:lnTo>
                    <a:lnTo>
                      <a:pt x="680939" y="666990"/>
                    </a:lnTo>
                    <a:lnTo>
                      <a:pt x="594990" y="617367"/>
                    </a:lnTo>
                    <a:lnTo>
                      <a:pt x="555523" y="649930"/>
                    </a:lnTo>
                    <a:cubicBezTo>
                      <a:pt x="539048" y="661060"/>
                      <a:pt x="521445" y="670647"/>
                      <a:pt x="502920" y="678482"/>
                    </a:cubicBezTo>
                    <a:lnTo>
                      <a:pt x="474320" y="687360"/>
                    </a:lnTo>
                    <a:lnTo>
                      <a:pt x="474320" y="786281"/>
                    </a:lnTo>
                    <a:lnTo>
                      <a:pt x="295853" y="786281"/>
                    </a:lnTo>
                    <a:lnTo>
                      <a:pt x="295853" y="689041"/>
                    </a:lnTo>
                    <a:lnTo>
                      <a:pt x="261839" y="678482"/>
                    </a:lnTo>
                    <a:cubicBezTo>
                      <a:pt x="243314" y="670647"/>
                      <a:pt x="225711" y="661060"/>
                      <a:pt x="209236" y="649930"/>
                    </a:cubicBezTo>
                    <a:lnTo>
                      <a:pt x="171997" y="619205"/>
                    </a:lnTo>
                    <a:lnTo>
                      <a:pt x="89233" y="666990"/>
                    </a:lnTo>
                    <a:lnTo>
                      <a:pt x="0" y="512433"/>
                    </a:lnTo>
                    <a:lnTo>
                      <a:pt x="81961" y="465112"/>
                    </a:lnTo>
                    <a:lnTo>
                      <a:pt x="78993" y="455551"/>
                    </a:lnTo>
                    <a:cubicBezTo>
                      <a:pt x="74868" y="435392"/>
                      <a:pt x="72702" y="414519"/>
                      <a:pt x="72702" y="393141"/>
                    </a:cubicBezTo>
                    <a:cubicBezTo>
                      <a:pt x="72702" y="371762"/>
                      <a:pt x="74868" y="350889"/>
                      <a:pt x="78993" y="330730"/>
                    </a:cubicBezTo>
                    <a:lnTo>
                      <a:pt x="81961" y="321169"/>
                    </a:lnTo>
                    <a:lnTo>
                      <a:pt x="0" y="273849"/>
                    </a:lnTo>
                    <a:lnTo>
                      <a:pt x="89233" y="119292"/>
                    </a:lnTo>
                    <a:lnTo>
                      <a:pt x="171997" y="167076"/>
                    </a:lnTo>
                    <a:lnTo>
                      <a:pt x="209236" y="136351"/>
                    </a:lnTo>
                    <a:cubicBezTo>
                      <a:pt x="225711" y="125221"/>
                      <a:pt x="243314" y="115634"/>
                      <a:pt x="261839" y="107799"/>
                    </a:cubicBezTo>
                    <a:lnTo>
                      <a:pt x="295853" y="97241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1" name="组合 110"/>
              <p:cNvGrpSpPr/>
              <p:nvPr/>
            </p:nvGrpSpPr>
            <p:grpSpPr>
              <a:xfrm>
                <a:off x="3392721" y="1409066"/>
                <a:ext cx="373659" cy="373659"/>
                <a:chOff x="3404393" y="1190304"/>
                <a:chExt cx="1066092" cy="1066091"/>
              </a:xfrm>
            </p:grpSpPr>
            <p:sp>
              <p:nvSpPr>
                <p:cNvPr id="291" name="矩形 290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2" name="矩形 291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3" name="矩形 292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4" name="矩形 293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5" name="矩形 294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7" name="矩形 296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8" name="矩形 297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9" name="矩形 298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0" name="矩形 299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2" name="矩形 301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3" name="任意多边形 302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4" name="任意多边形 303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5" name="任意多边形 304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2" name="组合 111"/>
              <p:cNvGrpSpPr/>
              <p:nvPr/>
            </p:nvGrpSpPr>
            <p:grpSpPr>
              <a:xfrm>
                <a:off x="4109340" y="3529786"/>
                <a:ext cx="841832" cy="841831"/>
                <a:chOff x="5889363" y="3101297"/>
                <a:chExt cx="841832" cy="841831"/>
              </a:xfrm>
            </p:grpSpPr>
            <p:sp>
              <p:nvSpPr>
                <p:cNvPr id="289" name="任意多边形 288"/>
                <p:cNvSpPr/>
                <p:nvPr/>
              </p:nvSpPr>
              <p:spPr>
                <a:xfrm>
                  <a:off x="5889363" y="3101297"/>
                  <a:ext cx="841832" cy="841831"/>
                </a:xfrm>
                <a:custGeom>
                  <a:avLst/>
                  <a:gdLst>
                    <a:gd name="connsiteX0" fmla="*/ 441182 w 889882"/>
                    <a:gd name="connsiteY0" fmla="*/ 266316 h 889881"/>
                    <a:gd name="connsiteX1" fmla="*/ 268444 w 889882"/>
                    <a:gd name="connsiteY1" fmla="*/ 439053 h 889881"/>
                    <a:gd name="connsiteX2" fmla="*/ 441182 w 889882"/>
                    <a:gd name="connsiteY2" fmla="*/ 611790 h 889881"/>
                    <a:gd name="connsiteX3" fmla="*/ 613919 w 889882"/>
                    <a:gd name="connsiteY3" fmla="*/ 439053 h 889881"/>
                    <a:gd name="connsiteX4" fmla="*/ 441182 w 889882"/>
                    <a:gd name="connsiteY4" fmla="*/ 266316 h 889881"/>
                    <a:gd name="connsiteX5" fmla="*/ 388980 w 889882"/>
                    <a:gd name="connsiteY5" fmla="*/ 0 h 889881"/>
                    <a:gd name="connsiteX6" fmla="*/ 500903 w 889882"/>
                    <a:gd name="connsiteY6" fmla="*/ 0 h 889881"/>
                    <a:gd name="connsiteX7" fmla="*/ 500903 w 889882"/>
                    <a:gd name="connsiteY7" fmla="*/ 60161 h 889881"/>
                    <a:gd name="connsiteX8" fmla="*/ 524838 w 889882"/>
                    <a:gd name="connsiteY8" fmla="*/ 62573 h 889881"/>
                    <a:gd name="connsiteX9" fmla="*/ 589495 w 889882"/>
                    <a:gd name="connsiteY9" fmla="*/ 82644 h 889881"/>
                    <a:gd name="connsiteX10" fmla="*/ 618948 w 889882"/>
                    <a:gd name="connsiteY10" fmla="*/ 31630 h 889881"/>
                    <a:gd name="connsiteX11" fmla="*/ 715876 w 889882"/>
                    <a:gd name="connsiteY11" fmla="*/ 87591 h 889881"/>
                    <a:gd name="connsiteX12" fmla="*/ 686033 w 889882"/>
                    <a:gd name="connsiteY12" fmla="*/ 139281 h 889881"/>
                    <a:gd name="connsiteX13" fmla="*/ 721707 w 889882"/>
                    <a:gd name="connsiteY13" fmla="*/ 168715 h 889881"/>
                    <a:gd name="connsiteX14" fmla="*/ 750665 w 889882"/>
                    <a:gd name="connsiteY14" fmla="*/ 203812 h 889881"/>
                    <a:gd name="connsiteX15" fmla="*/ 802290 w 889882"/>
                    <a:gd name="connsiteY15" fmla="*/ 174007 h 889881"/>
                    <a:gd name="connsiteX16" fmla="*/ 858251 w 889882"/>
                    <a:gd name="connsiteY16" fmla="*/ 270935 h 889881"/>
                    <a:gd name="connsiteX17" fmla="*/ 807553 w 889882"/>
                    <a:gd name="connsiteY17" fmla="*/ 300205 h 889881"/>
                    <a:gd name="connsiteX18" fmla="*/ 827848 w 889882"/>
                    <a:gd name="connsiteY18" fmla="*/ 365584 h 889881"/>
                    <a:gd name="connsiteX19" fmla="*/ 830207 w 889882"/>
                    <a:gd name="connsiteY19" fmla="*/ 388980 h 889881"/>
                    <a:gd name="connsiteX20" fmla="*/ 889882 w 889882"/>
                    <a:gd name="connsiteY20" fmla="*/ 388980 h 889881"/>
                    <a:gd name="connsiteX21" fmla="*/ 889882 w 889882"/>
                    <a:gd name="connsiteY21" fmla="*/ 500903 h 889881"/>
                    <a:gd name="connsiteX22" fmla="*/ 830029 w 889882"/>
                    <a:gd name="connsiteY22" fmla="*/ 500903 h 889881"/>
                    <a:gd name="connsiteX23" fmla="*/ 827848 w 889882"/>
                    <a:gd name="connsiteY23" fmla="*/ 522539 h 889881"/>
                    <a:gd name="connsiteX24" fmla="*/ 807090 w 889882"/>
                    <a:gd name="connsiteY24" fmla="*/ 589410 h 889881"/>
                    <a:gd name="connsiteX25" fmla="*/ 858251 w 889882"/>
                    <a:gd name="connsiteY25" fmla="*/ 618948 h 889881"/>
                    <a:gd name="connsiteX26" fmla="*/ 802290 w 889882"/>
                    <a:gd name="connsiteY26" fmla="*/ 715876 h 889881"/>
                    <a:gd name="connsiteX27" fmla="*/ 749682 w 889882"/>
                    <a:gd name="connsiteY27" fmla="*/ 685502 h 889881"/>
                    <a:gd name="connsiteX28" fmla="*/ 721707 w 889882"/>
                    <a:gd name="connsiteY28" fmla="*/ 719408 h 889881"/>
                    <a:gd name="connsiteX29" fmla="*/ 685345 w 889882"/>
                    <a:gd name="connsiteY29" fmla="*/ 749409 h 889881"/>
                    <a:gd name="connsiteX30" fmla="*/ 715876 w 889882"/>
                    <a:gd name="connsiteY30" fmla="*/ 802290 h 889881"/>
                    <a:gd name="connsiteX31" fmla="*/ 618948 w 889882"/>
                    <a:gd name="connsiteY31" fmla="*/ 858252 h 889881"/>
                    <a:gd name="connsiteX32" fmla="*/ 588634 w 889882"/>
                    <a:gd name="connsiteY32" fmla="*/ 805746 h 889881"/>
                    <a:gd name="connsiteX33" fmla="*/ 524838 w 889882"/>
                    <a:gd name="connsiteY33" fmla="*/ 825549 h 889881"/>
                    <a:gd name="connsiteX34" fmla="*/ 500903 w 889882"/>
                    <a:gd name="connsiteY34" fmla="*/ 827962 h 889881"/>
                    <a:gd name="connsiteX35" fmla="*/ 500903 w 889882"/>
                    <a:gd name="connsiteY35" fmla="*/ 889881 h 889881"/>
                    <a:gd name="connsiteX36" fmla="*/ 388980 w 889882"/>
                    <a:gd name="connsiteY36" fmla="*/ 889881 h 889881"/>
                    <a:gd name="connsiteX37" fmla="*/ 388980 w 889882"/>
                    <a:gd name="connsiteY37" fmla="*/ 827676 h 889881"/>
                    <a:gd name="connsiteX38" fmla="*/ 367883 w 889882"/>
                    <a:gd name="connsiteY38" fmla="*/ 825549 h 889881"/>
                    <a:gd name="connsiteX39" fmla="*/ 301681 w 889882"/>
                    <a:gd name="connsiteY39" fmla="*/ 804998 h 889881"/>
                    <a:gd name="connsiteX40" fmla="*/ 270935 w 889882"/>
                    <a:gd name="connsiteY40" fmla="*/ 858252 h 889881"/>
                    <a:gd name="connsiteX41" fmla="*/ 174007 w 889882"/>
                    <a:gd name="connsiteY41" fmla="*/ 802290 h 889881"/>
                    <a:gd name="connsiteX42" fmla="*/ 205454 w 889882"/>
                    <a:gd name="connsiteY42" fmla="*/ 747823 h 889881"/>
                    <a:gd name="connsiteX43" fmla="*/ 171014 w 889882"/>
                    <a:gd name="connsiteY43" fmla="*/ 719408 h 889881"/>
                    <a:gd name="connsiteX44" fmla="*/ 142123 w 889882"/>
                    <a:gd name="connsiteY44" fmla="*/ 684392 h 889881"/>
                    <a:gd name="connsiteX45" fmla="*/ 87591 w 889882"/>
                    <a:gd name="connsiteY45" fmla="*/ 715876 h 889881"/>
                    <a:gd name="connsiteX46" fmla="*/ 31630 w 889882"/>
                    <a:gd name="connsiteY46" fmla="*/ 618948 h 889881"/>
                    <a:gd name="connsiteX47" fmla="*/ 85199 w 889882"/>
                    <a:gd name="connsiteY47" fmla="*/ 588019 h 889881"/>
                    <a:gd name="connsiteX48" fmla="*/ 64873 w 889882"/>
                    <a:gd name="connsiteY48" fmla="*/ 522539 h 889881"/>
                    <a:gd name="connsiteX49" fmla="*/ 62692 w 889882"/>
                    <a:gd name="connsiteY49" fmla="*/ 500903 h 889881"/>
                    <a:gd name="connsiteX50" fmla="*/ 0 w 889882"/>
                    <a:gd name="connsiteY50" fmla="*/ 500903 h 889881"/>
                    <a:gd name="connsiteX51" fmla="*/ 0 w 889882"/>
                    <a:gd name="connsiteY51" fmla="*/ 388980 h 889881"/>
                    <a:gd name="connsiteX52" fmla="*/ 62514 w 889882"/>
                    <a:gd name="connsiteY52" fmla="*/ 388980 h 889881"/>
                    <a:gd name="connsiteX53" fmla="*/ 64873 w 889882"/>
                    <a:gd name="connsiteY53" fmla="*/ 365584 h 889881"/>
                    <a:gd name="connsiteX54" fmla="*/ 84736 w 889882"/>
                    <a:gd name="connsiteY54" fmla="*/ 301596 h 889881"/>
                    <a:gd name="connsiteX55" fmla="*/ 31630 w 889882"/>
                    <a:gd name="connsiteY55" fmla="*/ 270935 h 889881"/>
                    <a:gd name="connsiteX56" fmla="*/ 87591 w 889882"/>
                    <a:gd name="connsiteY56" fmla="*/ 174007 h 889881"/>
                    <a:gd name="connsiteX57" fmla="*/ 141139 w 889882"/>
                    <a:gd name="connsiteY57" fmla="*/ 204923 h 889881"/>
                    <a:gd name="connsiteX58" fmla="*/ 171014 w 889882"/>
                    <a:gd name="connsiteY58" fmla="*/ 168715 h 889881"/>
                    <a:gd name="connsiteX59" fmla="*/ 204766 w 889882"/>
                    <a:gd name="connsiteY59" fmla="*/ 140867 h 889881"/>
                    <a:gd name="connsiteX60" fmla="*/ 174007 w 889882"/>
                    <a:gd name="connsiteY60" fmla="*/ 87591 h 889881"/>
                    <a:gd name="connsiteX61" fmla="*/ 270935 w 889882"/>
                    <a:gd name="connsiteY61" fmla="*/ 31630 h 889881"/>
                    <a:gd name="connsiteX62" fmla="*/ 300819 w 889882"/>
                    <a:gd name="connsiteY62" fmla="*/ 83391 h 889881"/>
                    <a:gd name="connsiteX63" fmla="*/ 367883 w 889882"/>
                    <a:gd name="connsiteY63" fmla="*/ 62573 h 889881"/>
                    <a:gd name="connsiteX64" fmla="*/ 388980 w 889882"/>
                    <a:gd name="connsiteY64" fmla="*/ 60447 h 889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889882" h="889881">
                      <a:moveTo>
                        <a:pt x="441182" y="266316"/>
                      </a:moveTo>
                      <a:cubicBezTo>
                        <a:pt x="345781" y="266316"/>
                        <a:pt x="268444" y="343653"/>
                        <a:pt x="268444" y="439053"/>
                      </a:cubicBezTo>
                      <a:cubicBezTo>
                        <a:pt x="268444" y="534453"/>
                        <a:pt x="345781" y="611790"/>
                        <a:pt x="441182" y="611790"/>
                      </a:cubicBezTo>
                      <a:cubicBezTo>
                        <a:pt x="536582" y="611790"/>
                        <a:pt x="613919" y="534453"/>
                        <a:pt x="613919" y="439053"/>
                      </a:cubicBezTo>
                      <a:cubicBezTo>
                        <a:pt x="613919" y="343653"/>
                        <a:pt x="536582" y="266316"/>
                        <a:pt x="441182" y="266316"/>
                      </a:cubicBezTo>
                      <a:close/>
                      <a:moveTo>
                        <a:pt x="388980" y="0"/>
                      </a:moveTo>
                      <a:lnTo>
                        <a:pt x="500903" y="0"/>
                      </a:lnTo>
                      <a:lnTo>
                        <a:pt x="500903" y="60161"/>
                      </a:lnTo>
                      <a:lnTo>
                        <a:pt x="524838" y="62573"/>
                      </a:lnTo>
                      <a:lnTo>
                        <a:pt x="589495" y="82644"/>
                      </a:lnTo>
                      <a:lnTo>
                        <a:pt x="618948" y="31630"/>
                      </a:lnTo>
                      <a:lnTo>
                        <a:pt x="715876" y="87591"/>
                      </a:lnTo>
                      <a:lnTo>
                        <a:pt x="686033" y="139281"/>
                      </a:lnTo>
                      <a:lnTo>
                        <a:pt x="721707" y="168715"/>
                      </a:lnTo>
                      <a:lnTo>
                        <a:pt x="750665" y="203812"/>
                      </a:lnTo>
                      <a:lnTo>
                        <a:pt x="802290" y="174007"/>
                      </a:lnTo>
                      <a:lnTo>
                        <a:pt x="858251" y="270935"/>
                      </a:lnTo>
                      <a:lnTo>
                        <a:pt x="807553" y="300205"/>
                      </a:lnTo>
                      <a:lnTo>
                        <a:pt x="827848" y="365584"/>
                      </a:lnTo>
                      <a:lnTo>
                        <a:pt x="830207" y="388980"/>
                      </a:lnTo>
                      <a:lnTo>
                        <a:pt x="889882" y="388980"/>
                      </a:lnTo>
                      <a:lnTo>
                        <a:pt x="889882" y="500903"/>
                      </a:lnTo>
                      <a:lnTo>
                        <a:pt x="830029" y="500903"/>
                      </a:lnTo>
                      <a:lnTo>
                        <a:pt x="827848" y="522539"/>
                      </a:lnTo>
                      <a:lnTo>
                        <a:pt x="807090" y="589410"/>
                      </a:lnTo>
                      <a:lnTo>
                        <a:pt x="858251" y="618948"/>
                      </a:lnTo>
                      <a:lnTo>
                        <a:pt x="802290" y="715876"/>
                      </a:lnTo>
                      <a:lnTo>
                        <a:pt x="749682" y="685502"/>
                      </a:lnTo>
                      <a:lnTo>
                        <a:pt x="721707" y="719408"/>
                      </a:lnTo>
                      <a:lnTo>
                        <a:pt x="685345" y="749409"/>
                      </a:lnTo>
                      <a:lnTo>
                        <a:pt x="715876" y="802290"/>
                      </a:lnTo>
                      <a:lnTo>
                        <a:pt x="618948" y="858252"/>
                      </a:lnTo>
                      <a:lnTo>
                        <a:pt x="588634" y="805746"/>
                      </a:lnTo>
                      <a:lnTo>
                        <a:pt x="524838" y="825549"/>
                      </a:lnTo>
                      <a:lnTo>
                        <a:pt x="500903" y="827962"/>
                      </a:lnTo>
                      <a:lnTo>
                        <a:pt x="500903" y="889881"/>
                      </a:lnTo>
                      <a:lnTo>
                        <a:pt x="388980" y="889881"/>
                      </a:lnTo>
                      <a:lnTo>
                        <a:pt x="388980" y="827676"/>
                      </a:lnTo>
                      <a:lnTo>
                        <a:pt x="367883" y="825549"/>
                      </a:lnTo>
                      <a:lnTo>
                        <a:pt x="301681" y="804998"/>
                      </a:lnTo>
                      <a:lnTo>
                        <a:pt x="270935" y="858252"/>
                      </a:lnTo>
                      <a:lnTo>
                        <a:pt x="174007" y="802290"/>
                      </a:lnTo>
                      <a:lnTo>
                        <a:pt x="205454" y="747823"/>
                      </a:lnTo>
                      <a:lnTo>
                        <a:pt x="171014" y="719408"/>
                      </a:lnTo>
                      <a:lnTo>
                        <a:pt x="142123" y="684392"/>
                      </a:lnTo>
                      <a:lnTo>
                        <a:pt x="87591" y="715876"/>
                      </a:lnTo>
                      <a:lnTo>
                        <a:pt x="31630" y="618948"/>
                      </a:lnTo>
                      <a:lnTo>
                        <a:pt x="85199" y="588019"/>
                      </a:lnTo>
                      <a:lnTo>
                        <a:pt x="64873" y="522539"/>
                      </a:lnTo>
                      <a:lnTo>
                        <a:pt x="62692" y="500903"/>
                      </a:lnTo>
                      <a:lnTo>
                        <a:pt x="0" y="500903"/>
                      </a:lnTo>
                      <a:lnTo>
                        <a:pt x="0" y="388980"/>
                      </a:lnTo>
                      <a:lnTo>
                        <a:pt x="62514" y="388980"/>
                      </a:lnTo>
                      <a:lnTo>
                        <a:pt x="64873" y="365584"/>
                      </a:lnTo>
                      <a:lnTo>
                        <a:pt x="84736" y="301596"/>
                      </a:lnTo>
                      <a:lnTo>
                        <a:pt x="31630" y="270935"/>
                      </a:lnTo>
                      <a:lnTo>
                        <a:pt x="87591" y="174007"/>
                      </a:lnTo>
                      <a:lnTo>
                        <a:pt x="141139" y="204923"/>
                      </a:lnTo>
                      <a:lnTo>
                        <a:pt x="171014" y="168715"/>
                      </a:lnTo>
                      <a:lnTo>
                        <a:pt x="204766" y="140867"/>
                      </a:lnTo>
                      <a:lnTo>
                        <a:pt x="174007" y="87591"/>
                      </a:lnTo>
                      <a:lnTo>
                        <a:pt x="270935" y="31630"/>
                      </a:lnTo>
                      <a:lnTo>
                        <a:pt x="300819" y="83391"/>
                      </a:lnTo>
                      <a:lnTo>
                        <a:pt x="367883" y="62573"/>
                      </a:lnTo>
                      <a:lnTo>
                        <a:pt x="388980" y="6044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0" name="椭圆 289"/>
                <p:cNvSpPr/>
                <p:nvPr/>
              </p:nvSpPr>
              <p:spPr>
                <a:xfrm>
                  <a:off x="6033461" y="3247646"/>
                  <a:ext cx="546936" cy="546936"/>
                </a:xfrm>
                <a:prstGeom prst="ellipse">
                  <a:avLst/>
                </a:pr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>
                <a:off x="4859188" y="2759978"/>
                <a:ext cx="965122" cy="955564"/>
                <a:chOff x="7839570" y="2453897"/>
                <a:chExt cx="373659" cy="373658"/>
              </a:xfrm>
              <a:solidFill>
                <a:srgbClr val="01ACBE"/>
              </a:solidFill>
            </p:grpSpPr>
            <p:sp>
              <p:nvSpPr>
                <p:cNvPr id="275" name="矩形 274"/>
                <p:cNvSpPr/>
                <p:nvPr/>
              </p:nvSpPr>
              <p:spPr>
                <a:xfrm>
                  <a:off x="8002901" y="24538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6" name="矩形 275"/>
                <p:cNvSpPr/>
                <p:nvPr/>
              </p:nvSpPr>
              <p:spPr>
                <a:xfrm rot="1800000">
                  <a:off x="80897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 rot="3600000">
                  <a:off x="8153243" y="25406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8" name="矩形 277"/>
                <p:cNvSpPr/>
                <p:nvPr/>
              </p:nvSpPr>
              <p:spPr>
                <a:xfrm rot="5400000">
                  <a:off x="8176501" y="26274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9" name="矩形 278"/>
                <p:cNvSpPr/>
                <p:nvPr/>
              </p:nvSpPr>
              <p:spPr>
                <a:xfrm rot="7200000">
                  <a:off x="8153243" y="27142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0" name="矩形 279"/>
                <p:cNvSpPr/>
                <p:nvPr/>
              </p:nvSpPr>
              <p:spPr>
                <a:xfrm rot="9000000">
                  <a:off x="8089701" y="2777838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 rot="10800000">
                  <a:off x="8002901" y="28010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 rot="12600000">
                  <a:off x="7916101" y="2777839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3" name="矩形 282"/>
                <p:cNvSpPr/>
                <p:nvPr/>
              </p:nvSpPr>
              <p:spPr>
                <a:xfrm rot="14400000">
                  <a:off x="7852559" y="27142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4" name="矩形 283"/>
                <p:cNvSpPr/>
                <p:nvPr/>
              </p:nvSpPr>
              <p:spPr>
                <a:xfrm rot="16200000">
                  <a:off x="7829302" y="26274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 rot="18000000">
                  <a:off x="7852559" y="25406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6" name="矩形 285"/>
                <p:cNvSpPr/>
                <p:nvPr/>
              </p:nvSpPr>
              <p:spPr>
                <a:xfrm rot="19800000">
                  <a:off x="79161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7" name="任意多边形 286"/>
                <p:cNvSpPr/>
                <p:nvPr/>
              </p:nvSpPr>
              <p:spPr>
                <a:xfrm>
                  <a:off x="7863488" y="2476849"/>
                  <a:ext cx="327015" cy="327016"/>
                </a:xfrm>
                <a:custGeom>
                  <a:avLst/>
                  <a:gdLst>
                    <a:gd name="connsiteX0" fmla="*/ 162142 w 327015"/>
                    <a:gd name="connsiteY0" fmla="*/ 28994 h 327016"/>
                    <a:gd name="connsiteX1" fmla="*/ 27011 w 327015"/>
                    <a:gd name="connsiteY1" fmla="*/ 164125 h 327016"/>
                    <a:gd name="connsiteX2" fmla="*/ 162142 w 327015"/>
                    <a:gd name="connsiteY2" fmla="*/ 299255 h 327016"/>
                    <a:gd name="connsiteX3" fmla="*/ 297272 w 327015"/>
                    <a:gd name="connsiteY3" fmla="*/ 164125 h 327016"/>
                    <a:gd name="connsiteX4" fmla="*/ 162142 w 327015"/>
                    <a:gd name="connsiteY4" fmla="*/ 28994 h 327016"/>
                    <a:gd name="connsiteX5" fmla="*/ 163508 w 327015"/>
                    <a:gd name="connsiteY5" fmla="*/ 0 h 327016"/>
                    <a:gd name="connsiteX6" fmla="*/ 327015 w 327015"/>
                    <a:gd name="connsiteY6" fmla="*/ 163508 h 327016"/>
                    <a:gd name="connsiteX7" fmla="*/ 163508 w 327015"/>
                    <a:gd name="connsiteY7" fmla="*/ 327016 h 327016"/>
                    <a:gd name="connsiteX8" fmla="*/ 0 w 327015"/>
                    <a:gd name="connsiteY8" fmla="*/ 163508 h 327016"/>
                    <a:gd name="connsiteX9" fmla="*/ 163508 w 327015"/>
                    <a:gd name="connsiteY9" fmla="*/ 0 h 327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015" h="327016">
                      <a:moveTo>
                        <a:pt x="162142" y="28994"/>
                      </a:moveTo>
                      <a:cubicBezTo>
                        <a:pt x="87511" y="28994"/>
                        <a:pt x="27011" y="89494"/>
                        <a:pt x="27011" y="164125"/>
                      </a:cubicBezTo>
                      <a:cubicBezTo>
                        <a:pt x="27011" y="238755"/>
                        <a:pt x="87511" y="299255"/>
                        <a:pt x="162142" y="299255"/>
                      </a:cubicBezTo>
                      <a:cubicBezTo>
                        <a:pt x="236772" y="299255"/>
                        <a:pt x="297272" y="238755"/>
                        <a:pt x="297272" y="164125"/>
                      </a:cubicBezTo>
                      <a:cubicBezTo>
                        <a:pt x="297272" y="89494"/>
                        <a:pt x="236772" y="28994"/>
                        <a:pt x="162142" y="28994"/>
                      </a:cubicBezTo>
                      <a:close/>
                      <a:moveTo>
                        <a:pt x="163508" y="0"/>
                      </a:moveTo>
                      <a:cubicBezTo>
                        <a:pt x="253810" y="0"/>
                        <a:pt x="327015" y="73205"/>
                        <a:pt x="327015" y="163508"/>
                      </a:cubicBezTo>
                      <a:cubicBezTo>
                        <a:pt x="327015" y="253811"/>
                        <a:pt x="253810" y="327016"/>
                        <a:pt x="163508" y="327016"/>
                      </a:cubicBezTo>
                      <a:cubicBezTo>
                        <a:pt x="73205" y="327016"/>
                        <a:pt x="0" y="253811"/>
                        <a:pt x="0" y="163508"/>
                      </a:cubicBezTo>
                      <a:cubicBezTo>
                        <a:pt x="0" y="73205"/>
                        <a:pt x="73205" y="0"/>
                        <a:pt x="163508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88" name="任意多边形 287"/>
                <p:cNvSpPr/>
                <p:nvPr/>
              </p:nvSpPr>
              <p:spPr>
                <a:xfrm>
                  <a:off x="7904167" y="2518628"/>
                  <a:ext cx="244020" cy="244020"/>
                </a:xfrm>
                <a:custGeom>
                  <a:avLst/>
                  <a:gdLst>
                    <a:gd name="connsiteX0" fmla="*/ 150008 w 244020"/>
                    <a:gd name="connsiteY0" fmla="*/ 23440 h 244020"/>
                    <a:gd name="connsiteX1" fmla="*/ 138474 w 244020"/>
                    <a:gd name="connsiteY1" fmla="*/ 45133 h 244020"/>
                    <a:gd name="connsiteX2" fmla="*/ 129633 w 244020"/>
                    <a:gd name="connsiteY2" fmla="*/ 43454 h 244020"/>
                    <a:gd name="connsiteX3" fmla="*/ 114512 w 244020"/>
                    <a:gd name="connsiteY3" fmla="*/ 43585 h 244020"/>
                    <a:gd name="connsiteX4" fmla="*/ 102559 w 244020"/>
                    <a:gd name="connsiteY4" fmla="*/ 46021 h 244020"/>
                    <a:gd name="connsiteX5" fmla="*/ 89763 w 244020"/>
                    <a:gd name="connsiteY5" fmla="*/ 25544 h 244020"/>
                    <a:gd name="connsiteX6" fmla="*/ 51524 w 244020"/>
                    <a:gd name="connsiteY6" fmla="*/ 49438 h 244020"/>
                    <a:gd name="connsiteX7" fmla="*/ 64195 w 244020"/>
                    <a:gd name="connsiteY7" fmla="*/ 69717 h 244020"/>
                    <a:gd name="connsiteX8" fmla="*/ 62399 w 244020"/>
                    <a:gd name="connsiteY8" fmla="*/ 71498 h 244020"/>
                    <a:gd name="connsiteX9" fmla="*/ 53592 w 244020"/>
                    <a:gd name="connsiteY9" fmla="*/ 84675 h 244020"/>
                    <a:gd name="connsiteX10" fmla="*/ 47593 w 244020"/>
                    <a:gd name="connsiteY10" fmla="*/ 99344 h 244020"/>
                    <a:gd name="connsiteX11" fmla="*/ 47121 w 244020"/>
                    <a:gd name="connsiteY11" fmla="*/ 101828 h 244020"/>
                    <a:gd name="connsiteX12" fmla="*/ 23224 w 244020"/>
                    <a:gd name="connsiteY12" fmla="*/ 102663 h 244020"/>
                    <a:gd name="connsiteX13" fmla="*/ 24797 w 244020"/>
                    <a:gd name="connsiteY13" fmla="*/ 147727 h 244020"/>
                    <a:gd name="connsiteX14" fmla="*/ 48929 w 244020"/>
                    <a:gd name="connsiteY14" fmla="*/ 146884 h 244020"/>
                    <a:gd name="connsiteX15" fmla="*/ 53593 w 244020"/>
                    <a:gd name="connsiteY15" fmla="*/ 158156 h 244020"/>
                    <a:gd name="connsiteX16" fmla="*/ 61941 w 244020"/>
                    <a:gd name="connsiteY16" fmla="*/ 170765 h 244020"/>
                    <a:gd name="connsiteX17" fmla="*/ 68277 w 244020"/>
                    <a:gd name="connsiteY17" fmla="*/ 177155 h 244020"/>
                    <a:gd name="connsiteX18" fmla="*/ 56742 w 244020"/>
                    <a:gd name="connsiteY18" fmla="*/ 198848 h 244020"/>
                    <a:gd name="connsiteX19" fmla="*/ 96556 w 244020"/>
                    <a:gd name="connsiteY19" fmla="*/ 220017 h 244020"/>
                    <a:gd name="connsiteX20" fmla="*/ 108290 w 244020"/>
                    <a:gd name="connsiteY20" fmla="*/ 197950 h 244020"/>
                    <a:gd name="connsiteX21" fmla="*/ 115723 w 244020"/>
                    <a:gd name="connsiteY21" fmla="*/ 199362 h 244020"/>
                    <a:gd name="connsiteX22" fmla="*/ 130844 w 244020"/>
                    <a:gd name="connsiteY22" fmla="*/ 199231 h 244020"/>
                    <a:gd name="connsiteX23" fmla="*/ 143511 w 244020"/>
                    <a:gd name="connsiteY23" fmla="*/ 196649 h 244020"/>
                    <a:gd name="connsiteX24" fmla="*/ 156800 w 244020"/>
                    <a:gd name="connsiteY24" fmla="*/ 217914 h 244020"/>
                    <a:gd name="connsiteX25" fmla="*/ 195040 w 244020"/>
                    <a:gd name="connsiteY25" fmla="*/ 194019 h 244020"/>
                    <a:gd name="connsiteX26" fmla="*/ 181658 w 244020"/>
                    <a:gd name="connsiteY26" fmla="*/ 172605 h 244020"/>
                    <a:gd name="connsiteX27" fmla="*/ 182957 w 244020"/>
                    <a:gd name="connsiteY27" fmla="*/ 171317 h 244020"/>
                    <a:gd name="connsiteX28" fmla="*/ 191763 w 244020"/>
                    <a:gd name="connsiteY28" fmla="*/ 158141 h 244020"/>
                    <a:gd name="connsiteX29" fmla="*/ 197762 w 244020"/>
                    <a:gd name="connsiteY29" fmla="*/ 143472 h 244020"/>
                    <a:gd name="connsiteX30" fmla="*/ 198103 w 244020"/>
                    <a:gd name="connsiteY30" fmla="*/ 141676 h 244020"/>
                    <a:gd name="connsiteX31" fmla="*/ 223340 w 244020"/>
                    <a:gd name="connsiteY31" fmla="*/ 140794 h 244020"/>
                    <a:gd name="connsiteX32" fmla="*/ 221766 w 244020"/>
                    <a:gd name="connsiteY32" fmla="*/ 95730 h 244020"/>
                    <a:gd name="connsiteX33" fmla="*/ 196706 w 244020"/>
                    <a:gd name="connsiteY33" fmla="*/ 96606 h 244020"/>
                    <a:gd name="connsiteX34" fmla="*/ 191764 w 244020"/>
                    <a:gd name="connsiteY34" fmla="*/ 84660 h 244020"/>
                    <a:gd name="connsiteX35" fmla="*/ 183415 w 244020"/>
                    <a:gd name="connsiteY35" fmla="*/ 72051 h 244020"/>
                    <a:gd name="connsiteX36" fmla="*/ 178088 w 244020"/>
                    <a:gd name="connsiteY36" fmla="*/ 66677 h 244020"/>
                    <a:gd name="connsiteX37" fmla="*/ 189822 w 244020"/>
                    <a:gd name="connsiteY37" fmla="*/ 44610 h 244020"/>
                    <a:gd name="connsiteX38" fmla="*/ 122010 w 244020"/>
                    <a:gd name="connsiteY38" fmla="*/ 0 h 244020"/>
                    <a:gd name="connsiteX39" fmla="*/ 244020 w 244020"/>
                    <a:gd name="connsiteY39" fmla="*/ 122010 h 244020"/>
                    <a:gd name="connsiteX40" fmla="*/ 122010 w 244020"/>
                    <a:gd name="connsiteY40" fmla="*/ 244020 h 244020"/>
                    <a:gd name="connsiteX41" fmla="*/ 0 w 244020"/>
                    <a:gd name="connsiteY41" fmla="*/ 122010 h 244020"/>
                    <a:gd name="connsiteX42" fmla="*/ 122010 w 244020"/>
                    <a:gd name="connsiteY42" fmla="*/ 0 h 244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44020" h="244020">
                      <a:moveTo>
                        <a:pt x="150008" y="23440"/>
                      </a:moveTo>
                      <a:lnTo>
                        <a:pt x="138474" y="45133"/>
                      </a:lnTo>
                      <a:lnTo>
                        <a:pt x="129633" y="43454"/>
                      </a:lnTo>
                      <a:cubicBezTo>
                        <a:pt x="124571" y="43005"/>
                        <a:pt x="119507" y="43056"/>
                        <a:pt x="114512" y="43585"/>
                      </a:cubicBezTo>
                      <a:lnTo>
                        <a:pt x="102559" y="46021"/>
                      </a:lnTo>
                      <a:lnTo>
                        <a:pt x="89763" y="25544"/>
                      </a:lnTo>
                      <a:lnTo>
                        <a:pt x="51524" y="49438"/>
                      </a:lnTo>
                      <a:lnTo>
                        <a:pt x="64195" y="69717"/>
                      </a:lnTo>
                      <a:lnTo>
                        <a:pt x="62399" y="71498"/>
                      </a:lnTo>
                      <a:cubicBezTo>
                        <a:pt x="59088" y="75505"/>
                        <a:pt x="56128" y="79905"/>
                        <a:pt x="53592" y="84675"/>
                      </a:cubicBezTo>
                      <a:cubicBezTo>
                        <a:pt x="51057" y="89444"/>
                        <a:pt x="49064" y="94358"/>
                        <a:pt x="47593" y="99344"/>
                      </a:cubicBezTo>
                      <a:lnTo>
                        <a:pt x="47121" y="101828"/>
                      </a:lnTo>
                      <a:lnTo>
                        <a:pt x="23224" y="102663"/>
                      </a:lnTo>
                      <a:lnTo>
                        <a:pt x="24797" y="147727"/>
                      </a:lnTo>
                      <a:lnTo>
                        <a:pt x="48929" y="146884"/>
                      </a:lnTo>
                      <a:lnTo>
                        <a:pt x="53593" y="158156"/>
                      </a:lnTo>
                      <a:cubicBezTo>
                        <a:pt x="55948" y="162593"/>
                        <a:pt x="58738" y="166820"/>
                        <a:pt x="61941" y="170765"/>
                      </a:cubicBezTo>
                      <a:lnTo>
                        <a:pt x="68277" y="177155"/>
                      </a:lnTo>
                      <a:lnTo>
                        <a:pt x="56742" y="198848"/>
                      </a:lnTo>
                      <a:lnTo>
                        <a:pt x="96556" y="220017"/>
                      </a:lnTo>
                      <a:lnTo>
                        <a:pt x="108290" y="197950"/>
                      </a:lnTo>
                      <a:lnTo>
                        <a:pt x="115723" y="199362"/>
                      </a:lnTo>
                      <a:cubicBezTo>
                        <a:pt x="120785" y="199811"/>
                        <a:pt x="125849" y="199760"/>
                        <a:pt x="130844" y="199231"/>
                      </a:cubicBezTo>
                      <a:lnTo>
                        <a:pt x="143511" y="196649"/>
                      </a:lnTo>
                      <a:lnTo>
                        <a:pt x="156800" y="217914"/>
                      </a:lnTo>
                      <a:lnTo>
                        <a:pt x="195040" y="194019"/>
                      </a:lnTo>
                      <a:lnTo>
                        <a:pt x="181658" y="172605"/>
                      </a:lnTo>
                      <a:lnTo>
                        <a:pt x="182957" y="171317"/>
                      </a:lnTo>
                      <a:cubicBezTo>
                        <a:pt x="186268" y="167309"/>
                        <a:pt x="189227" y="162910"/>
                        <a:pt x="191763" y="158141"/>
                      </a:cubicBezTo>
                      <a:cubicBezTo>
                        <a:pt x="194298" y="153371"/>
                        <a:pt x="196292" y="148459"/>
                        <a:pt x="197762" y="143472"/>
                      </a:cubicBezTo>
                      <a:lnTo>
                        <a:pt x="198103" y="141676"/>
                      </a:lnTo>
                      <a:lnTo>
                        <a:pt x="223340" y="140794"/>
                      </a:lnTo>
                      <a:lnTo>
                        <a:pt x="221766" y="95730"/>
                      </a:lnTo>
                      <a:lnTo>
                        <a:pt x="196706" y="96606"/>
                      </a:lnTo>
                      <a:lnTo>
                        <a:pt x="191764" y="84660"/>
                      </a:lnTo>
                      <a:cubicBezTo>
                        <a:pt x="189409" y="80222"/>
                        <a:pt x="186618" y="75996"/>
                        <a:pt x="183415" y="72051"/>
                      </a:cubicBezTo>
                      <a:lnTo>
                        <a:pt x="178088" y="66677"/>
                      </a:lnTo>
                      <a:lnTo>
                        <a:pt x="189822" y="44610"/>
                      </a:lnTo>
                      <a:close/>
                      <a:moveTo>
                        <a:pt x="122010" y="0"/>
                      </a:moveTo>
                      <a:cubicBezTo>
                        <a:pt x="189394" y="0"/>
                        <a:pt x="244020" y="54626"/>
                        <a:pt x="244020" y="122010"/>
                      </a:cubicBezTo>
                      <a:cubicBezTo>
                        <a:pt x="244020" y="189394"/>
                        <a:pt x="189394" y="244020"/>
                        <a:pt x="122010" y="244020"/>
                      </a:cubicBezTo>
                      <a:cubicBezTo>
                        <a:pt x="54626" y="244020"/>
                        <a:pt x="0" y="189394"/>
                        <a:pt x="0" y="122010"/>
                      </a:cubicBezTo>
                      <a:cubicBezTo>
                        <a:pt x="0" y="54626"/>
                        <a:pt x="54626" y="0"/>
                        <a:pt x="122010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4" name="组合 113"/>
              <p:cNvGrpSpPr/>
              <p:nvPr/>
            </p:nvGrpSpPr>
            <p:grpSpPr>
              <a:xfrm>
                <a:off x="3850317" y="4134904"/>
                <a:ext cx="308809" cy="308809"/>
                <a:chOff x="3404393" y="1190304"/>
                <a:chExt cx="1066092" cy="1066091"/>
              </a:xfrm>
            </p:grpSpPr>
            <p:sp>
              <p:nvSpPr>
                <p:cNvPr id="260" name="矩形 25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1" name="矩形 26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2" name="矩形 26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3" name="矩形 26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4" name="矩形 26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6" name="矩形 26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7" name="矩形 26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8" name="矩形 26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9" name="矩形 26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0" name="矩形 26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1" name="矩形 27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2" name="任意多边形 27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3" name="任意多边形 272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4" name="任意多边形 273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3428186" y="3675286"/>
                <a:ext cx="544785" cy="550235"/>
                <a:chOff x="3404393" y="1190304"/>
                <a:chExt cx="1066088" cy="1066091"/>
              </a:xfrm>
              <a:solidFill>
                <a:srgbClr val="E87071"/>
              </a:solidFill>
            </p:grpSpPr>
            <p:sp>
              <p:nvSpPr>
                <p:cNvPr id="247" name="矩形 24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8" name="矩形 247"/>
                <p:cNvSpPr/>
                <p:nvPr/>
              </p:nvSpPr>
              <p:spPr>
                <a:xfrm rot="1800000">
                  <a:off x="4118044" y="1256662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9" name="矩形 248"/>
                <p:cNvSpPr/>
                <p:nvPr/>
              </p:nvSpPr>
              <p:spPr>
                <a:xfrm rot="3600000">
                  <a:off x="4299336" y="143795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0" name="矩形 249"/>
                <p:cNvSpPr/>
                <p:nvPr/>
              </p:nvSpPr>
              <p:spPr>
                <a:xfrm rot="5400000">
                  <a:off x="4365692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1" name="矩形 25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 rot="9000000">
                  <a:off x="41180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3" name="矩形 252"/>
                <p:cNvSpPr/>
                <p:nvPr/>
              </p:nvSpPr>
              <p:spPr>
                <a:xfrm rot="10800000">
                  <a:off x="3870396" y="2180903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4" name="矩形 253"/>
                <p:cNvSpPr/>
                <p:nvPr/>
              </p:nvSpPr>
              <p:spPr>
                <a:xfrm rot="12600000">
                  <a:off x="36227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5" name="矩形 25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6" name="矩形 25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7" name="矩形 25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8" name="矩形 25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9" name="任意多边形 258"/>
                <p:cNvSpPr/>
                <p:nvPr/>
              </p:nvSpPr>
              <p:spPr>
                <a:xfrm>
                  <a:off x="3472632" y="1255790"/>
                  <a:ext cx="933013" cy="933011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5031823" y="3746179"/>
                <a:ext cx="338269" cy="333771"/>
                <a:chOff x="3404393" y="1190304"/>
                <a:chExt cx="1066092" cy="1041497"/>
              </a:xfrm>
              <a:solidFill>
                <a:srgbClr val="FFB850"/>
              </a:solidFill>
            </p:grpSpPr>
            <p:sp>
              <p:nvSpPr>
                <p:cNvPr id="234" name="矩形 233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矩形 234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矩形 23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矩形 23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矩形 23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9" name="矩形 238"/>
                <p:cNvSpPr/>
                <p:nvPr/>
              </p:nvSpPr>
              <p:spPr>
                <a:xfrm rot="9000000">
                  <a:off x="4118046" y="2089953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0" name="矩形 239"/>
                <p:cNvSpPr/>
                <p:nvPr/>
              </p:nvSpPr>
              <p:spPr>
                <a:xfrm rot="10800000">
                  <a:off x="3870397" y="2156310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1" name="矩形 240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2" name="矩形 241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3" name="矩形 242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4" name="矩形 243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6" name="任意多边形 245"/>
                <p:cNvSpPr/>
                <p:nvPr/>
              </p:nvSpPr>
              <p:spPr>
                <a:xfrm>
                  <a:off x="3472632" y="1255789"/>
                  <a:ext cx="933012" cy="933013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7" name="组合 116"/>
              <p:cNvGrpSpPr/>
              <p:nvPr/>
            </p:nvGrpSpPr>
            <p:grpSpPr>
              <a:xfrm>
                <a:off x="4490499" y="3137957"/>
                <a:ext cx="373657" cy="373659"/>
                <a:chOff x="3404392" y="1190304"/>
                <a:chExt cx="1066086" cy="1066091"/>
              </a:xfrm>
            </p:grpSpPr>
            <p:sp>
              <p:nvSpPr>
                <p:cNvPr id="219" name="矩形 21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0" name="矩形 219"/>
                <p:cNvSpPr/>
                <p:nvPr/>
              </p:nvSpPr>
              <p:spPr>
                <a:xfrm rot="1800000">
                  <a:off x="4118046" y="1256660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 rot="3600000">
                  <a:off x="4299339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2" name="矩形 221"/>
                <p:cNvSpPr/>
                <p:nvPr/>
              </p:nvSpPr>
              <p:spPr>
                <a:xfrm rot="5400000">
                  <a:off x="4365690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3" name="矩形 222"/>
                <p:cNvSpPr/>
                <p:nvPr/>
              </p:nvSpPr>
              <p:spPr>
                <a:xfrm rot="7200000">
                  <a:off x="4299330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4" name="矩形 223"/>
                <p:cNvSpPr/>
                <p:nvPr/>
              </p:nvSpPr>
              <p:spPr>
                <a:xfrm rot="9000000">
                  <a:off x="41180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 rot="10800000">
                  <a:off x="3870389" y="21809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6" name="矩形 225"/>
                <p:cNvSpPr/>
                <p:nvPr/>
              </p:nvSpPr>
              <p:spPr>
                <a:xfrm rot="12600000">
                  <a:off x="36227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7" name="矩形 226"/>
                <p:cNvSpPr/>
                <p:nvPr/>
              </p:nvSpPr>
              <p:spPr>
                <a:xfrm rot="14400000">
                  <a:off x="3441449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8" name="矩形 227"/>
                <p:cNvSpPr/>
                <p:nvPr/>
              </p:nvSpPr>
              <p:spPr>
                <a:xfrm rot="16200000">
                  <a:off x="3375095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9" name="矩形 228"/>
                <p:cNvSpPr/>
                <p:nvPr/>
              </p:nvSpPr>
              <p:spPr>
                <a:xfrm rot="18000000">
                  <a:off x="3441454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1" name="任意多边形 23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2" name="任意多边形 23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3" name="任意多边形 232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4338942" y="1697927"/>
                <a:ext cx="428383" cy="424144"/>
                <a:chOff x="3404394" y="1190304"/>
                <a:chExt cx="1066091" cy="1066090"/>
              </a:xfrm>
              <a:solidFill>
                <a:srgbClr val="FFB850"/>
              </a:solidFill>
            </p:grpSpPr>
            <p:sp>
              <p:nvSpPr>
                <p:cNvPr id="206" name="矩形 205"/>
                <p:cNvSpPr/>
                <p:nvPr/>
              </p:nvSpPr>
              <p:spPr>
                <a:xfrm>
                  <a:off x="3870400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7" name="矩形 206"/>
                <p:cNvSpPr/>
                <p:nvPr/>
              </p:nvSpPr>
              <p:spPr>
                <a:xfrm rot="1800000">
                  <a:off x="4118048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8" name="矩形 207"/>
                <p:cNvSpPr/>
                <p:nvPr/>
              </p:nvSpPr>
              <p:spPr>
                <a:xfrm rot="3600000">
                  <a:off x="4299343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0" name="矩形 209"/>
                <p:cNvSpPr/>
                <p:nvPr/>
              </p:nvSpPr>
              <p:spPr>
                <a:xfrm rot="7200000">
                  <a:off x="4299339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1" name="矩形 210"/>
                <p:cNvSpPr/>
                <p:nvPr/>
              </p:nvSpPr>
              <p:spPr>
                <a:xfrm rot="9000000">
                  <a:off x="4118045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 rot="10800000">
                  <a:off x="3870396" y="2180902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 rot="12600000">
                  <a:off x="3622747" y="2114545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 rot="14400000">
                  <a:off x="3441454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5" name="矩形 214"/>
                <p:cNvSpPr/>
                <p:nvPr/>
              </p:nvSpPr>
              <p:spPr>
                <a:xfrm rot="16200000">
                  <a:off x="3375098" y="1685603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 rot="18000000">
                  <a:off x="3441458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7" name="矩形 216"/>
                <p:cNvSpPr/>
                <p:nvPr/>
              </p:nvSpPr>
              <p:spPr>
                <a:xfrm rot="19800000">
                  <a:off x="3622749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8" name="任意多边形 21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4632890" y="2300411"/>
                <a:ext cx="251630" cy="249138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93" name="矩形 192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4" name="矩形 193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8" name="矩形 197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9" name="矩形 198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0" name="矩形 199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1" name="矩形 200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2" name="矩形 201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3" name="矩形 202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4" name="矩形 203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5" name="任意多边形 204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0" name="组合 119"/>
              <p:cNvGrpSpPr/>
              <p:nvPr/>
            </p:nvGrpSpPr>
            <p:grpSpPr>
              <a:xfrm>
                <a:off x="5322821" y="1734754"/>
                <a:ext cx="334919" cy="331603"/>
                <a:chOff x="3404393" y="1190304"/>
                <a:chExt cx="1066092" cy="1066091"/>
              </a:xfrm>
              <a:solidFill>
                <a:srgbClr val="FFB850"/>
              </a:solidFill>
            </p:grpSpPr>
            <p:sp>
              <p:nvSpPr>
                <p:cNvPr id="180" name="矩形 17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矩形 18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2" name="矩形 18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3" name="矩形 18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4" name="矩形 18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矩形 18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6" name="矩形 18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矩形 18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矩形 18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矩形 18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0" name="矩形 18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1" name="矩形 19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2" name="任意多边形 19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1" name="组合 120"/>
              <p:cNvGrpSpPr/>
              <p:nvPr/>
            </p:nvGrpSpPr>
            <p:grpSpPr>
              <a:xfrm>
                <a:off x="3085736" y="3555704"/>
                <a:ext cx="304472" cy="301457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67" name="矩形 16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8" name="矩形 167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1" name="矩形 17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2" name="矩形 171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矩形 172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5" name="矩形 17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9" name="任意多边形 178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2" name="组合 121"/>
              <p:cNvGrpSpPr/>
              <p:nvPr/>
            </p:nvGrpSpPr>
            <p:grpSpPr>
              <a:xfrm>
                <a:off x="4574895" y="1245098"/>
                <a:ext cx="536295" cy="520525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54" name="矩形 153"/>
                <p:cNvSpPr/>
                <p:nvPr/>
              </p:nvSpPr>
              <p:spPr>
                <a:xfrm>
                  <a:off x="3870396" y="1190304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5" name="矩形 154"/>
                <p:cNvSpPr/>
                <p:nvPr/>
              </p:nvSpPr>
              <p:spPr>
                <a:xfrm rot="1800000">
                  <a:off x="4118045" y="1256661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6" name="矩形 15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7" name="矩形 15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8" name="矩形 15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9" name="矩形 158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矩形 159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矩形 160"/>
                <p:cNvSpPr/>
                <p:nvPr/>
              </p:nvSpPr>
              <p:spPr>
                <a:xfrm rot="12600000">
                  <a:off x="3622746" y="2114547"/>
                  <a:ext cx="134085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矩形 161"/>
                <p:cNvSpPr/>
                <p:nvPr/>
              </p:nvSpPr>
              <p:spPr>
                <a:xfrm rot="14400000">
                  <a:off x="3441454" y="193325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 rot="16200000">
                  <a:off x="3375096" y="168560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4" name="矩形 163"/>
                <p:cNvSpPr/>
                <p:nvPr/>
              </p:nvSpPr>
              <p:spPr>
                <a:xfrm rot="18000000">
                  <a:off x="3441453" y="1437955"/>
                  <a:ext cx="134086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5" name="矩形 164"/>
                <p:cNvSpPr/>
                <p:nvPr/>
              </p:nvSpPr>
              <p:spPr>
                <a:xfrm rot="19800000">
                  <a:off x="3622745" y="1256660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任意多边形 165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3" name="组合 122"/>
              <p:cNvGrpSpPr/>
              <p:nvPr/>
            </p:nvGrpSpPr>
            <p:grpSpPr>
              <a:xfrm>
                <a:off x="5294039" y="2050606"/>
                <a:ext cx="661961" cy="661961"/>
                <a:chOff x="3404393" y="1190304"/>
                <a:chExt cx="1066092" cy="1066091"/>
              </a:xfrm>
            </p:grpSpPr>
            <p:sp>
              <p:nvSpPr>
                <p:cNvPr id="139" name="矩形 13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7" name="矩形 146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8" name="矩形 147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9" name="矩形 148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0" name="矩形 14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1" name="任意多边形 15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2" name="任意多边形 15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3" name="任意多边形 152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sp>
            <p:nvSpPr>
              <p:cNvPr id="124" name="任意多边形 123"/>
              <p:cNvSpPr/>
              <p:nvPr/>
            </p:nvSpPr>
            <p:spPr>
              <a:xfrm>
                <a:off x="3678652" y="2562301"/>
                <a:ext cx="1537436" cy="320085"/>
              </a:xfrm>
              <a:custGeom>
                <a:avLst/>
                <a:gdLst>
                  <a:gd name="connsiteX0" fmla="*/ 1184472 w 1537436"/>
                  <a:gd name="connsiteY0" fmla="*/ 0 h 320085"/>
                  <a:gd name="connsiteX1" fmla="*/ 1537436 w 1537436"/>
                  <a:gd name="connsiteY1" fmla="*/ 0 h 320085"/>
                  <a:gd name="connsiteX2" fmla="*/ 1537436 w 1537436"/>
                  <a:gd name="connsiteY2" fmla="*/ 9999 h 320085"/>
                  <a:gd name="connsiteX3" fmla="*/ 1360678 w 1537436"/>
                  <a:gd name="connsiteY3" fmla="*/ 161713 h 320085"/>
                  <a:gd name="connsiteX4" fmla="*/ 1537436 w 1537436"/>
                  <a:gd name="connsiteY4" fmla="*/ 313427 h 320085"/>
                  <a:gd name="connsiteX5" fmla="*/ 1537436 w 1537436"/>
                  <a:gd name="connsiteY5" fmla="*/ 320085 h 320085"/>
                  <a:gd name="connsiteX6" fmla="*/ 1184472 w 1537436"/>
                  <a:gd name="connsiteY6" fmla="*/ 320085 h 320085"/>
                  <a:gd name="connsiteX7" fmla="*/ 982517 w 1537436"/>
                  <a:gd name="connsiteY7" fmla="*/ 186471 h 320085"/>
                  <a:gd name="connsiteX8" fmla="*/ 310500 w 1537436"/>
                  <a:gd name="connsiteY8" fmla="*/ 186471 h 320085"/>
                  <a:gd name="connsiteX9" fmla="*/ 363008 w 1537436"/>
                  <a:gd name="connsiteY9" fmla="*/ 258248 h 320085"/>
                  <a:gd name="connsiteX10" fmla="*/ 363008 w 1537436"/>
                  <a:gd name="connsiteY10" fmla="*/ 267292 h 320085"/>
                  <a:gd name="connsiteX11" fmla="*/ 0 w 1537436"/>
                  <a:gd name="connsiteY11" fmla="*/ 161199 h 320085"/>
                  <a:gd name="connsiteX12" fmla="*/ 363008 w 1537436"/>
                  <a:gd name="connsiteY12" fmla="*/ 55106 h 320085"/>
                  <a:gd name="connsiteX13" fmla="*/ 363008 w 1537436"/>
                  <a:gd name="connsiteY13" fmla="*/ 64150 h 320085"/>
                  <a:gd name="connsiteX14" fmla="*/ 312191 w 1537436"/>
                  <a:gd name="connsiteY14" fmla="*/ 133615 h 320085"/>
                  <a:gd name="connsiteX15" fmla="*/ 982517 w 1537436"/>
                  <a:gd name="connsiteY15" fmla="*/ 133615 h 32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37436" h="320085">
                    <a:moveTo>
                      <a:pt x="1184472" y="0"/>
                    </a:moveTo>
                    <a:lnTo>
                      <a:pt x="1537436" y="0"/>
                    </a:lnTo>
                    <a:lnTo>
                      <a:pt x="1537436" y="9999"/>
                    </a:lnTo>
                    <a:lnTo>
                      <a:pt x="1360678" y="161713"/>
                    </a:lnTo>
                    <a:lnTo>
                      <a:pt x="1537436" y="313427"/>
                    </a:lnTo>
                    <a:lnTo>
                      <a:pt x="1537436" y="320085"/>
                    </a:lnTo>
                    <a:lnTo>
                      <a:pt x="1184472" y="320085"/>
                    </a:lnTo>
                    <a:lnTo>
                      <a:pt x="982517" y="186471"/>
                    </a:lnTo>
                    <a:lnTo>
                      <a:pt x="310500" y="186471"/>
                    </a:lnTo>
                    <a:lnTo>
                      <a:pt x="363008" y="258248"/>
                    </a:lnTo>
                    <a:lnTo>
                      <a:pt x="363008" y="267292"/>
                    </a:lnTo>
                    <a:lnTo>
                      <a:pt x="0" y="161199"/>
                    </a:lnTo>
                    <a:lnTo>
                      <a:pt x="363008" y="55106"/>
                    </a:lnTo>
                    <a:lnTo>
                      <a:pt x="363008" y="64150"/>
                    </a:lnTo>
                    <a:lnTo>
                      <a:pt x="312191" y="133615"/>
                    </a:lnTo>
                    <a:lnTo>
                      <a:pt x="982517" y="13361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5" name="组合 124"/>
              <p:cNvGrpSpPr/>
              <p:nvPr/>
            </p:nvGrpSpPr>
            <p:grpSpPr>
              <a:xfrm>
                <a:off x="3866817" y="1164662"/>
                <a:ext cx="627196" cy="620989"/>
                <a:chOff x="3404391" y="1190304"/>
                <a:chExt cx="1066092" cy="1066091"/>
              </a:xfrm>
              <a:solidFill>
                <a:srgbClr val="01ACBE"/>
              </a:solidFill>
            </p:grpSpPr>
            <p:sp>
              <p:nvSpPr>
                <p:cNvPr id="126" name="矩形 125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 rot="1800000">
                  <a:off x="4118046" y="1256661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 rot="3600000">
                  <a:off x="4299337" y="1437955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 rot="5400000">
                  <a:off x="4365695" y="168560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 rot="7200000">
                  <a:off x="4299338" y="193325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 rot="9000000">
                  <a:off x="4118045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 rot="10800000">
                  <a:off x="3870394" y="2180902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 rot="12600000">
                  <a:off x="3622744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 rot="14400000">
                  <a:off x="3441452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5" name="矩形 134"/>
                <p:cNvSpPr/>
                <p:nvPr/>
              </p:nvSpPr>
              <p:spPr>
                <a:xfrm rot="16200000">
                  <a:off x="3375094" y="1685605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8" name="任意多边形 13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</p:grpSp>
        <p:sp>
          <p:nvSpPr>
            <p:cNvPr id="96" name="椭圆 95"/>
            <p:cNvSpPr/>
            <p:nvPr/>
          </p:nvSpPr>
          <p:spPr>
            <a:xfrm>
              <a:off x="2790790" y="5408047"/>
              <a:ext cx="3166662" cy="48671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100000">
                  <a:srgbClr val="F3F3F3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60730" y="1013460"/>
            <a:ext cx="52349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eaLnBrk="0" hangingPunct="0"/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getElementsByTagName()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方法将返回一个数组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eaLnBrk="0" hangingPunct="0"/>
            <a:endParaRPr lang="zh-CN" altLang="en-US"/>
          </a:p>
          <a:p>
            <a:pPr algn="l" eaLnBrk="0" hangingPunct="0"/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document.getElementsByTagName('li');  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//获取所有 li 元素，返回数组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 eaLnBrk="0" hangingPunct="0"/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document.getElementsByTagName('li')[0];  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//获取第一个 li 元素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 eaLnBrk="0" hangingPunct="0"/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document.getElementsByTagName('li').item(0) 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 eaLnBrk="0" hangingPunct="0"/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//获取第一个 li 元素，HTMLLIElement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 eaLnBrk="0" hangingPunct="0"/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document.getElementsByTagName('li').length;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algn="l" eaLnBrk="0" hangingPunct="0"/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//获取所有 li 元素的数目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924175" y="142875"/>
            <a:ext cx="334454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81960" y="174625"/>
            <a:ext cx="3210560" cy="2965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getElementsByTagName()方法</a:t>
            </a:r>
            <a:endParaRPr 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3127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844985" y="1230279"/>
            <a:ext cx="2374378" cy="3417434"/>
            <a:chOff x="2790790" y="1336999"/>
            <a:chExt cx="3166662" cy="4557765"/>
          </a:xfrm>
        </p:grpSpPr>
        <p:grpSp>
          <p:nvGrpSpPr>
            <p:cNvPr id="95" name="组合 94"/>
            <p:cNvGrpSpPr/>
            <p:nvPr/>
          </p:nvGrpSpPr>
          <p:grpSpPr>
            <a:xfrm>
              <a:off x="3125878" y="1336999"/>
              <a:ext cx="2622120" cy="3893624"/>
              <a:chOff x="2790261" y="1164662"/>
              <a:chExt cx="3172765" cy="4711285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2790261" y="1777654"/>
                <a:ext cx="1850013" cy="1850013"/>
                <a:chOff x="5444044" y="1830654"/>
                <a:chExt cx="1850013" cy="1850013"/>
              </a:xfrm>
            </p:grpSpPr>
            <p:sp>
              <p:nvSpPr>
                <p:cNvPr id="306" name="椭圆 305"/>
                <p:cNvSpPr/>
                <p:nvPr/>
              </p:nvSpPr>
              <p:spPr>
                <a:xfrm>
                  <a:off x="5444044" y="1830654"/>
                  <a:ext cx="1850013" cy="1850013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7" name="椭圆 306"/>
                <p:cNvSpPr/>
                <p:nvPr/>
              </p:nvSpPr>
              <p:spPr>
                <a:xfrm>
                  <a:off x="5576188" y="1962798"/>
                  <a:ext cx="1585725" cy="1585725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8" name="椭圆 307"/>
                <p:cNvSpPr/>
                <p:nvPr/>
              </p:nvSpPr>
              <p:spPr>
                <a:xfrm>
                  <a:off x="5697987" y="2084597"/>
                  <a:ext cx="1342126" cy="1342126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9" name="椭圆 308"/>
                <p:cNvSpPr/>
                <p:nvPr/>
              </p:nvSpPr>
              <p:spPr>
                <a:xfrm>
                  <a:off x="5868225" y="2257789"/>
                  <a:ext cx="1015823" cy="10158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0" name="椭圆 309"/>
                <p:cNvSpPr/>
                <p:nvPr/>
              </p:nvSpPr>
              <p:spPr>
                <a:xfrm>
                  <a:off x="5972810" y="2359420"/>
                  <a:ext cx="792480" cy="792480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1" name="椭圆 310"/>
                <p:cNvSpPr/>
                <p:nvPr/>
              </p:nvSpPr>
              <p:spPr>
                <a:xfrm>
                  <a:off x="6171523" y="2558133"/>
                  <a:ext cx="395054" cy="39505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8" name="椭圆 97"/>
              <p:cNvSpPr/>
              <p:nvPr/>
            </p:nvSpPr>
            <p:spPr>
              <a:xfrm>
                <a:off x="3886350" y="5228247"/>
                <a:ext cx="865710" cy="6477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同侧圆角矩形 98"/>
              <p:cNvSpPr/>
              <p:nvPr/>
            </p:nvSpPr>
            <p:spPr>
              <a:xfrm flipV="1">
                <a:off x="3551240" y="4568689"/>
                <a:ext cx="1602500" cy="996950"/>
              </a:xfrm>
              <a:prstGeom prst="round2SameRect">
                <a:avLst>
                  <a:gd name="adj1" fmla="val 33228"/>
                  <a:gd name="adj2" fmla="val 0"/>
                </a:avLst>
              </a:prstGeom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3488892" y="44830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488892" y="481961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3488892" y="51561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 rot="540000">
                <a:off x="5142159" y="1478407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任意多边形 103"/>
              <p:cNvSpPr/>
              <p:nvPr/>
            </p:nvSpPr>
            <p:spPr>
              <a:xfrm rot="19117182">
                <a:off x="3146805" y="1605265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3027527" y="1799995"/>
                <a:ext cx="173624" cy="163492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任意多边形 105"/>
              <p:cNvSpPr/>
              <p:nvPr/>
            </p:nvSpPr>
            <p:spPr>
              <a:xfrm rot="540000">
                <a:off x="5731932" y="270853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任意多边形 106"/>
              <p:cNvSpPr/>
              <p:nvPr/>
            </p:nvSpPr>
            <p:spPr>
              <a:xfrm rot="20304764">
                <a:off x="2888300" y="3364504"/>
                <a:ext cx="210085" cy="19782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 rot="19776369">
                <a:off x="4873259" y="4161052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任意多边形 108"/>
              <p:cNvSpPr/>
              <p:nvPr/>
            </p:nvSpPr>
            <p:spPr>
              <a:xfrm rot="21147409">
                <a:off x="3550210" y="423622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 rot="21300000">
                <a:off x="4753809" y="1774219"/>
                <a:ext cx="590272" cy="602619"/>
              </a:xfrm>
              <a:custGeom>
                <a:avLst/>
                <a:gdLst>
                  <a:gd name="connsiteX0" fmla="*/ 378421 w 770173"/>
                  <a:gd name="connsiteY0" fmla="*/ 151612 h 786281"/>
                  <a:gd name="connsiteX1" fmla="*/ 131764 w 770173"/>
                  <a:gd name="connsiteY1" fmla="*/ 398268 h 786281"/>
                  <a:gd name="connsiteX2" fmla="*/ 378421 w 770173"/>
                  <a:gd name="connsiteY2" fmla="*/ 644925 h 786281"/>
                  <a:gd name="connsiteX3" fmla="*/ 625078 w 770173"/>
                  <a:gd name="connsiteY3" fmla="*/ 398268 h 786281"/>
                  <a:gd name="connsiteX4" fmla="*/ 378421 w 770173"/>
                  <a:gd name="connsiteY4" fmla="*/ 151612 h 786281"/>
                  <a:gd name="connsiteX5" fmla="*/ 295853 w 770173"/>
                  <a:gd name="connsiteY5" fmla="*/ 0 h 786281"/>
                  <a:gd name="connsiteX6" fmla="*/ 474320 w 770173"/>
                  <a:gd name="connsiteY6" fmla="*/ 0 h 786281"/>
                  <a:gd name="connsiteX7" fmla="*/ 474320 w 770173"/>
                  <a:gd name="connsiteY7" fmla="*/ 98921 h 786281"/>
                  <a:gd name="connsiteX8" fmla="*/ 502920 w 770173"/>
                  <a:gd name="connsiteY8" fmla="*/ 107799 h 786281"/>
                  <a:gd name="connsiteX9" fmla="*/ 555523 w 770173"/>
                  <a:gd name="connsiteY9" fmla="*/ 136351 h 786281"/>
                  <a:gd name="connsiteX10" fmla="*/ 594990 w 770173"/>
                  <a:gd name="connsiteY10" fmla="*/ 168914 h 786281"/>
                  <a:gd name="connsiteX11" fmla="*/ 680939 w 770173"/>
                  <a:gd name="connsiteY11" fmla="*/ 119292 h 786281"/>
                  <a:gd name="connsiteX12" fmla="*/ 770173 w 770173"/>
                  <a:gd name="connsiteY12" fmla="*/ 273849 h 786281"/>
                  <a:gd name="connsiteX13" fmla="*/ 683620 w 770173"/>
                  <a:gd name="connsiteY13" fmla="*/ 323819 h 786281"/>
                  <a:gd name="connsiteX14" fmla="*/ 685766 w 770173"/>
                  <a:gd name="connsiteY14" fmla="*/ 330730 h 786281"/>
                  <a:gd name="connsiteX15" fmla="*/ 692057 w 770173"/>
                  <a:gd name="connsiteY15" fmla="*/ 393141 h 786281"/>
                  <a:gd name="connsiteX16" fmla="*/ 685766 w 770173"/>
                  <a:gd name="connsiteY16" fmla="*/ 455551 h 786281"/>
                  <a:gd name="connsiteX17" fmla="*/ 683620 w 770173"/>
                  <a:gd name="connsiteY17" fmla="*/ 462462 h 786281"/>
                  <a:gd name="connsiteX18" fmla="*/ 770173 w 770173"/>
                  <a:gd name="connsiteY18" fmla="*/ 512433 h 786281"/>
                  <a:gd name="connsiteX19" fmla="*/ 680939 w 770173"/>
                  <a:gd name="connsiteY19" fmla="*/ 666990 h 786281"/>
                  <a:gd name="connsiteX20" fmla="*/ 594990 w 770173"/>
                  <a:gd name="connsiteY20" fmla="*/ 617367 h 786281"/>
                  <a:gd name="connsiteX21" fmla="*/ 555523 w 770173"/>
                  <a:gd name="connsiteY21" fmla="*/ 649930 h 786281"/>
                  <a:gd name="connsiteX22" fmla="*/ 502920 w 770173"/>
                  <a:gd name="connsiteY22" fmla="*/ 678482 h 786281"/>
                  <a:gd name="connsiteX23" fmla="*/ 474320 w 770173"/>
                  <a:gd name="connsiteY23" fmla="*/ 687360 h 786281"/>
                  <a:gd name="connsiteX24" fmla="*/ 474320 w 770173"/>
                  <a:gd name="connsiteY24" fmla="*/ 786281 h 786281"/>
                  <a:gd name="connsiteX25" fmla="*/ 295853 w 770173"/>
                  <a:gd name="connsiteY25" fmla="*/ 786281 h 786281"/>
                  <a:gd name="connsiteX26" fmla="*/ 295853 w 770173"/>
                  <a:gd name="connsiteY26" fmla="*/ 689041 h 786281"/>
                  <a:gd name="connsiteX27" fmla="*/ 261839 w 770173"/>
                  <a:gd name="connsiteY27" fmla="*/ 678482 h 786281"/>
                  <a:gd name="connsiteX28" fmla="*/ 209236 w 770173"/>
                  <a:gd name="connsiteY28" fmla="*/ 649930 h 786281"/>
                  <a:gd name="connsiteX29" fmla="*/ 171997 w 770173"/>
                  <a:gd name="connsiteY29" fmla="*/ 619205 h 786281"/>
                  <a:gd name="connsiteX30" fmla="*/ 89233 w 770173"/>
                  <a:gd name="connsiteY30" fmla="*/ 666990 h 786281"/>
                  <a:gd name="connsiteX31" fmla="*/ 0 w 770173"/>
                  <a:gd name="connsiteY31" fmla="*/ 512433 h 786281"/>
                  <a:gd name="connsiteX32" fmla="*/ 81961 w 770173"/>
                  <a:gd name="connsiteY32" fmla="*/ 465112 h 786281"/>
                  <a:gd name="connsiteX33" fmla="*/ 78993 w 770173"/>
                  <a:gd name="connsiteY33" fmla="*/ 455551 h 786281"/>
                  <a:gd name="connsiteX34" fmla="*/ 72702 w 770173"/>
                  <a:gd name="connsiteY34" fmla="*/ 393141 h 786281"/>
                  <a:gd name="connsiteX35" fmla="*/ 78993 w 770173"/>
                  <a:gd name="connsiteY35" fmla="*/ 330730 h 786281"/>
                  <a:gd name="connsiteX36" fmla="*/ 81961 w 770173"/>
                  <a:gd name="connsiteY36" fmla="*/ 321169 h 786281"/>
                  <a:gd name="connsiteX37" fmla="*/ 0 w 770173"/>
                  <a:gd name="connsiteY37" fmla="*/ 273849 h 786281"/>
                  <a:gd name="connsiteX38" fmla="*/ 89233 w 770173"/>
                  <a:gd name="connsiteY38" fmla="*/ 119292 h 786281"/>
                  <a:gd name="connsiteX39" fmla="*/ 171997 w 770173"/>
                  <a:gd name="connsiteY39" fmla="*/ 167076 h 786281"/>
                  <a:gd name="connsiteX40" fmla="*/ 209236 w 770173"/>
                  <a:gd name="connsiteY40" fmla="*/ 136351 h 786281"/>
                  <a:gd name="connsiteX41" fmla="*/ 261839 w 770173"/>
                  <a:gd name="connsiteY41" fmla="*/ 107799 h 786281"/>
                  <a:gd name="connsiteX42" fmla="*/ 295853 w 770173"/>
                  <a:gd name="connsiteY42" fmla="*/ 97241 h 786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770173" h="786281">
                    <a:moveTo>
                      <a:pt x="378421" y="151612"/>
                    </a:moveTo>
                    <a:cubicBezTo>
                      <a:pt x="242197" y="151612"/>
                      <a:pt x="131764" y="262044"/>
                      <a:pt x="131764" y="398268"/>
                    </a:cubicBezTo>
                    <a:cubicBezTo>
                      <a:pt x="131764" y="534493"/>
                      <a:pt x="242197" y="644925"/>
                      <a:pt x="378421" y="644925"/>
                    </a:cubicBezTo>
                    <a:cubicBezTo>
                      <a:pt x="514646" y="644925"/>
                      <a:pt x="625078" y="534493"/>
                      <a:pt x="625078" y="398268"/>
                    </a:cubicBezTo>
                    <a:cubicBezTo>
                      <a:pt x="625078" y="262044"/>
                      <a:pt x="514646" y="151612"/>
                      <a:pt x="378421" y="151612"/>
                    </a:cubicBezTo>
                    <a:close/>
                    <a:moveTo>
                      <a:pt x="295853" y="0"/>
                    </a:moveTo>
                    <a:lnTo>
                      <a:pt x="474320" y="0"/>
                    </a:lnTo>
                    <a:lnTo>
                      <a:pt x="474320" y="98921"/>
                    </a:lnTo>
                    <a:lnTo>
                      <a:pt x="502920" y="107799"/>
                    </a:lnTo>
                    <a:cubicBezTo>
                      <a:pt x="521445" y="115634"/>
                      <a:pt x="539048" y="125221"/>
                      <a:pt x="555523" y="136351"/>
                    </a:cubicBezTo>
                    <a:lnTo>
                      <a:pt x="594990" y="168914"/>
                    </a:lnTo>
                    <a:lnTo>
                      <a:pt x="680939" y="119292"/>
                    </a:lnTo>
                    <a:lnTo>
                      <a:pt x="770173" y="273849"/>
                    </a:lnTo>
                    <a:lnTo>
                      <a:pt x="683620" y="323819"/>
                    </a:lnTo>
                    <a:lnTo>
                      <a:pt x="685766" y="330730"/>
                    </a:lnTo>
                    <a:cubicBezTo>
                      <a:pt x="689891" y="350889"/>
                      <a:pt x="692057" y="371762"/>
                      <a:pt x="692057" y="393141"/>
                    </a:cubicBezTo>
                    <a:cubicBezTo>
                      <a:pt x="692057" y="414519"/>
                      <a:pt x="689891" y="435392"/>
                      <a:pt x="685766" y="455551"/>
                    </a:cubicBezTo>
                    <a:lnTo>
                      <a:pt x="683620" y="462462"/>
                    </a:lnTo>
                    <a:lnTo>
                      <a:pt x="770173" y="512433"/>
                    </a:lnTo>
                    <a:lnTo>
                      <a:pt x="680939" y="666990"/>
                    </a:lnTo>
                    <a:lnTo>
                      <a:pt x="594990" y="617367"/>
                    </a:lnTo>
                    <a:lnTo>
                      <a:pt x="555523" y="649930"/>
                    </a:lnTo>
                    <a:cubicBezTo>
                      <a:pt x="539048" y="661060"/>
                      <a:pt x="521445" y="670647"/>
                      <a:pt x="502920" y="678482"/>
                    </a:cubicBezTo>
                    <a:lnTo>
                      <a:pt x="474320" y="687360"/>
                    </a:lnTo>
                    <a:lnTo>
                      <a:pt x="474320" y="786281"/>
                    </a:lnTo>
                    <a:lnTo>
                      <a:pt x="295853" y="786281"/>
                    </a:lnTo>
                    <a:lnTo>
                      <a:pt x="295853" y="689041"/>
                    </a:lnTo>
                    <a:lnTo>
                      <a:pt x="261839" y="678482"/>
                    </a:lnTo>
                    <a:cubicBezTo>
                      <a:pt x="243314" y="670647"/>
                      <a:pt x="225711" y="661060"/>
                      <a:pt x="209236" y="649930"/>
                    </a:cubicBezTo>
                    <a:lnTo>
                      <a:pt x="171997" y="619205"/>
                    </a:lnTo>
                    <a:lnTo>
                      <a:pt x="89233" y="666990"/>
                    </a:lnTo>
                    <a:lnTo>
                      <a:pt x="0" y="512433"/>
                    </a:lnTo>
                    <a:lnTo>
                      <a:pt x="81961" y="465112"/>
                    </a:lnTo>
                    <a:lnTo>
                      <a:pt x="78993" y="455551"/>
                    </a:lnTo>
                    <a:cubicBezTo>
                      <a:pt x="74868" y="435392"/>
                      <a:pt x="72702" y="414519"/>
                      <a:pt x="72702" y="393141"/>
                    </a:cubicBezTo>
                    <a:cubicBezTo>
                      <a:pt x="72702" y="371762"/>
                      <a:pt x="74868" y="350889"/>
                      <a:pt x="78993" y="330730"/>
                    </a:cubicBezTo>
                    <a:lnTo>
                      <a:pt x="81961" y="321169"/>
                    </a:lnTo>
                    <a:lnTo>
                      <a:pt x="0" y="273849"/>
                    </a:lnTo>
                    <a:lnTo>
                      <a:pt x="89233" y="119292"/>
                    </a:lnTo>
                    <a:lnTo>
                      <a:pt x="171997" y="167076"/>
                    </a:lnTo>
                    <a:lnTo>
                      <a:pt x="209236" y="136351"/>
                    </a:lnTo>
                    <a:cubicBezTo>
                      <a:pt x="225711" y="125221"/>
                      <a:pt x="243314" y="115634"/>
                      <a:pt x="261839" y="107799"/>
                    </a:cubicBezTo>
                    <a:lnTo>
                      <a:pt x="295853" y="97241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1" name="组合 110"/>
              <p:cNvGrpSpPr/>
              <p:nvPr/>
            </p:nvGrpSpPr>
            <p:grpSpPr>
              <a:xfrm>
                <a:off x="3392721" y="1409066"/>
                <a:ext cx="373659" cy="373659"/>
                <a:chOff x="3404393" y="1190304"/>
                <a:chExt cx="1066092" cy="1066091"/>
              </a:xfrm>
            </p:grpSpPr>
            <p:sp>
              <p:nvSpPr>
                <p:cNvPr id="291" name="矩形 290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2" name="矩形 291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3" name="矩形 292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4" name="矩形 293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5" name="矩形 294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7" name="矩形 296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8" name="矩形 297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9" name="矩形 298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0" name="矩形 299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2" name="矩形 301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3" name="任意多边形 302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4" name="任意多边形 303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5" name="任意多边形 304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2" name="组合 111"/>
              <p:cNvGrpSpPr/>
              <p:nvPr/>
            </p:nvGrpSpPr>
            <p:grpSpPr>
              <a:xfrm>
                <a:off x="4109340" y="3529786"/>
                <a:ext cx="841832" cy="841831"/>
                <a:chOff x="5889363" y="3101297"/>
                <a:chExt cx="841832" cy="841831"/>
              </a:xfrm>
            </p:grpSpPr>
            <p:sp>
              <p:nvSpPr>
                <p:cNvPr id="289" name="任意多边形 288"/>
                <p:cNvSpPr/>
                <p:nvPr/>
              </p:nvSpPr>
              <p:spPr>
                <a:xfrm>
                  <a:off x="5889363" y="3101297"/>
                  <a:ext cx="841832" cy="841831"/>
                </a:xfrm>
                <a:custGeom>
                  <a:avLst/>
                  <a:gdLst>
                    <a:gd name="connsiteX0" fmla="*/ 441182 w 889882"/>
                    <a:gd name="connsiteY0" fmla="*/ 266316 h 889881"/>
                    <a:gd name="connsiteX1" fmla="*/ 268444 w 889882"/>
                    <a:gd name="connsiteY1" fmla="*/ 439053 h 889881"/>
                    <a:gd name="connsiteX2" fmla="*/ 441182 w 889882"/>
                    <a:gd name="connsiteY2" fmla="*/ 611790 h 889881"/>
                    <a:gd name="connsiteX3" fmla="*/ 613919 w 889882"/>
                    <a:gd name="connsiteY3" fmla="*/ 439053 h 889881"/>
                    <a:gd name="connsiteX4" fmla="*/ 441182 w 889882"/>
                    <a:gd name="connsiteY4" fmla="*/ 266316 h 889881"/>
                    <a:gd name="connsiteX5" fmla="*/ 388980 w 889882"/>
                    <a:gd name="connsiteY5" fmla="*/ 0 h 889881"/>
                    <a:gd name="connsiteX6" fmla="*/ 500903 w 889882"/>
                    <a:gd name="connsiteY6" fmla="*/ 0 h 889881"/>
                    <a:gd name="connsiteX7" fmla="*/ 500903 w 889882"/>
                    <a:gd name="connsiteY7" fmla="*/ 60161 h 889881"/>
                    <a:gd name="connsiteX8" fmla="*/ 524838 w 889882"/>
                    <a:gd name="connsiteY8" fmla="*/ 62573 h 889881"/>
                    <a:gd name="connsiteX9" fmla="*/ 589495 w 889882"/>
                    <a:gd name="connsiteY9" fmla="*/ 82644 h 889881"/>
                    <a:gd name="connsiteX10" fmla="*/ 618948 w 889882"/>
                    <a:gd name="connsiteY10" fmla="*/ 31630 h 889881"/>
                    <a:gd name="connsiteX11" fmla="*/ 715876 w 889882"/>
                    <a:gd name="connsiteY11" fmla="*/ 87591 h 889881"/>
                    <a:gd name="connsiteX12" fmla="*/ 686033 w 889882"/>
                    <a:gd name="connsiteY12" fmla="*/ 139281 h 889881"/>
                    <a:gd name="connsiteX13" fmla="*/ 721707 w 889882"/>
                    <a:gd name="connsiteY13" fmla="*/ 168715 h 889881"/>
                    <a:gd name="connsiteX14" fmla="*/ 750665 w 889882"/>
                    <a:gd name="connsiteY14" fmla="*/ 203812 h 889881"/>
                    <a:gd name="connsiteX15" fmla="*/ 802290 w 889882"/>
                    <a:gd name="connsiteY15" fmla="*/ 174007 h 889881"/>
                    <a:gd name="connsiteX16" fmla="*/ 858251 w 889882"/>
                    <a:gd name="connsiteY16" fmla="*/ 270935 h 889881"/>
                    <a:gd name="connsiteX17" fmla="*/ 807553 w 889882"/>
                    <a:gd name="connsiteY17" fmla="*/ 300205 h 889881"/>
                    <a:gd name="connsiteX18" fmla="*/ 827848 w 889882"/>
                    <a:gd name="connsiteY18" fmla="*/ 365584 h 889881"/>
                    <a:gd name="connsiteX19" fmla="*/ 830207 w 889882"/>
                    <a:gd name="connsiteY19" fmla="*/ 388980 h 889881"/>
                    <a:gd name="connsiteX20" fmla="*/ 889882 w 889882"/>
                    <a:gd name="connsiteY20" fmla="*/ 388980 h 889881"/>
                    <a:gd name="connsiteX21" fmla="*/ 889882 w 889882"/>
                    <a:gd name="connsiteY21" fmla="*/ 500903 h 889881"/>
                    <a:gd name="connsiteX22" fmla="*/ 830029 w 889882"/>
                    <a:gd name="connsiteY22" fmla="*/ 500903 h 889881"/>
                    <a:gd name="connsiteX23" fmla="*/ 827848 w 889882"/>
                    <a:gd name="connsiteY23" fmla="*/ 522539 h 889881"/>
                    <a:gd name="connsiteX24" fmla="*/ 807090 w 889882"/>
                    <a:gd name="connsiteY24" fmla="*/ 589410 h 889881"/>
                    <a:gd name="connsiteX25" fmla="*/ 858251 w 889882"/>
                    <a:gd name="connsiteY25" fmla="*/ 618948 h 889881"/>
                    <a:gd name="connsiteX26" fmla="*/ 802290 w 889882"/>
                    <a:gd name="connsiteY26" fmla="*/ 715876 h 889881"/>
                    <a:gd name="connsiteX27" fmla="*/ 749682 w 889882"/>
                    <a:gd name="connsiteY27" fmla="*/ 685502 h 889881"/>
                    <a:gd name="connsiteX28" fmla="*/ 721707 w 889882"/>
                    <a:gd name="connsiteY28" fmla="*/ 719408 h 889881"/>
                    <a:gd name="connsiteX29" fmla="*/ 685345 w 889882"/>
                    <a:gd name="connsiteY29" fmla="*/ 749409 h 889881"/>
                    <a:gd name="connsiteX30" fmla="*/ 715876 w 889882"/>
                    <a:gd name="connsiteY30" fmla="*/ 802290 h 889881"/>
                    <a:gd name="connsiteX31" fmla="*/ 618948 w 889882"/>
                    <a:gd name="connsiteY31" fmla="*/ 858252 h 889881"/>
                    <a:gd name="connsiteX32" fmla="*/ 588634 w 889882"/>
                    <a:gd name="connsiteY32" fmla="*/ 805746 h 889881"/>
                    <a:gd name="connsiteX33" fmla="*/ 524838 w 889882"/>
                    <a:gd name="connsiteY33" fmla="*/ 825549 h 889881"/>
                    <a:gd name="connsiteX34" fmla="*/ 500903 w 889882"/>
                    <a:gd name="connsiteY34" fmla="*/ 827962 h 889881"/>
                    <a:gd name="connsiteX35" fmla="*/ 500903 w 889882"/>
                    <a:gd name="connsiteY35" fmla="*/ 889881 h 889881"/>
                    <a:gd name="connsiteX36" fmla="*/ 388980 w 889882"/>
                    <a:gd name="connsiteY36" fmla="*/ 889881 h 889881"/>
                    <a:gd name="connsiteX37" fmla="*/ 388980 w 889882"/>
                    <a:gd name="connsiteY37" fmla="*/ 827676 h 889881"/>
                    <a:gd name="connsiteX38" fmla="*/ 367883 w 889882"/>
                    <a:gd name="connsiteY38" fmla="*/ 825549 h 889881"/>
                    <a:gd name="connsiteX39" fmla="*/ 301681 w 889882"/>
                    <a:gd name="connsiteY39" fmla="*/ 804998 h 889881"/>
                    <a:gd name="connsiteX40" fmla="*/ 270935 w 889882"/>
                    <a:gd name="connsiteY40" fmla="*/ 858252 h 889881"/>
                    <a:gd name="connsiteX41" fmla="*/ 174007 w 889882"/>
                    <a:gd name="connsiteY41" fmla="*/ 802290 h 889881"/>
                    <a:gd name="connsiteX42" fmla="*/ 205454 w 889882"/>
                    <a:gd name="connsiteY42" fmla="*/ 747823 h 889881"/>
                    <a:gd name="connsiteX43" fmla="*/ 171014 w 889882"/>
                    <a:gd name="connsiteY43" fmla="*/ 719408 h 889881"/>
                    <a:gd name="connsiteX44" fmla="*/ 142123 w 889882"/>
                    <a:gd name="connsiteY44" fmla="*/ 684392 h 889881"/>
                    <a:gd name="connsiteX45" fmla="*/ 87591 w 889882"/>
                    <a:gd name="connsiteY45" fmla="*/ 715876 h 889881"/>
                    <a:gd name="connsiteX46" fmla="*/ 31630 w 889882"/>
                    <a:gd name="connsiteY46" fmla="*/ 618948 h 889881"/>
                    <a:gd name="connsiteX47" fmla="*/ 85199 w 889882"/>
                    <a:gd name="connsiteY47" fmla="*/ 588019 h 889881"/>
                    <a:gd name="connsiteX48" fmla="*/ 64873 w 889882"/>
                    <a:gd name="connsiteY48" fmla="*/ 522539 h 889881"/>
                    <a:gd name="connsiteX49" fmla="*/ 62692 w 889882"/>
                    <a:gd name="connsiteY49" fmla="*/ 500903 h 889881"/>
                    <a:gd name="connsiteX50" fmla="*/ 0 w 889882"/>
                    <a:gd name="connsiteY50" fmla="*/ 500903 h 889881"/>
                    <a:gd name="connsiteX51" fmla="*/ 0 w 889882"/>
                    <a:gd name="connsiteY51" fmla="*/ 388980 h 889881"/>
                    <a:gd name="connsiteX52" fmla="*/ 62514 w 889882"/>
                    <a:gd name="connsiteY52" fmla="*/ 388980 h 889881"/>
                    <a:gd name="connsiteX53" fmla="*/ 64873 w 889882"/>
                    <a:gd name="connsiteY53" fmla="*/ 365584 h 889881"/>
                    <a:gd name="connsiteX54" fmla="*/ 84736 w 889882"/>
                    <a:gd name="connsiteY54" fmla="*/ 301596 h 889881"/>
                    <a:gd name="connsiteX55" fmla="*/ 31630 w 889882"/>
                    <a:gd name="connsiteY55" fmla="*/ 270935 h 889881"/>
                    <a:gd name="connsiteX56" fmla="*/ 87591 w 889882"/>
                    <a:gd name="connsiteY56" fmla="*/ 174007 h 889881"/>
                    <a:gd name="connsiteX57" fmla="*/ 141139 w 889882"/>
                    <a:gd name="connsiteY57" fmla="*/ 204923 h 889881"/>
                    <a:gd name="connsiteX58" fmla="*/ 171014 w 889882"/>
                    <a:gd name="connsiteY58" fmla="*/ 168715 h 889881"/>
                    <a:gd name="connsiteX59" fmla="*/ 204766 w 889882"/>
                    <a:gd name="connsiteY59" fmla="*/ 140867 h 889881"/>
                    <a:gd name="connsiteX60" fmla="*/ 174007 w 889882"/>
                    <a:gd name="connsiteY60" fmla="*/ 87591 h 889881"/>
                    <a:gd name="connsiteX61" fmla="*/ 270935 w 889882"/>
                    <a:gd name="connsiteY61" fmla="*/ 31630 h 889881"/>
                    <a:gd name="connsiteX62" fmla="*/ 300819 w 889882"/>
                    <a:gd name="connsiteY62" fmla="*/ 83391 h 889881"/>
                    <a:gd name="connsiteX63" fmla="*/ 367883 w 889882"/>
                    <a:gd name="connsiteY63" fmla="*/ 62573 h 889881"/>
                    <a:gd name="connsiteX64" fmla="*/ 388980 w 889882"/>
                    <a:gd name="connsiteY64" fmla="*/ 60447 h 889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889882" h="889881">
                      <a:moveTo>
                        <a:pt x="441182" y="266316"/>
                      </a:moveTo>
                      <a:cubicBezTo>
                        <a:pt x="345781" y="266316"/>
                        <a:pt x="268444" y="343653"/>
                        <a:pt x="268444" y="439053"/>
                      </a:cubicBezTo>
                      <a:cubicBezTo>
                        <a:pt x="268444" y="534453"/>
                        <a:pt x="345781" y="611790"/>
                        <a:pt x="441182" y="611790"/>
                      </a:cubicBezTo>
                      <a:cubicBezTo>
                        <a:pt x="536582" y="611790"/>
                        <a:pt x="613919" y="534453"/>
                        <a:pt x="613919" y="439053"/>
                      </a:cubicBezTo>
                      <a:cubicBezTo>
                        <a:pt x="613919" y="343653"/>
                        <a:pt x="536582" y="266316"/>
                        <a:pt x="441182" y="266316"/>
                      </a:cubicBezTo>
                      <a:close/>
                      <a:moveTo>
                        <a:pt x="388980" y="0"/>
                      </a:moveTo>
                      <a:lnTo>
                        <a:pt x="500903" y="0"/>
                      </a:lnTo>
                      <a:lnTo>
                        <a:pt x="500903" y="60161"/>
                      </a:lnTo>
                      <a:lnTo>
                        <a:pt x="524838" y="62573"/>
                      </a:lnTo>
                      <a:lnTo>
                        <a:pt x="589495" y="82644"/>
                      </a:lnTo>
                      <a:lnTo>
                        <a:pt x="618948" y="31630"/>
                      </a:lnTo>
                      <a:lnTo>
                        <a:pt x="715876" y="87591"/>
                      </a:lnTo>
                      <a:lnTo>
                        <a:pt x="686033" y="139281"/>
                      </a:lnTo>
                      <a:lnTo>
                        <a:pt x="721707" y="168715"/>
                      </a:lnTo>
                      <a:lnTo>
                        <a:pt x="750665" y="203812"/>
                      </a:lnTo>
                      <a:lnTo>
                        <a:pt x="802290" y="174007"/>
                      </a:lnTo>
                      <a:lnTo>
                        <a:pt x="858251" y="270935"/>
                      </a:lnTo>
                      <a:lnTo>
                        <a:pt x="807553" y="300205"/>
                      </a:lnTo>
                      <a:lnTo>
                        <a:pt x="827848" y="365584"/>
                      </a:lnTo>
                      <a:lnTo>
                        <a:pt x="830207" y="388980"/>
                      </a:lnTo>
                      <a:lnTo>
                        <a:pt x="889882" y="388980"/>
                      </a:lnTo>
                      <a:lnTo>
                        <a:pt x="889882" y="500903"/>
                      </a:lnTo>
                      <a:lnTo>
                        <a:pt x="830029" y="500903"/>
                      </a:lnTo>
                      <a:lnTo>
                        <a:pt x="827848" y="522539"/>
                      </a:lnTo>
                      <a:lnTo>
                        <a:pt x="807090" y="589410"/>
                      </a:lnTo>
                      <a:lnTo>
                        <a:pt x="858251" y="618948"/>
                      </a:lnTo>
                      <a:lnTo>
                        <a:pt x="802290" y="715876"/>
                      </a:lnTo>
                      <a:lnTo>
                        <a:pt x="749682" y="685502"/>
                      </a:lnTo>
                      <a:lnTo>
                        <a:pt x="721707" y="719408"/>
                      </a:lnTo>
                      <a:lnTo>
                        <a:pt x="685345" y="749409"/>
                      </a:lnTo>
                      <a:lnTo>
                        <a:pt x="715876" y="802290"/>
                      </a:lnTo>
                      <a:lnTo>
                        <a:pt x="618948" y="858252"/>
                      </a:lnTo>
                      <a:lnTo>
                        <a:pt x="588634" y="805746"/>
                      </a:lnTo>
                      <a:lnTo>
                        <a:pt x="524838" y="825549"/>
                      </a:lnTo>
                      <a:lnTo>
                        <a:pt x="500903" y="827962"/>
                      </a:lnTo>
                      <a:lnTo>
                        <a:pt x="500903" y="889881"/>
                      </a:lnTo>
                      <a:lnTo>
                        <a:pt x="388980" y="889881"/>
                      </a:lnTo>
                      <a:lnTo>
                        <a:pt x="388980" y="827676"/>
                      </a:lnTo>
                      <a:lnTo>
                        <a:pt x="367883" y="825549"/>
                      </a:lnTo>
                      <a:lnTo>
                        <a:pt x="301681" y="804998"/>
                      </a:lnTo>
                      <a:lnTo>
                        <a:pt x="270935" y="858252"/>
                      </a:lnTo>
                      <a:lnTo>
                        <a:pt x="174007" y="802290"/>
                      </a:lnTo>
                      <a:lnTo>
                        <a:pt x="205454" y="747823"/>
                      </a:lnTo>
                      <a:lnTo>
                        <a:pt x="171014" y="719408"/>
                      </a:lnTo>
                      <a:lnTo>
                        <a:pt x="142123" y="684392"/>
                      </a:lnTo>
                      <a:lnTo>
                        <a:pt x="87591" y="715876"/>
                      </a:lnTo>
                      <a:lnTo>
                        <a:pt x="31630" y="618948"/>
                      </a:lnTo>
                      <a:lnTo>
                        <a:pt x="85199" y="588019"/>
                      </a:lnTo>
                      <a:lnTo>
                        <a:pt x="64873" y="522539"/>
                      </a:lnTo>
                      <a:lnTo>
                        <a:pt x="62692" y="500903"/>
                      </a:lnTo>
                      <a:lnTo>
                        <a:pt x="0" y="500903"/>
                      </a:lnTo>
                      <a:lnTo>
                        <a:pt x="0" y="388980"/>
                      </a:lnTo>
                      <a:lnTo>
                        <a:pt x="62514" y="388980"/>
                      </a:lnTo>
                      <a:lnTo>
                        <a:pt x="64873" y="365584"/>
                      </a:lnTo>
                      <a:lnTo>
                        <a:pt x="84736" y="301596"/>
                      </a:lnTo>
                      <a:lnTo>
                        <a:pt x="31630" y="270935"/>
                      </a:lnTo>
                      <a:lnTo>
                        <a:pt x="87591" y="174007"/>
                      </a:lnTo>
                      <a:lnTo>
                        <a:pt x="141139" y="204923"/>
                      </a:lnTo>
                      <a:lnTo>
                        <a:pt x="171014" y="168715"/>
                      </a:lnTo>
                      <a:lnTo>
                        <a:pt x="204766" y="140867"/>
                      </a:lnTo>
                      <a:lnTo>
                        <a:pt x="174007" y="87591"/>
                      </a:lnTo>
                      <a:lnTo>
                        <a:pt x="270935" y="31630"/>
                      </a:lnTo>
                      <a:lnTo>
                        <a:pt x="300819" y="83391"/>
                      </a:lnTo>
                      <a:lnTo>
                        <a:pt x="367883" y="62573"/>
                      </a:lnTo>
                      <a:lnTo>
                        <a:pt x="388980" y="6044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0" name="椭圆 289"/>
                <p:cNvSpPr/>
                <p:nvPr/>
              </p:nvSpPr>
              <p:spPr>
                <a:xfrm>
                  <a:off x="6033461" y="3247646"/>
                  <a:ext cx="546936" cy="546936"/>
                </a:xfrm>
                <a:prstGeom prst="ellipse">
                  <a:avLst/>
                </a:pr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>
                <a:off x="4859188" y="2759978"/>
                <a:ext cx="965122" cy="955564"/>
                <a:chOff x="7839570" y="2453897"/>
                <a:chExt cx="373659" cy="373658"/>
              </a:xfrm>
              <a:solidFill>
                <a:srgbClr val="01ACBE"/>
              </a:solidFill>
            </p:grpSpPr>
            <p:sp>
              <p:nvSpPr>
                <p:cNvPr id="275" name="矩形 274"/>
                <p:cNvSpPr/>
                <p:nvPr/>
              </p:nvSpPr>
              <p:spPr>
                <a:xfrm>
                  <a:off x="8002901" y="24538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6" name="矩形 275"/>
                <p:cNvSpPr/>
                <p:nvPr/>
              </p:nvSpPr>
              <p:spPr>
                <a:xfrm rot="1800000">
                  <a:off x="80897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 rot="3600000">
                  <a:off x="8153243" y="25406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8" name="矩形 277"/>
                <p:cNvSpPr/>
                <p:nvPr/>
              </p:nvSpPr>
              <p:spPr>
                <a:xfrm rot="5400000">
                  <a:off x="8176501" y="26274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9" name="矩形 278"/>
                <p:cNvSpPr/>
                <p:nvPr/>
              </p:nvSpPr>
              <p:spPr>
                <a:xfrm rot="7200000">
                  <a:off x="8153243" y="27142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0" name="矩形 279"/>
                <p:cNvSpPr/>
                <p:nvPr/>
              </p:nvSpPr>
              <p:spPr>
                <a:xfrm rot="9000000">
                  <a:off x="8089701" y="2777838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 rot="10800000">
                  <a:off x="8002901" y="28010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 rot="12600000">
                  <a:off x="7916101" y="2777839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3" name="矩形 282"/>
                <p:cNvSpPr/>
                <p:nvPr/>
              </p:nvSpPr>
              <p:spPr>
                <a:xfrm rot="14400000">
                  <a:off x="7852559" y="27142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4" name="矩形 283"/>
                <p:cNvSpPr/>
                <p:nvPr/>
              </p:nvSpPr>
              <p:spPr>
                <a:xfrm rot="16200000">
                  <a:off x="7829302" y="26274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 rot="18000000">
                  <a:off x="7852559" y="25406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6" name="矩形 285"/>
                <p:cNvSpPr/>
                <p:nvPr/>
              </p:nvSpPr>
              <p:spPr>
                <a:xfrm rot="19800000">
                  <a:off x="79161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7" name="任意多边形 286"/>
                <p:cNvSpPr/>
                <p:nvPr/>
              </p:nvSpPr>
              <p:spPr>
                <a:xfrm>
                  <a:off x="7863488" y="2476849"/>
                  <a:ext cx="327015" cy="327016"/>
                </a:xfrm>
                <a:custGeom>
                  <a:avLst/>
                  <a:gdLst>
                    <a:gd name="connsiteX0" fmla="*/ 162142 w 327015"/>
                    <a:gd name="connsiteY0" fmla="*/ 28994 h 327016"/>
                    <a:gd name="connsiteX1" fmla="*/ 27011 w 327015"/>
                    <a:gd name="connsiteY1" fmla="*/ 164125 h 327016"/>
                    <a:gd name="connsiteX2" fmla="*/ 162142 w 327015"/>
                    <a:gd name="connsiteY2" fmla="*/ 299255 h 327016"/>
                    <a:gd name="connsiteX3" fmla="*/ 297272 w 327015"/>
                    <a:gd name="connsiteY3" fmla="*/ 164125 h 327016"/>
                    <a:gd name="connsiteX4" fmla="*/ 162142 w 327015"/>
                    <a:gd name="connsiteY4" fmla="*/ 28994 h 327016"/>
                    <a:gd name="connsiteX5" fmla="*/ 163508 w 327015"/>
                    <a:gd name="connsiteY5" fmla="*/ 0 h 327016"/>
                    <a:gd name="connsiteX6" fmla="*/ 327015 w 327015"/>
                    <a:gd name="connsiteY6" fmla="*/ 163508 h 327016"/>
                    <a:gd name="connsiteX7" fmla="*/ 163508 w 327015"/>
                    <a:gd name="connsiteY7" fmla="*/ 327016 h 327016"/>
                    <a:gd name="connsiteX8" fmla="*/ 0 w 327015"/>
                    <a:gd name="connsiteY8" fmla="*/ 163508 h 327016"/>
                    <a:gd name="connsiteX9" fmla="*/ 163508 w 327015"/>
                    <a:gd name="connsiteY9" fmla="*/ 0 h 327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015" h="327016">
                      <a:moveTo>
                        <a:pt x="162142" y="28994"/>
                      </a:moveTo>
                      <a:cubicBezTo>
                        <a:pt x="87511" y="28994"/>
                        <a:pt x="27011" y="89494"/>
                        <a:pt x="27011" y="164125"/>
                      </a:cubicBezTo>
                      <a:cubicBezTo>
                        <a:pt x="27011" y="238755"/>
                        <a:pt x="87511" y="299255"/>
                        <a:pt x="162142" y="299255"/>
                      </a:cubicBezTo>
                      <a:cubicBezTo>
                        <a:pt x="236772" y="299255"/>
                        <a:pt x="297272" y="238755"/>
                        <a:pt x="297272" y="164125"/>
                      </a:cubicBezTo>
                      <a:cubicBezTo>
                        <a:pt x="297272" y="89494"/>
                        <a:pt x="236772" y="28994"/>
                        <a:pt x="162142" y="28994"/>
                      </a:cubicBezTo>
                      <a:close/>
                      <a:moveTo>
                        <a:pt x="163508" y="0"/>
                      </a:moveTo>
                      <a:cubicBezTo>
                        <a:pt x="253810" y="0"/>
                        <a:pt x="327015" y="73205"/>
                        <a:pt x="327015" y="163508"/>
                      </a:cubicBezTo>
                      <a:cubicBezTo>
                        <a:pt x="327015" y="253811"/>
                        <a:pt x="253810" y="327016"/>
                        <a:pt x="163508" y="327016"/>
                      </a:cubicBezTo>
                      <a:cubicBezTo>
                        <a:pt x="73205" y="327016"/>
                        <a:pt x="0" y="253811"/>
                        <a:pt x="0" y="163508"/>
                      </a:cubicBezTo>
                      <a:cubicBezTo>
                        <a:pt x="0" y="73205"/>
                        <a:pt x="73205" y="0"/>
                        <a:pt x="163508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88" name="任意多边形 287"/>
                <p:cNvSpPr/>
                <p:nvPr/>
              </p:nvSpPr>
              <p:spPr>
                <a:xfrm>
                  <a:off x="7904167" y="2518628"/>
                  <a:ext cx="244020" cy="244020"/>
                </a:xfrm>
                <a:custGeom>
                  <a:avLst/>
                  <a:gdLst>
                    <a:gd name="connsiteX0" fmla="*/ 150008 w 244020"/>
                    <a:gd name="connsiteY0" fmla="*/ 23440 h 244020"/>
                    <a:gd name="connsiteX1" fmla="*/ 138474 w 244020"/>
                    <a:gd name="connsiteY1" fmla="*/ 45133 h 244020"/>
                    <a:gd name="connsiteX2" fmla="*/ 129633 w 244020"/>
                    <a:gd name="connsiteY2" fmla="*/ 43454 h 244020"/>
                    <a:gd name="connsiteX3" fmla="*/ 114512 w 244020"/>
                    <a:gd name="connsiteY3" fmla="*/ 43585 h 244020"/>
                    <a:gd name="connsiteX4" fmla="*/ 102559 w 244020"/>
                    <a:gd name="connsiteY4" fmla="*/ 46021 h 244020"/>
                    <a:gd name="connsiteX5" fmla="*/ 89763 w 244020"/>
                    <a:gd name="connsiteY5" fmla="*/ 25544 h 244020"/>
                    <a:gd name="connsiteX6" fmla="*/ 51524 w 244020"/>
                    <a:gd name="connsiteY6" fmla="*/ 49438 h 244020"/>
                    <a:gd name="connsiteX7" fmla="*/ 64195 w 244020"/>
                    <a:gd name="connsiteY7" fmla="*/ 69717 h 244020"/>
                    <a:gd name="connsiteX8" fmla="*/ 62399 w 244020"/>
                    <a:gd name="connsiteY8" fmla="*/ 71498 h 244020"/>
                    <a:gd name="connsiteX9" fmla="*/ 53592 w 244020"/>
                    <a:gd name="connsiteY9" fmla="*/ 84675 h 244020"/>
                    <a:gd name="connsiteX10" fmla="*/ 47593 w 244020"/>
                    <a:gd name="connsiteY10" fmla="*/ 99344 h 244020"/>
                    <a:gd name="connsiteX11" fmla="*/ 47121 w 244020"/>
                    <a:gd name="connsiteY11" fmla="*/ 101828 h 244020"/>
                    <a:gd name="connsiteX12" fmla="*/ 23224 w 244020"/>
                    <a:gd name="connsiteY12" fmla="*/ 102663 h 244020"/>
                    <a:gd name="connsiteX13" fmla="*/ 24797 w 244020"/>
                    <a:gd name="connsiteY13" fmla="*/ 147727 h 244020"/>
                    <a:gd name="connsiteX14" fmla="*/ 48929 w 244020"/>
                    <a:gd name="connsiteY14" fmla="*/ 146884 h 244020"/>
                    <a:gd name="connsiteX15" fmla="*/ 53593 w 244020"/>
                    <a:gd name="connsiteY15" fmla="*/ 158156 h 244020"/>
                    <a:gd name="connsiteX16" fmla="*/ 61941 w 244020"/>
                    <a:gd name="connsiteY16" fmla="*/ 170765 h 244020"/>
                    <a:gd name="connsiteX17" fmla="*/ 68277 w 244020"/>
                    <a:gd name="connsiteY17" fmla="*/ 177155 h 244020"/>
                    <a:gd name="connsiteX18" fmla="*/ 56742 w 244020"/>
                    <a:gd name="connsiteY18" fmla="*/ 198848 h 244020"/>
                    <a:gd name="connsiteX19" fmla="*/ 96556 w 244020"/>
                    <a:gd name="connsiteY19" fmla="*/ 220017 h 244020"/>
                    <a:gd name="connsiteX20" fmla="*/ 108290 w 244020"/>
                    <a:gd name="connsiteY20" fmla="*/ 197950 h 244020"/>
                    <a:gd name="connsiteX21" fmla="*/ 115723 w 244020"/>
                    <a:gd name="connsiteY21" fmla="*/ 199362 h 244020"/>
                    <a:gd name="connsiteX22" fmla="*/ 130844 w 244020"/>
                    <a:gd name="connsiteY22" fmla="*/ 199231 h 244020"/>
                    <a:gd name="connsiteX23" fmla="*/ 143511 w 244020"/>
                    <a:gd name="connsiteY23" fmla="*/ 196649 h 244020"/>
                    <a:gd name="connsiteX24" fmla="*/ 156800 w 244020"/>
                    <a:gd name="connsiteY24" fmla="*/ 217914 h 244020"/>
                    <a:gd name="connsiteX25" fmla="*/ 195040 w 244020"/>
                    <a:gd name="connsiteY25" fmla="*/ 194019 h 244020"/>
                    <a:gd name="connsiteX26" fmla="*/ 181658 w 244020"/>
                    <a:gd name="connsiteY26" fmla="*/ 172605 h 244020"/>
                    <a:gd name="connsiteX27" fmla="*/ 182957 w 244020"/>
                    <a:gd name="connsiteY27" fmla="*/ 171317 h 244020"/>
                    <a:gd name="connsiteX28" fmla="*/ 191763 w 244020"/>
                    <a:gd name="connsiteY28" fmla="*/ 158141 h 244020"/>
                    <a:gd name="connsiteX29" fmla="*/ 197762 w 244020"/>
                    <a:gd name="connsiteY29" fmla="*/ 143472 h 244020"/>
                    <a:gd name="connsiteX30" fmla="*/ 198103 w 244020"/>
                    <a:gd name="connsiteY30" fmla="*/ 141676 h 244020"/>
                    <a:gd name="connsiteX31" fmla="*/ 223340 w 244020"/>
                    <a:gd name="connsiteY31" fmla="*/ 140794 h 244020"/>
                    <a:gd name="connsiteX32" fmla="*/ 221766 w 244020"/>
                    <a:gd name="connsiteY32" fmla="*/ 95730 h 244020"/>
                    <a:gd name="connsiteX33" fmla="*/ 196706 w 244020"/>
                    <a:gd name="connsiteY33" fmla="*/ 96606 h 244020"/>
                    <a:gd name="connsiteX34" fmla="*/ 191764 w 244020"/>
                    <a:gd name="connsiteY34" fmla="*/ 84660 h 244020"/>
                    <a:gd name="connsiteX35" fmla="*/ 183415 w 244020"/>
                    <a:gd name="connsiteY35" fmla="*/ 72051 h 244020"/>
                    <a:gd name="connsiteX36" fmla="*/ 178088 w 244020"/>
                    <a:gd name="connsiteY36" fmla="*/ 66677 h 244020"/>
                    <a:gd name="connsiteX37" fmla="*/ 189822 w 244020"/>
                    <a:gd name="connsiteY37" fmla="*/ 44610 h 244020"/>
                    <a:gd name="connsiteX38" fmla="*/ 122010 w 244020"/>
                    <a:gd name="connsiteY38" fmla="*/ 0 h 244020"/>
                    <a:gd name="connsiteX39" fmla="*/ 244020 w 244020"/>
                    <a:gd name="connsiteY39" fmla="*/ 122010 h 244020"/>
                    <a:gd name="connsiteX40" fmla="*/ 122010 w 244020"/>
                    <a:gd name="connsiteY40" fmla="*/ 244020 h 244020"/>
                    <a:gd name="connsiteX41" fmla="*/ 0 w 244020"/>
                    <a:gd name="connsiteY41" fmla="*/ 122010 h 244020"/>
                    <a:gd name="connsiteX42" fmla="*/ 122010 w 244020"/>
                    <a:gd name="connsiteY42" fmla="*/ 0 h 244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44020" h="244020">
                      <a:moveTo>
                        <a:pt x="150008" y="23440"/>
                      </a:moveTo>
                      <a:lnTo>
                        <a:pt x="138474" y="45133"/>
                      </a:lnTo>
                      <a:lnTo>
                        <a:pt x="129633" y="43454"/>
                      </a:lnTo>
                      <a:cubicBezTo>
                        <a:pt x="124571" y="43005"/>
                        <a:pt x="119507" y="43056"/>
                        <a:pt x="114512" y="43585"/>
                      </a:cubicBezTo>
                      <a:lnTo>
                        <a:pt x="102559" y="46021"/>
                      </a:lnTo>
                      <a:lnTo>
                        <a:pt x="89763" y="25544"/>
                      </a:lnTo>
                      <a:lnTo>
                        <a:pt x="51524" y="49438"/>
                      </a:lnTo>
                      <a:lnTo>
                        <a:pt x="64195" y="69717"/>
                      </a:lnTo>
                      <a:lnTo>
                        <a:pt x="62399" y="71498"/>
                      </a:lnTo>
                      <a:cubicBezTo>
                        <a:pt x="59088" y="75505"/>
                        <a:pt x="56128" y="79905"/>
                        <a:pt x="53592" y="84675"/>
                      </a:cubicBezTo>
                      <a:cubicBezTo>
                        <a:pt x="51057" y="89444"/>
                        <a:pt x="49064" y="94358"/>
                        <a:pt x="47593" y="99344"/>
                      </a:cubicBezTo>
                      <a:lnTo>
                        <a:pt x="47121" y="101828"/>
                      </a:lnTo>
                      <a:lnTo>
                        <a:pt x="23224" y="102663"/>
                      </a:lnTo>
                      <a:lnTo>
                        <a:pt x="24797" y="147727"/>
                      </a:lnTo>
                      <a:lnTo>
                        <a:pt x="48929" y="146884"/>
                      </a:lnTo>
                      <a:lnTo>
                        <a:pt x="53593" y="158156"/>
                      </a:lnTo>
                      <a:cubicBezTo>
                        <a:pt x="55948" y="162593"/>
                        <a:pt x="58738" y="166820"/>
                        <a:pt x="61941" y="170765"/>
                      </a:cubicBezTo>
                      <a:lnTo>
                        <a:pt x="68277" y="177155"/>
                      </a:lnTo>
                      <a:lnTo>
                        <a:pt x="56742" y="198848"/>
                      </a:lnTo>
                      <a:lnTo>
                        <a:pt x="96556" y="220017"/>
                      </a:lnTo>
                      <a:lnTo>
                        <a:pt x="108290" y="197950"/>
                      </a:lnTo>
                      <a:lnTo>
                        <a:pt x="115723" y="199362"/>
                      </a:lnTo>
                      <a:cubicBezTo>
                        <a:pt x="120785" y="199811"/>
                        <a:pt x="125849" y="199760"/>
                        <a:pt x="130844" y="199231"/>
                      </a:cubicBezTo>
                      <a:lnTo>
                        <a:pt x="143511" y="196649"/>
                      </a:lnTo>
                      <a:lnTo>
                        <a:pt x="156800" y="217914"/>
                      </a:lnTo>
                      <a:lnTo>
                        <a:pt x="195040" y="194019"/>
                      </a:lnTo>
                      <a:lnTo>
                        <a:pt x="181658" y="172605"/>
                      </a:lnTo>
                      <a:lnTo>
                        <a:pt x="182957" y="171317"/>
                      </a:lnTo>
                      <a:cubicBezTo>
                        <a:pt x="186268" y="167309"/>
                        <a:pt x="189227" y="162910"/>
                        <a:pt x="191763" y="158141"/>
                      </a:cubicBezTo>
                      <a:cubicBezTo>
                        <a:pt x="194298" y="153371"/>
                        <a:pt x="196292" y="148459"/>
                        <a:pt x="197762" y="143472"/>
                      </a:cubicBezTo>
                      <a:lnTo>
                        <a:pt x="198103" y="141676"/>
                      </a:lnTo>
                      <a:lnTo>
                        <a:pt x="223340" y="140794"/>
                      </a:lnTo>
                      <a:lnTo>
                        <a:pt x="221766" y="95730"/>
                      </a:lnTo>
                      <a:lnTo>
                        <a:pt x="196706" y="96606"/>
                      </a:lnTo>
                      <a:lnTo>
                        <a:pt x="191764" y="84660"/>
                      </a:lnTo>
                      <a:cubicBezTo>
                        <a:pt x="189409" y="80222"/>
                        <a:pt x="186618" y="75996"/>
                        <a:pt x="183415" y="72051"/>
                      </a:cubicBezTo>
                      <a:lnTo>
                        <a:pt x="178088" y="66677"/>
                      </a:lnTo>
                      <a:lnTo>
                        <a:pt x="189822" y="44610"/>
                      </a:lnTo>
                      <a:close/>
                      <a:moveTo>
                        <a:pt x="122010" y="0"/>
                      </a:moveTo>
                      <a:cubicBezTo>
                        <a:pt x="189394" y="0"/>
                        <a:pt x="244020" y="54626"/>
                        <a:pt x="244020" y="122010"/>
                      </a:cubicBezTo>
                      <a:cubicBezTo>
                        <a:pt x="244020" y="189394"/>
                        <a:pt x="189394" y="244020"/>
                        <a:pt x="122010" y="244020"/>
                      </a:cubicBezTo>
                      <a:cubicBezTo>
                        <a:pt x="54626" y="244020"/>
                        <a:pt x="0" y="189394"/>
                        <a:pt x="0" y="122010"/>
                      </a:cubicBezTo>
                      <a:cubicBezTo>
                        <a:pt x="0" y="54626"/>
                        <a:pt x="54626" y="0"/>
                        <a:pt x="122010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4" name="组合 113"/>
              <p:cNvGrpSpPr/>
              <p:nvPr/>
            </p:nvGrpSpPr>
            <p:grpSpPr>
              <a:xfrm>
                <a:off x="3850317" y="4134904"/>
                <a:ext cx="308809" cy="308809"/>
                <a:chOff x="3404393" y="1190304"/>
                <a:chExt cx="1066092" cy="1066091"/>
              </a:xfrm>
            </p:grpSpPr>
            <p:sp>
              <p:nvSpPr>
                <p:cNvPr id="260" name="矩形 25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1" name="矩形 26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2" name="矩形 26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3" name="矩形 26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4" name="矩形 26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6" name="矩形 26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7" name="矩形 26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8" name="矩形 26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9" name="矩形 26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0" name="矩形 26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1" name="矩形 27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2" name="任意多边形 27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3" name="任意多边形 272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4" name="任意多边形 273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3428186" y="3675286"/>
                <a:ext cx="544785" cy="550235"/>
                <a:chOff x="3404393" y="1190304"/>
                <a:chExt cx="1066088" cy="1066091"/>
              </a:xfrm>
              <a:solidFill>
                <a:srgbClr val="E87071"/>
              </a:solidFill>
            </p:grpSpPr>
            <p:sp>
              <p:nvSpPr>
                <p:cNvPr id="247" name="矩形 24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8" name="矩形 247"/>
                <p:cNvSpPr/>
                <p:nvPr/>
              </p:nvSpPr>
              <p:spPr>
                <a:xfrm rot="1800000">
                  <a:off x="4118044" y="1256662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9" name="矩形 248"/>
                <p:cNvSpPr/>
                <p:nvPr/>
              </p:nvSpPr>
              <p:spPr>
                <a:xfrm rot="3600000">
                  <a:off x="4299336" y="143795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0" name="矩形 249"/>
                <p:cNvSpPr/>
                <p:nvPr/>
              </p:nvSpPr>
              <p:spPr>
                <a:xfrm rot="5400000">
                  <a:off x="4365692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1" name="矩形 25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 rot="9000000">
                  <a:off x="41180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3" name="矩形 252"/>
                <p:cNvSpPr/>
                <p:nvPr/>
              </p:nvSpPr>
              <p:spPr>
                <a:xfrm rot="10800000">
                  <a:off x="3870396" y="2180903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4" name="矩形 253"/>
                <p:cNvSpPr/>
                <p:nvPr/>
              </p:nvSpPr>
              <p:spPr>
                <a:xfrm rot="12600000">
                  <a:off x="36227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5" name="矩形 25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6" name="矩形 25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7" name="矩形 25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8" name="矩形 25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9" name="任意多边形 258"/>
                <p:cNvSpPr/>
                <p:nvPr/>
              </p:nvSpPr>
              <p:spPr>
                <a:xfrm>
                  <a:off x="3472632" y="1255790"/>
                  <a:ext cx="933013" cy="933011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5031823" y="3746179"/>
                <a:ext cx="338269" cy="333771"/>
                <a:chOff x="3404393" y="1190304"/>
                <a:chExt cx="1066092" cy="1041497"/>
              </a:xfrm>
              <a:solidFill>
                <a:srgbClr val="FFB850"/>
              </a:solidFill>
            </p:grpSpPr>
            <p:sp>
              <p:nvSpPr>
                <p:cNvPr id="234" name="矩形 233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矩形 234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矩形 23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矩形 23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矩形 23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9" name="矩形 238"/>
                <p:cNvSpPr/>
                <p:nvPr/>
              </p:nvSpPr>
              <p:spPr>
                <a:xfrm rot="9000000">
                  <a:off x="4118046" y="2089953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0" name="矩形 239"/>
                <p:cNvSpPr/>
                <p:nvPr/>
              </p:nvSpPr>
              <p:spPr>
                <a:xfrm rot="10800000">
                  <a:off x="3870397" y="2156310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1" name="矩形 240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2" name="矩形 241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3" name="矩形 242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4" name="矩形 243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6" name="任意多边形 245"/>
                <p:cNvSpPr/>
                <p:nvPr/>
              </p:nvSpPr>
              <p:spPr>
                <a:xfrm>
                  <a:off x="3472632" y="1255789"/>
                  <a:ext cx="933012" cy="933013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7" name="组合 116"/>
              <p:cNvGrpSpPr/>
              <p:nvPr/>
            </p:nvGrpSpPr>
            <p:grpSpPr>
              <a:xfrm>
                <a:off x="4490499" y="3137957"/>
                <a:ext cx="373657" cy="373659"/>
                <a:chOff x="3404392" y="1190304"/>
                <a:chExt cx="1066086" cy="1066091"/>
              </a:xfrm>
            </p:grpSpPr>
            <p:sp>
              <p:nvSpPr>
                <p:cNvPr id="219" name="矩形 21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0" name="矩形 219"/>
                <p:cNvSpPr/>
                <p:nvPr/>
              </p:nvSpPr>
              <p:spPr>
                <a:xfrm rot="1800000">
                  <a:off x="4118046" y="1256660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 rot="3600000">
                  <a:off x="4299339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2" name="矩形 221"/>
                <p:cNvSpPr/>
                <p:nvPr/>
              </p:nvSpPr>
              <p:spPr>
                <a:xfrm rot="5400000">
                  <a:off x="4365690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3" name="矩形 222"/>
                <p:cNvSpPr/>
                <p:nvPr/>
              </p:nvSpPr>
              <p:spPr>
                <a:xfrm rot="7200000">
                  <a:off x="4299330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4" name="矩形 223"/>
                <p:cNvSpPr/>
                <p:nvPr/>
              </p:nvSpPr>
              <p:spPr>
                <a:xfrm rot="9000000">
                  <a:off x="41180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 rot="10800000">
                  <a:off x="3870389" y="21809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6" name="矩形 225"/>
                <p:cNvSpPr/>
                <p:nvPr/>
              </p:nvSpPr>
              <p:spPr>
                <a:xfrm rot="12600000">
                  <a:off x="36227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7" name="矩形 226"/>
                <p:cNvSpPr/>
                <p:nvPr/>
              </p:nvSpPr>
              <p:spPr>
                <a:xfrm rot="14400000">
                  <a:off x="3441449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8" name="矩形 227"/>
                <p:cNvSpPr/>
                <p:nvPr/>
              </p:nvSpPr>
              <p:spPr>
                <a:xfrm rot="16200000">
                  <a:off x="3375095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9" name="矩形 228"/>
                <p:cNvSpPr/>
                <p:nvPr/>
              </p:nvSpPr>
              <p:spPr>
                <a:xfrm rot="18000000">
                  <a:off x="3441454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1" name="任意多边形 23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2" name="任意多边形 23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3" name="任意多边形 232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4338942" y="1697927"/>
                <a:ext cx="428383" cy="424144"/>
                <a:chOff x="3404394" y="1190304"/>
                <a:chExt cx="1066091" cy="1066090"/>
              </a:xfrm>
              <a:solidFill>
                <a:srgbClr val="FFB850"/>
              </a:solidFill>
            </p:grpSpPr>
            <p:sp>
              <p:nvSpPr>
                <p:cNvPr id="206" name="矩形 205"/>
                <p:cNvSpPr/>
                <p:nvPr/>
              </p:nvSpPr>
              <p:spPr>
                <a:xfrm>
                  <a:off x="3870400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7" name="矩形 206"/>
                <p:cNvSpPr/>
                <p:nvPr/>
              </p:nvSpPr>
              <p:spPr>
                <a:xfrm rot="1800000">
                  <a:off x="4118048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8" name="矩形 207"/>
                <p:cNvSpPr/>
                <p:nvPr/>
              </p:nvSpPr>
              <p:spPr>
                <a:xfrm rot="3600000">
                  <a:off x="4299343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0" name="矩形 209"/>
                <p:cNvSpPr/>
                <p:nvPr/>
              </p:nvSpPr>
              <p:spPr>
                <a:xfrm rot="7200000">
                  <a:off x="4299339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1" name="矩形 210"/>
                <p:cNvSpPr/>
                <p:nvPr/>
              </p:nvSpPr>
              <p:spPr>
                <a:xfrm rot="9000000">
                  <a:off x="4118045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 rot="10800000">
                  <a:off x="3870396" y="2180902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 rot="12600000">
                  <a:off x="3622747" y="2114545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 rot="14400000">
                  <a:off x="3441454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5" name="矩形 214"/>
                <p:cNvSpPr/>
                <p:nvPr/>
              </p:nvSpPr>
              <p:spPr>
                <a:xfrm rot="16200000">
                  <a:off x="3375098" y="1685603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 rot="18000000">
                  <a:off x="3441458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7" name="矩形 216"/>
                <p:cNvSpPr/>
                <p:nvPr/>
              </p:nvSpPr>
              <p:spPr>
                <a:xfrm rot="19800000">
                  <a:off x="3622749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8" name="任意多边形 21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4632890" y="2300411"/>
                <a:ext cx="251630" cy="249138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93" name="矩形 192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4" name="矩形 193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8" name="矩形 197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9" name="矩形 198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0" name="矩形 199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1" name="矩形 200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2" name="矩形 201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3" name="矩形 202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4" name="矩形 203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5" name="任意多边形 204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0" name="组合 119"/>
              <p:cNvGrpSpPr/>
              <p:nvPr/>
            </p:nvGrpSpPr>
            <p:grpSpPr>
              <a:xfrm>
                <a:off x="5322821" y="1734754"/>
                <a:ext cx="334919" cy="331603"/>
                <a:chOff x="3404393" y="1190304"/>
                <a:chExt cx="1066092" cy="1066091"/>
              </a:xfrm>
              <a:solidFill>
                <a:srgbClr val="FFB850"/>
              </a:solidFill>
            </p:grpSpPr>
            <p:sp>
              <p:nvSpPr>
                <p:cNvPr id="180" name="矩形 17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矩形 18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2" name="矩形 18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3" name="矩形 18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4" name="矩形 18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矩形 18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6" name="矩形 18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矩形 18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矩形 18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矩形 18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0" name="矩形 18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1" name="矩形 19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2" name="任意多边形 19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1" name="组合 120"/>
              <p:cNvGrpSpPr/>
              <p:nvPr/>
            </p:nvGrpSpPr>
            <p:grpSpPr>
              <a:xfrm>
                <a:off x="3085736" y="3555704"/>
                <a:ext cx="304472" cy="301457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67" name="矩形 16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8" name="矩形 167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1" name="矩形 17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2" name="矩形 171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矩形 172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5" name="矩形 17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9" name="任意多边形 178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2" name="组合 121"/>
              <p:cNvGrpSpPr/>
              <p:nvPr/>
            </p:nvGrpSpPr>
            <p:grpSpPr>
              <a:xfrm>
                <a:off x="4574895" y="1245098"/>
                <a:ext cx="536295" cy="520525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54" name="矩形 153"/>
                <p:cNvSpPr/>
                <p:nvPr/>
              </p:nvSpPr>
              <p:spPr>
                <a:xfrm>
                  <a:off x="3870396" y="1190304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5" name="矩形 154"/>
                <p:cNvSpPr/>
                <p:nvPr/>
              </p:nvSpPr>
              <p:spPr>
                <a:xfrm rot="1800000">
                  <a:off x="4118045" y="1256661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6" name="矩形 15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7" name="矩形 15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8" name="矩形 15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9" name="矩形 158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矩形 159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矩形 160"/>
                <p:cNvSpPr/>
                <p:nvPr/>
              </p:nvSpPr>
              <p:spPr>
                <a:xfrm rot="12600000">
                  <a:off x="3622746" y="2114547"/>
                  <a:ext cx="134085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矩形 161"/>
                <p:cNvSpPr/>
                <p:nvPr/>
              </p:nvSpPr>
              <p:spPr>
                <a:xfrm rot="14400000">
                  <a:off x="3441454" y="193325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 rot="16200000">
                  <a:off x="3375096" y="168560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4" name="矩形 163"/>
                <p:cNvSpPr/>
                <p:nvPr/>
              </p:nvSpPr>
              <p:spPr>
                <a:xfrm rot="18000000">
                  <a:off x="3441453" y="1437955"/>
                  <a:ext cx="134086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5" name="矩形 164"/>
                <p:cNvSpPr/>
                <p:nvPr/>
              </p:nvSpPr>
              <p:spPr>
                <a:xfrm rot="19800000">
                  <a:off x="3622745" y="1256660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任意多边形 165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3" name="组合 122"/>
              <p:cNvGrpSpPr/>
              <p:nvPr/>
            </p:nvGrpSpPr>
            <p:grpSpPr>
              <a:xfrm>
                <a:off x="5294039" y="2050606"/>
                <a:ext cx="661961" cy="661961"/>
                <a:chOff x="3404393" y="1190304"/>
                <a:chExt cx="1066092" cy="1066091"/>
              </a:xfrm>
            </p:grpSpPr>
            <p:sp>
              <p:nvSpPr>
                <p:cNvPr id="139" name="矩形 13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7" name="矩形 146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8" name="矩形 147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9" name="矩形 148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0" name="矩形 14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1" name="任意多边形 15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2" name="任意多边形 15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3" name="任意多边形 152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sp>
            <p:nvSpPr>
              <p:cNvPr id="124" name="任意多边形 123"/>
              <p:cNvSpPr/>
              <p:nvPr/>
            </p:nvSpPr>
            <p:spPr>
              <a:xfrm>
                <a:off x="3678652" y="2562301"/>
                <a:ext cx="1537436" cy="320085"/>
              </a:xfrm>
              <a:custGeom>
                <a:avLst/>
                <a:gdLst>
                  <a:gd name="connsiteX0" fmla="*/ 1184472 w 1537436"/>
                  <a:gd name="connsiteY0" fmla="*/ 0 h 320085"/>
                  <a:gd name="connsiteX1" fmla="*/ 1537436 w 1537436"/>
                  <a:gd name="connsiteY1" fmla="*/ 0 h 320085"/>
                  <a:gd name="connsiteX2" fmla="*/ 1537436 w 1537436"/>
                  <a:gd name="connsiteY2" fmla="*/ 9999 h 320085"/>
                  <a:gd name="connsiteX3" fmla="*/ 1360678 w 1537436"/>
                  <a:gd name="connsiteY3" fmla="*/ 161713 h 320085"/>
                  <a:gd name="connsiteX4" fmla="*/ 1537436 w 1537436"/>
                  <a:gd name="connsiteY4" fmla="*/ 313427 h 320085"/>
                  <a:gd name="connsiteX5" fmla="*/ 1537436 w 1537436"/>
                  <a:gd name="connsiteY5" fmla="*/ 320085 h 320085"/>
                  <a:gd name="connsiteX6" fmla="*/ 1184472 w 1537436"/>
                  <a:gd name="connsiteY6" fmla="*/ 320085 h 320085"/>
                  <a:gd name="connsiteX7" fmla="*/ 982517 w 1537436"/>
                  <a:gd name="connsiteY7" fmla="*/ 186471 h 320085"/>
                  <a:gd name="connsiteX8" fmla="*/ 310500 w 1537436"/>
                  <a:gd name="connsiteY8" fmla="*/ 186471 h 320085"/>
                  <a:gd name="connsiteX9" fmla="*/ 363008 w 1537436"/>
                  <a:gd name="connsiteY9" fmla="*/ 258248 h 320085"/>
                  <a:gd name="connsiteX10" fmla="*/ 363008 w 1537436"/>
                  <a:gd name="connsiteY10" fmla="*/ 267292 h 320085"/>
                  <a:gd name="connsiteX11" fmla="*/ 0 w 1537436"/>
                  <a:gd name="connsiteY11" fmla="*/ 161199 h 320085"/>
                  <a:gd name="connsiteX12" fmla="*/ 363008 w 1537436"/>
                  <a:gd name="connsiteY12" fmla="*/ 55106 h 320085"/>
                  <a:gd name="connsiteX13" fmla="*/ 363008 w 1537436"/>
                  <a:gd name="connsiteY13" fmla="*/ 64150 h 320085"/>
                  <a:gd name="connsiteX14" fmla="*/ 312191 w 1537436"/>
                  <a:gd name="connsiteY14" fmla="*/ 133615 h 320085"/>
                  <a:gd name="connsiteX15" fmla="*/ 982517 w 1537436"/>
                  <a:gd name="connsiteY15" fmla="*/ 133615 h 32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37436" h="320085">
                    <a:moveTo>
                      <a:pt x="1184472" y="0"/>
                    </a:moveTo>
                    <a:lnTo>
                      <a:pt x="1537436" y="0"/>
                    </a:lnTo>
                    <a:lnTo>
                      <a:pt x="1537436" y="9999"/>
                    </a:lnTo>
                    <a:lnTo>
                      <a:pt x="1360678" y="161713"/>
                    </a:lnTo>
                    <a:lnTo>
                      <a:pt x="1537436" y="313427"/>
                    </a:lnTo>
                    <a:lnTo>
                      <a:pt x="1537436" y="320085"/>
                    </a:lnTo>
                    <a:lnTo>
                      <a:pt x="1184472" y="320085"/>
                    </a:lnTo>
                    <a:lnTo>
                      <a:pt x="982517" y="186471"/>
                    </a:lnTo>
                    <a:lnTo>
                      <a:pt x="310500" y="186471"/>
                    </a:lnTo>
                    <a:lnTo>
                      <a:pt x="363008" y="258248"/>
                    </a:lnTo>
                    <a:lnTo>
                      <a:pt x="363008" y="267292"/>
                    </a:lnTo>
                    <a:lnTo>
                      <a:pt x="0" y="161199"/>
                    </a:lnTo>
                    <a:lnTo>
                      <a:pt x="363008" y="55106"/>
                    </a:lnTo>
                    <a:lnTo>
                      <a:pt x="363008" y="64150"/>
                    </a:lnTo>
                    <a:lnTo>
                      <a:pt x="312191" y="133615"/>
                    </a:lnTo>
                    <a:lnTo>
                      <a:pt x="982517" y="13361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5" name="组合 124"/>
              <p:cNvGrpSpPr/>
              <p:nvPr/>
            </p:nvGrpSpPr>
            <p:grpSpPr>
              <a:xfrm>
                <a:off x="3866817" y="1164662"/>
                <a:ext cx="627196" cy="620989"/>
                <a:chOff x="3404391" y="1190304"/>
                <a:chExt cx="1066092" cy="1066091"/>
              </a:xfrm>
              <a:solidFill>
                <a:srgbClr val="01ACBE"/>
              </a:solidFill>
            </p:grpSpPr>
            <p:sp>
              <p:nvSpPr>
                <p:cNvPr id="126" name="矩形 125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 rot="1800000">
                  <a:off x="4118046" y="1256661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 rot="3600000">
                  <a:off x="4299337" y="1437955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 rot="5400000">
                  <a:off x="4365695" y="168560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 rot="7200000">
                  <a:off x="4299338" y="193325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 rot="9000000">
                  <a:off x="4118045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 rot="10800000">
                  <a:off x="3870394" y="2180902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 rot="12600000">
                  <a:off x="3622744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 rot="14400000">
                  <a:off x="3441452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5" name="矩形 134"/>
                <p:cNvSpPr/>
                <p:nvPr/>
              </p:nvSpPr>
              <p:spPr>
                <a:xfrm rot="16200000">
                  <a:off x="3375094" y="1685605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8" name="任意多边形 13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</p:grpSp>
        <p:sp>
          <p:nvSpPr>
            <p:cNvPr id="96" name="椭圆 95"/>
            <p:cNvSpPr/>
            <p:nvPr/>
          </p:nvSpPr>
          <p:spPr>
            <a:xfrm>
              <a:off x="2790790" y="5408047"/>
              <a:ext cx="3166662" cy="48671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100000">
                  <a:srgbClr val="F3F3F3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123950" y="1426845"/>
            <a:ext cx="4864735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eaLnBrk="0" hangingPunct="0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注意：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不管是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getElementById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还是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getElementsByTagName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，在传递参数的时候，并不是所有浏览器都必须区分大小写，为了防止不必要的错误和麻烦，我们必须坚持养成区分大小 写的习惯。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924175" y="142875"/>
            <a:ext cx="334454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81960" y="174625"/>
            <a:ext cx="3210560" cy="2965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getElementsByName()方法</a:t>
            </a:r>
            <a:endParaRPr 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3127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844985" y="1230279"/>
            <a:ext cx="2374378" cy="3417434"/>
            <a:chOff x="2790790" y="1336999"/>
            <a:chExt cx="3166662" cy="4557765"/>
          </a:xfrm>
        </p:grpSpPr>
        <p:grpSp>
          <p:nvGrpSpPr>
            <p:cNvPr id="95" name="组合 94"/>
            <p:cNvGrpSpPr/>
            <p:nvPr/>
          </p:nvGrpSpPr>
          <p:grpSpPr>
            <a:xfrm>
              <a:off x="3125878" y="1336999"/>
              <a:ext cx="2622120" cy="3893624"/>
              <a:chOff x="2790261" y="1164662"/>
              <a:chExt cx="3172765" cy="4711285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2790261" y="1777654"/>
                <a:ext cx="1850013" cy="1850013"/>
                <a:chOff x="5444044" y="1830654"/>
                <a:chExt cx="1850013" cy="1850013"/>
              </a:xfrm>
            </p:grpSpPr>
            <p:sp>
              <p:nvSpPr>
                <p:cNvPr id="306" name="椭圆 305"/>
                <p:cNvSpPr/>
                <p:nvPr/>
              </p:nvSpPr>
              <p:spPr>
                <a:xfrm>
                  <a:off x="5444044" y="1830654"/>
                  <a:ext cx="1850013" cy="1850013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7" name="椭圆 306"/>
                <p:cNvSpPr/>
                <p:nvPr/>
              </p:nvSpPr>
              <p:spPr>
                <a:xfrm>
                  <a:off x="5576188" y="1962798"/>
                  <a:ext cx="1585725" cy="1585725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8" name="椭圆 307"/>
                <p:cNvSpPr/>
                <p:nvPr/>
              </p:nvSpPr>
              <p:spPr>
                <a:xfrm>
                  <a:off x="5697987" y="2084597"/>
                  <a:ext cx="1342126" cy="1342126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9" name="椭圆 308"/>
                <p:cNvSpPr/>
                <p:nvPr/>
              </p:nvSpPr>
              <p:spPr>
                <a:xfrm>
                  <a:off x="5868225" y="2257789"/>
                  <a:ext cx="1015823" cy="10158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0" name="椭圆 309"/>
                <p:cNvSpPr/>
                <p:nvPr/>
              </p:nvSpPr>
              <p:spPr>
                <a:xfrm>
                  <a:off x="5972810" y="2359420"/>
                  <a:ext cx="792480" cy="792480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1" name="椭圆 310"/>
                <p:cNvSpPr/>
                <p:nvPr/>
              </p:nvSpPr>
              <p:spPr>
                <a:xfrm>
                  <a:off x="6171523" y="2558133"/>
                  <a:ext cx="395054" cy="39505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8" name="椭圆 97"/>
              <p:cNvSpPr/>
              <p:nvPr/>
            </p:nvSpPr>
            <p:spPr>
              <a:xfrm>
                <a:off x="3886350" y="5228247"/>
                <a:ext cx="865710" cy="6477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同侧圆角矩形 98"/>
              <p:cNvSpPr/>
              <p:nvPr/>
            </p:nvSpPr>
            <p:spPr>
              <a:xfrm flipV="1">
                <a:off x="3551240" y="4568689"/>
                <a:ext cx="1602500" cy="996950"/>
              </a:xfrm>
              <a:prstGeom prst="round2SameRect">
                <a:avLst>
                  <a:gd name="adj1" fmla="val 33228"/>
                  <a:gd name="adj2" fmla="val 0"/>
                </a:avLst>
              </a:prstGeom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3488892" y="44830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488892" y="481961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3488892" y="51561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 rot="540000">
                <a:off x="5142159" y="1478407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任意多边形 103"/>
              <p:cNvSpPr/>
              <p:nvPr/>
            </p:nvSpPr>
            <p:spPr>
              <a:xfrm rot="19117182">
                <a:off x="3146805" y="1605265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3027527" y="1799995"/>
                <a:ext cx="173624" cy="163492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任意多边形 105"/>
              <p:cNvSpPr/>
              <p:nvPr/>
            </p:nvSpPr>
            <p:spPr>
              <a:xfrm rot="540000">
                <a:off x="5731932" y="270853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任意多边形 106"/>
              <p:cNvSpPr/>
              <p:nvPr/>
            </p:nvSpPr>
            <p:spPr>
              <a:xfrm rot="20304764">
                <a:off x="2888300" y="3364504"/>
                <a:ext cx="210085" cy="19782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 rot="19776369">
                <a:off x="4873259" y="4161052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任意多边形 108"/>
              <p:cNvSpPr/>
              <p:nvPr/>
            </p:nvSpPr>
            <p:spPr>
              <a:xfrm rot="21147409">
                <a:off x="3550210" y="423622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 rot="21300000">
                <a:off x="4753809" y="1774219"/>
                <a:ext cx="590272" cy="602619"/>
              </a:xfrm>
              <a:custGeom>
                <a:avLst/>
                <a:gdLst>
                  <a:gd name="connsiteX0" fmla="*/ 378421 w 770173"/>
                  <a:gd name="connsiteY0" fmla="*/ 151612 h 786281"/>
                  <a:gd name="connsiteX1" fmla="*/ 131764 w 770173"/>
                  <a:gd name="connsiteY1" fmla="*/ 398268 h 786281"/>
                  <a:gd name="connsiteX2" fmla="*/ 378421 w 770173"/>
                  <a:gd name="connsiteY2" fmla="*/ 644925 h 786281"/>
                  <a:gd name="connsiteX3" fmla="*/ 625078 w 770173"/>
                  <a:gd name="connsiteY3" fmla="*/ 398268 h 786281"/>
                  <a:gd name="connsiteX4" fmla="*/ 378421 w 770173"/>
                  <a:gd name="connsiteY4" fmla="*/ 151612 h 786281"/>
                  <a:gd name="connsiteX5" fmla="*/ 295853 w 770173"/>
                  <a:gd name="connsiteY5" fmla="*/ 0 h 786281"/>
                  <a:gd name="connsiteX6" fmla="*/ 474320 w 770173"/>
                  <a:gd name="connsiteY6" fmla="*/ 0 h 786281"/>
                  <a:gd name="connsiteX7" fmla="*/ 474320 w 770173"/>
                  <a:gd name="connsiteY7" fmla="*/ 98921 h 786281"/>
                  <a:gd name="connsiteX8" fmla="*/ 502920 w 770173"/>
                  <a:gd name="connsiteY8" fmla="*/ 107799 h 786281"/>
                  <a:gd name="connsiteX9" fmla="*/ 555523 w 770173"/>
                  <a:gd name="connsiteY9" fmla="*/ 136351 h 786281"/>
                  <a:gd name="connsiteX10" fmla="*/ 594990 w 770173"/>
                  <a:gd name="connsiteY10" fmla="*/ 168914 h 786281"/>
                  <a:gd name="connsiteX11" fmla="*/ 680939 w 770173"/>
                  <a:gd name="connsiteY11" fmla="*/ 119292 h 786281"/>
                  <a:gd name="connsiteX12" fmla="*/ 770173 w 770173"/>
                  <a:gd name="connsiteY12" fmla="*/ 273849 h 786281"/>
                  <a:gd name="connsiteX13" fmla="*/ 683620 w 770173"/>
                  <a:gd name="connsiteY13" fmla="*/ 323819 h 786281"/>
                  <a:gd name="connsiteX14" fmla="*/ 685766 w 770173"/>
                  <a:gd name="connsiteY14" fmla="*/ 330730 h 786281"/>
                  <a:gd name="connsiteX15" fmla="*/ 692057 w 770173"/>
                  <a:gd name="connsiteY15" fmla="*/ 393141 h 786281"/>
                  <a:gd name="connsiteX16" fmla="*/ 685766 w 770173"/>
                  <a:gd name="connsiteY16" fmla="*/ 455551 h 786281"/>
                  <a:gd name="connsiteX17" fmla="*/ 683620 w 770173"/>
                  <a:gd name="connsiteY17" fmla="*/ 462462 h 786281"/>
                  <a:gd name="connsiteX18" fmla="*/ 770173 w 770173"/>
                  <a:gd name="connsiteY18" fmla="*/ 512433 h 786281"/>
                  <a:gd name="connsiteX19" fmla="*/ 680939 w 770173"/>
                  <a:gd name="connsiteY19" fmla="*/ 666990 h 786281"/>
                  <a:gd name="connsiteX20" fmla="*/ 594990 w 770173"/>
                  <a:gd name="connsiteY20" fmla="*/ 617367 h 786281"/>
                  <a:gd name="connsiteX21" fmla="*/ 555523 w 770173"/>
                  <a:gd name="connsiteY21" fmla="*/ 649930 h 786281"/>
                  <a:gd name="connsiteX22" fmla="*/ 502920 w 770173"/>
                  <a:gd name="connsiteY22" fmla="*/ 678482 h 786281"/>
                  <a:gd name="connsiteX23" fmla="*/ 474320 w 770173"/>
                  <a:gd name="connsiteY23" fmla="*/ 687360 h 786281"/>
                  <a:gd name="connsiteX24" fmla="*/ 474320 w 770173"/>
                  <a:gd name="connsiteY24" fmla="*/ 786281 h 786281"/>
                  <a:gd name="connsiteX25" fmla="*/ 295853 w 770173"/>
                  <a:gd name="connsiteY25" fmla="*/ 786281 h 786281"/>
                  <a:gd name="connsiteX26" fmla="*/ 295853 w 770173"/>
                  <a:gd name="connsiteY26" fmla="*/ 689041 h 786281"/>
                  <a:gd name="connsiteX27" fmla="*/ 261839 w 770173"/>
                  <a:gd name="connsiteY27" fmla="*/ 678482 h 786281"/>
                  <a:gd name="connsiteX28" fmla="*/ 209236 w 770173"/>
                  <a:gd name="connsiteY28" fmla="*/ 649930 h 786281"/>
                  <a:gd name="connsiteX29" fmla="*/ 171997 w 770173"/>
                  <a:gd name="connsiteY29" fmla="*/ 619205 h 786281"/>
                  <a:gd name="connsiteX30" fmla="*/ 89233 w 770173"/>
                  <a:gd name="connsiteY30" fmla="*/ 666990 h 786281"/>
                  <a:gd name="connsiteX31" fmla="*/ 0 w 770173"/>
                  <a:gd name="connsiteY31" fmla="*/ 512433 h 786281"/>
                  <a:gd name="connsiteX32" fmla="*/ 81961 w 770173"/>
                  <a:gd name="connsiteY32" fmla="*/ 465112 h 786281"/>
                  <a:gd name="connsiteX33" fmla="*/ 78993 w 770173"/>
                  <a:gd name="connsiteY33" fmla="*/ 455551 h 786281"/>
                  <a:gd name="connsiteX34" fmla="*/ 72702 w 770173"/>
                  <a:gd name="connsiteY34" fmla="*/ 393141 h 786281"/>
                  <a:gd name="connsiteX35" fmla="*/ 78993 w 770173"/>
                  <a:gd name="connsiteY35" fmla="*/ 330730 h 786281"/>
                  <a:gd name="connsiteX36" fmla="*/ 81961 w 770173"/>
                  <a:gd name="connsiteY36" fmla="*/ 321169 h 786281"/>
                  <a:gd name="connsiteX37" fmla="*/ 0 w 770173"/>
                  <a:gd name="connsiteY37" fmla="*/ 273849 h 786281"/>
                  <a:gd name="connsiteX38" fmla="*/ 89233 w 770173"/>
                  <a:gd name="connsiteY38" fmla="*/ 119292 h 786281"/>
                  <a:gd name="connsiteX39" fmla="*/ 171997 w 770173"/>
                  <a:gd name="connsiteY39" fmla="*/ 167076 h 786281"/>
                  <a:gd name="connsiteX40" fmla="*/ 209236 w 770173"/>
                  <a:gd name="connsiteY40" fmla="*/ 136351 h 786281"/>
                  <a:gd name="connsiteX41" fmla="*/ 261839 w 770173"/>
                  <a:gd name="connsiteY41" fmla="*/ 107799 h 786281"/>
                  <a:gd name="connsiteX42" fmla="*/ 295853 w 770173"/>
                  <a:gd name="connsiteY42" fmla="*/ 97241 h 786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770173" h="786281">
                    <a:moveTo>
                      <a:pt x="378421" y="151612"/>
                    </a:moveTo>
                    <a:cubicBezTo>
                      <a:pt x="242197" y="151612"/>
                      <a:pt x="131764" y="262044"/>
                      <a:pt x="131764" y="398268"/>
                    </a:cubicBezTo>
                    <a:cubicBezTo>
                      <a:pt x="131764" y="534493"/>
                      <a:pt x="242197" y="644925"/>
                      <a:pt x="378421" y="644925"/>
                    </a:cubicBezTo>
                    <a:cubicBezTo>
                      <a:pt x="514646" y="644925"/>
                      <a:pt x="625078" y="534493"/>
                      <a:pt x="625078" y="398268"/>
                    </a:cubicBezTo>
                    <a:cubicBezTo>
                      <a:pt x="625078" y="262044"/>
                      <a:pt x="514646" y="151612"/>
                      <a:pt x="378421" y="151612"/>
                    </a:cubicBezTo>
                    <a:close/>
                    <a:moveTo>
                      <a:pt x="295853" y="0"/>
                    </a:moveTo>
                    <a:lnTo>
                      <a:pt x="474320" y="0"/>
                    </a:lnTo>
                    <a:lnTo>
                      <a:pt x="474320" y="98921"/>
                    </a:lnTo>
                    <a:lnTo>
                      <a:pt x="502920" y="107799"/>
                    </a:lnTo>
                    <a:cubicBezTo>
                      <a:pt x="521445" y="115634"/>
                      <a:pt x="539048" y="125221"/>
                      <a:pt x="555523" y="136351"/>
                    </a:cubicBezTo>
                    <a:lnTo>
                      <a:pt x="594990" y="168914"/>
                    </a:lnTo>
                    <a:lnTo>
                      <a:pt x="680939" y="119292"/>
                    </a:lnTo>
                    <a:lnTo>
                      <a:pt x="770173" y="273849"/>
                    </a:lnTo>
                    <a:lnTo>
                      <a:pt x="683620" y="323819"/>
                    </a:lnTo>
                    <a:lnTo>
                      <a:pt x="685766" y="330730"/>
                    </a:lnTo>
                    <a:cubicBezTo>
                      <a:pt x="689891" y="350889"/>
                      <a:pt x="692057" y="371762"/>
                      <a:pt x="692057" y="393141"/>
                    </a:cubicBezTo>
                    <a:cubicBezTo>
                      <a:pt x="692057" y="414519"/>
                      <a:pt x="689891" y="435392"/>
                      <a:pt x="685766" y="455551"/>
                    </a:cubicBezTo>
                    <a:lnTo>
                      <a:pt x="683620" y="462462"/>
                    </a:lnTo>
                    <a:lnTo>
                      <a:pt x="770173" y="512433"/>
                    </a:lnTo>
                    <a:lnTo>
                      <a:pt x="680939" y="666990"/>
                    </a:lnTo>
                    <a:lnTo>
                      <a:pt x="594990" y="617367"/>
                    </a:lnTo>
                    <a:lnTo>
                      <a:pt x="555523" y="649930"/>
                    </a:lnTo>
                    <a:cubicBezTo>
                      <a:pt x="539048" y="661060"/>
                      <a:pt x="521445" y="670647"/>
                      <a:pt x="502920" y="678482"/>
                    </a:cubicBezTo>
                    <a:lnTo>
                      <a:pt x="474320" y="687360"/>
                    </a:lnTo>
                    <a:lnTo>
                      <a:pt x="474320" y="786281"/>
                    </a:lnTo>
                    <a:lnTo>
                      <a:pt x="295853" y="786281"/>
                    </a:lnTo>
                    <a:lnTo>
                      <a:pt x="295853" y="689041"/>
                    </a:lnTo>
                    <a:lnTo>
                      <a:pt x="261839" y="678482"/>
                    </a:lnTo>
                    <a:cubicBezTo>
                      <a:pt x="243314" y="670647"/>
                      <a:pt x="225711" y="661060"/>
                      <a:pt x="209236" y="649930"/>
                    </a:cubicBezTo>
                    <a:lnTo>
                      <a:pt x="171997" y="619205"/>
                    </a:lnTo>
                    <a:lnTo>
                      <a:pt x="89233" y="666990"/>
                    </a:lnTo>
                    <a:lnTo>
                      <a:pt x="0" y="512433"/>
                    </a:lnTo>
                    <a:lnTo>
                      <a:pt x="81961" y="465112"/>
                    </a:lnTo>
                    <a:lnTo>
                      <a:pt x="78993" y="455551"/>
                    </a:lnTo>
                    <a:cubicBezTo>
                      <a:pt x="74868" y="435392"/>
                      <a:pt x="72702" y="414519"/>
                      <a:pt x="72702" y="393141"/>
                    </a:cubicBezTo>
                    <a:cubicBezTo>
                      <a:pt x="72702" y="371762"/>
                      <a:pt x="74868" y="350889"/>
                      <a:pt x="78993" y="330730"/>
                    </a:cubicBezTo>
                    <a:lnTo>
                      <a:pt x="81961" y="321169"/>
                    </a:lnTo>
                    <a:lnTo>
                      <a:pt x="0" y="273849"/>
                    </a:lnTo>
                    <a:lnTo>
                      <a:pt x="89233" y="119292"/>
                    </a:lnTo>
                    <a:lnTo>
                      <a:pt x="171997" y="167076"/>
                    </a:lnTo>
                    <a:lnTo>
                      <a:pt x="209236" y="136351"/>
                    </a:lnTo>
                    <a:cubicBezTo>
                      <a:pt x="225711" y="125221"/>
                      <a:pt x="243314" y="115634"/>
                      <a:pt x="261839" y="107799"/>
                    </a:cubicBezTo>
                    <a:lnTo>
                      <a:pt x="295853" y="97241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1" name="组合 110"/>
              <p:cNvGrpSpPr/>
              <p:nvPr/>
            </p:nvGrpSpPr>
            <p:grpSpPr>
              <a:xfrm>
                <a:off x="3392721" y="1409066"/>
                <a:ext cx="373659" cy="373659"/>
                <a:chOff x="3404393" y="1190304"/>
                <a:chExt cx="1066092" cy="1066091"/>
              </a:xfrm>
            </p:grpSpPr>
            <p:sp>
              <p:nvSpPr>
                <p:cNvPr id="291" name="矩形 290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2" name="矩形 291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3" name="矩形 292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4" name="矩形 293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5" name="矩形 294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7" name="矩形 296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8" name="矩形 297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9" name="矩形 298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0" name="矩形 299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2" name="矩形 301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3" name="任意多边形 302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4" name="任意多边形 303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5" name="任意多边形 304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2" name="组合 111"/>
              <p:cNvGrpSpPr/>
              <p:nvPr/>
            </p:nvGrpSpPr>
            <p:grpSpPr>
              <a:xfrm>
                <a:off x="4109340" y="3529786"/>
                <a:ext cx="841832" cy="841831"/>
                <a:chOff x="5889363" y="3101297"/>
                <a:chExt cx="841832" cy="841831"/>
              </a:xfrm>
            </p:grpSpPr>
            <p:sp>
              <p:nvSpPr>
                <p:cNvPr id="289" name="任意多边形 288"/>
                <p:cNvSpPr/>
                <p:nvPr/>
              </p:nvSpPr>
              <p:spPr>
                <a:xfrm>
                  <a:off x="5889363" y="3101297"/>
                  <a:ext cx="841832" cy="841831"/>
                </a:xfrm>
                <a:custGeom>
                  <a:avLst/>
                  <a:gdLst>
                    <a:gd name="connsiteX0" fmla="*/ 441182 w 889882"/>
                    <a:gd name="connsiteY0" fmla="*/ 266316 h 889881"/>
                    <a:gd name="connsiteX1" fmla="*/ 268444 w 889882"/>
                    <a:gd name="connsiteY1" fmla="*/ 439053 h 889881"/>
                    <a:gd name="connsiteX2" fmla="*/ 441182 w 889882"/>
                    <a:gd name="connsiteY2" fmla="*/ 611790 h 889881"/>
                    <a:gd name="connsiteX3" fmla="*/ 613919 w 889882"/>
                    <a:gd name="connsiteY3" fmla="*/ 439053 h 889881"/>
                    <a:gd name="connsiteX4" fmla="*/ 441182 w 889882"/>
                    <a:gd name="connsiteY4" fmla="*/ 266316 h 889881"/>
                    <a:gd name="connsiteX5" fmla="*/ 388980 w 889882"/>
                    <a:gd name="connsiteY5" fmla="*/ 0 h 889881"/>
                    <a:gd name="connsiteX6" fmla="*/ 500903 w 889882"/>
                    <a:gd name="connsiteY6" fmla="*/ 0 h 889881"/>
                    <a:gd name="connsiteX7" fmla="*/ 500903 w 889882"/>
                    <a:gd name="connsiteY7" fmla="*/ 60161 h 889881"/>
                    <a:gd name="connsiteX8" fmla="*/ 524838 w 889882"/>
                    <a:gd name="connsiteY8" fmla="*/ 62573 h 889881"/>
                    <a:gd name="connsiteX9" fmla="*/ 589495 w 889882"/>
                    <a:gd name="connsiteY9" fmla="*/ 82644 h 889881"/>
                    <a:gd name="connsiteX10" fmla="*/ 618948 w 889882"/>
                    <a:gd name="connsiteY10" fmla="*/ 31630 h 889881"/>
                    <a:gd name="connsiteX11" fmla="*/ 715876 w 889882"/>
                    <a:gd name="connsiteY11" fmla="*/ 87591 h 889881"/>
                    <a:gd name="connsiteX12" fmla="*/ 686033 w 889882"/>
                    <a:gd name="connsiteY12" fmla="*/ 139281 h 889881"/>
                    <a:gd name="connsiteX13" fmla="*/ 721707 w 889882"/>
                    <a:gd name="connsiteY13" fmla="*/ 168715 h 889881"/>
                    <a:gd name="connsiteX14" fmla="*/ 750665 w 889882"/>
                    <a:gd name="connsiteY14" fmla="*/ 203812 h 889881"/>
                    <a:gd name="connsiteX15" fmla="*/ 802290 w 889882"/>
                    <a:gd name="connsiteY15" fmla="*/ 174007 h 889881"/>
                    <a:gd name="connsiteX16" fmla="*/ 858251 w 889882"/>
                    <a:gd name="connsiteY16" fmla="*/ 270935 h 889881"/>
                    <a:gd name="connsiteX17" fmla="*/ 807553 w 889882"/>
                    <a:gd name="connsiteY17" fmla="*/ 300205 h 889881"/>
                    <a:gd name="connsiteX18" fmla="*/ 827848 w 889882"/>
                    <a:gd name="connsiteY18" fmla="*/ 365584 h 889881"/>
                    <a:gd name="connsiteX19" fmla="*/ 830207 w 889882"/>
                    <a:gd name="connsiteY19" fmla="*/ 388980 h 889881"/>
                    <a:gd name="connsiteX20" fmla="*/ 889882 w 889882"/>
                    <a:gd name="connsiteY20" fmla="*/ 388980 h 889881"/>
                    <a:gd name="connsiteX21" fmla="*/ 889882 w 889882"/>
                    <a:gd name="connsiteY21" fmla="*/ 500903 h 889881"/>
                    <a:gd name="connsiteX22" fmla="*/ 830029 w 889882"/>
                    <a:gd name="connsiteY22" fmla="*/ 500903 h 889881"/>
                    <a:gd name="connsiteX23" fmla="*/ 827848 w 889882"/>
                    <a:gd name="connsiteY23" fmla="*/ 522539 h 889881"/>
                    <a:gd name="connsiteX24" fmla="*/ 807090 w 889882"/>
                    <a:gd name="connsiteY24" fmla="*/ 589410 h 889881"/>
                    <a:gd name="connsiteX25" fmla="*/ 858251 w 889882"/>
                    <a:gd name="connsiteY25" fmla="*/ 618948 h 889881"/>
                    <a:gd name="connsiteX26" fmla="*/ 802290 w 889882"/>
                    <a:gd name="connsiteY26" fmla="*/ 715876 h 889881"/>
                    <a:gd name="connsiteX27" fmla="*/ 749682 w 889882"/>
                    <a:gd name="connsiteY27" fmla="*/ 685502 h 889881"/>
                    <a:gd name="connsiteX28" fmla="*/ 721707 w 889882"/>
                    <a:gd name="connsiteY28" fmla="*/ 719408 h 889881"/>
                    <a:gd name="connsiteX29" fmla="*/ 685345 w 889882"/>
                    <a:gd name="connsiteY29" fmla="*/ 749409 h 889881"/>
                    <a:gd name="connsiteX30" fmla="*/ 715876 w 889882"/>
                    <a:gd name="connsiteY30" fmla="*/ 802290 h 889881"/>
                    <a:gd name="connsiteX31" fmla="*/ 618948 w 889882"/>
                    <a:gd name="connsiteY31" fmla="*/ 858252 h 889881"/>
                    <a:gd name="connsiteX32" fmla="*/ 588634 w 889882"/>
                    <a:gd name="connsiteY32" fmla="*/ 805746 h 889881"/>
                    <a:gd name="connsiteX33" fmla="*/ 524838 w 889882"/>
                    <a:gd name="connsiteY33" fmla="*/ 825549 h 889881"/>
                    <a:gd name="connsiteX34" fmla="*/ 500903 w 889882"/>
                    <a:gd name="connsiteY34" fmla="*/ 827962 h 889881"/>
                    <a:gd name="connsiteX35" fmla="*/ 500903 w 889882"/>
                    <a:gd name="connsiteY35" fmla="*/ 889881 h 889881"/>
                    <a:gd name="connsiteX36" fmla="*/ 388980 w 889882"/>
                    <a:gd name="connsiteY36" fmla="*/ 889881 h 889881"/>
                    <a:gd name="connsiteX37" fmla="*/ 388980 w 889882"/>
                    <a:gd name="connsiteY37" fmla="*/ 827676 h 889881"/>
                    <a:gd name="connsiteX38" fmla="*/ 367883 w 889882"/>
                    <a:gd name="connsiteY38" fmla="*/ 825549 h 889881"/>
                    <a:gd name="connsiteX39" fmla="*/ 301681 w 889882"/>
                    <a:gd name="connsiteY39" fmla="*/ 804998 h 889881"/>
                    <a:gd name="connsiteX40" fmla="*/ 270935 w 889882"/>
                    <a:gd name="connsiteY40" fmla="*/ 858252 h 889881"/>
                    <a:gd name="connsiteX41" fmla="*/ 174007 w 889882"/>
                    <a:gd name="connsiteY41" fmla="*/ 802290 h 889881"/>
                    <a:gd name="connsiteX42" fmla="*/ 205454 w 889882"/>
                    <a:gd name="connsiteY42" fmla="*/ 747823 h 889881"/>
                    <a:gd name="connsiteX43" fmla="*/ 171014 w 889882"/>
                    <a:gd name="connsiteY43" fmla="*/ 719408 h 889881"/>
                    <a:gd name="connsiteX44" fmla="*/ 142123 w 889882"/>
                    <a:gd name="connsiteY44" fmla="*/ 684392 h 889881"/>
                    <a:gd name="connsiteX45" fmla="*/ 87591 w 889882"/>
                    <a:gd name="connsiteY45" fmla="*/ 715876 h 889881"/>
                    <a:gd name="connsiteX46" fmla="*/ 31630 w 889882"/>
                    <a:gd name="connsiteY46" fmla="*/ 618948 h 889881"/>
                    <a:gd name="connsiteX47" fmla="*/ 85199 w 889882"/>
                    <a:gd name="connsiteY47" fmla="*/ 588019 h 889881"/>
                    <a:gd name="connsiteX48" fmla="*/ 64873 w 889882"/>
                    <a:gd name="connsiteY48" fmla="*/ 522539 h 889881"/>
                    <a:gd name="connsiteX49" fmla="*/ 62692 w 889882"/>
                    <a:gd name="connsiteY49" fmla="*/ 500903 h 889881"/>
                    <a:gd name="connsiteX50" fmla="*/ 0 w 889882"/>
                    <a:gd name="connsiteY50" fmla="*/ 500903 h 889881"/>
                    <a:gd name="connsiteX51" fmla="*/ 0 w 889882"/>
                    <a:gd name="connsiteY51" fmla="*/ 388980 h 889881"/>
                    <a:gd name="connsiteX52" fmla="*/ 62514 w 889882"/>
                    <a:gd name="connsiteY52" fmla="*/ 388980 h 889881"/>
                    <a:gd name="connsiteX53" fmla="*/ 64873 w 889882"/>
                    <a:gd name="connsiteY53" fmla="*/ 365584 h 889881"/>
                    <a:gd name="connsiteX54" fmla="*/ 84736 w 889882"/>
                    <a:gd name="connsiteY54" fmla="*/ 301596 h 889881"/>
                    <a:gd name="connsiteX55" fmla="*/ 31630 w 889882"/>
                    <a:gd name="connsiteY55" fmla="*/ 270935 h 889881"/>
                    <a:gd name="connsiteX56" fmla="*/ 87591 w 889882"/>
                    <a:gd name="connsiteY56" fmla="*/ 174007 h 889881"/>
                    <a:gd name="connsiteX57" fmla="*/ 141139 w 889882"/>
                    <a:gd name="connsiteY57" fmla="*/ 204923 h 889881"/>
                    <a:gd name="connsiteX58" fmla="*/ 171014 w 889882"/>
                    <a:gd name="connsiteY58" fmla="*/ 168715 h 889881"/>
                    <a:gd name="connsiteX59" fmla="*/ 204766 w 889882"/>
                    <a:gd name="connsiteY59" fmla="*/ 140867 h 889881"/>
                    <a:gd name="connsiteX60" fmla="*/ 174007 w 889882"/>
                    <a:gd name="connsiteY60" fmla="*/ 87591 h 889881"/>
                    <a:gd name="connsiteX61" fmla="*/ 270935 w 889882"/>
                    <a:gd name="connsiteY61" fmla="*/ 31630 h 889881"/>
                    <a:gd name="connsiteX62" fmla="*/ 300819 w 889882"/>
                    <a:gd name="connsiteY62" fmla="*/ 83391 h 889881"/>
                    <a:gd name="connsiteX63" fmla="*/ 367883 w 889882"/>
                    <a:gd name="connsiteY63" fmla="*/ 62573 h 889881"/>
                    <a:gd name="connsiteX64" fmla="*/ 388980 w 889882"/>
                    <a:gd name="connsiteY64" fmla="*/ 60447 h 889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889882" h="889881">
                      <a:moveTo>
                        <a:pt x="441182" y="266316"/>
                      </a:moveTo>
                      <a:cubicBezTo>
                        <a:pt x="345781" y="266316"/>
                        <a:pt x="268444" y="343653"/>
                        <a:pt x="268444" y="439053"/>
                      </a:cubicBezTo>
                      <a:cubicBezTo>
                        <a:pt x="268444" y="534453"/>
                        <a:pt x="345781" y="611790"/>
                        <a:pt x="441182" y="611790"/>
                      </a:cubicBezTo>
                      <a:cubicBezTo>
                        <a:pt x="536582" y="611790"/>
                        <a:pt x="613919" y="534453"/>
                        <a:pt x="613919" y="439053"/>
                      </a:cubicBezTo>
                      <a:cubicBezTo>
                        <a:pt x="613919" y="343653"/>
                        <a:pt x="536582" y="266316"/>
                        <a:pt x="441182" y="266316"/>
                      </a:cubicBezTo>
                      <a:close/>
                      <a:moveTo>
                        <a:pt x="388980" y="0"/>
                      </a:moveTo>
                      <a:lnTo>
                        <a:pt x="500903" y="0"/>
                      </a:lnTo>
                      <a:lnTo>
                        <a:pt x="500903" y="60161"/>
                      </a:lnTo>
                      <a:lnTo>
                        <a:pt x="524838" y="62573"/>
                      </a:lnTo>
                      <a:lnTo>
                        <a:pt x="589495" y="82644"/>
                      </a:lnTo>
                      <a:lnTo>
                        <a:pt x="618948" y="31630"/>
                      </a:lnTo>
                      <a:lnTo>
                        <a:pt x="715876" y="87591"/>
                      </a:lnTo>
                      <a:lnTo>
                        <a:pt x="686033" y="139281"/>
                      </a:lnTo>
                      <a:lnTo>
                        <a:pt x="721707" y="168715"/>
                      </a:lnTo>
                      <a:lnTo>
                        <a:pt x="750665" y="203812"/>
                      </a:lnTo>
                      <a:lnTo>
                        <a:pt x="802290" y="174007"/>
                      </a:lnTo>
                      <a:lnTo>
                        <a:pt x="858251" y="270935"/>
                      </a:lnTo>
                      <a:lnTo>
                        <a:pt x="807553" y="300205"/>
                      </a:lnTo>
                      <a:lnTo>
                        <a:pt x="827848" y="365584"/>
                      </a:lnTo>
                      <a:lnTo>
                        <a:pt x="830207" y="388980"/>
                      </a:lnTo>
                      <a:lnTo>
                        <a:pt x="889882" y="388980"/>
                      </a:lnTo>
                      <a:lnTo>
                        <a:pt x="889882" y="500903"/>
                      </a:lnTo>
                      <a:lnTo>
                        <a:pt x="830029" y="500903"/>
                      </a:lnTo>
                      <a:lnTo>
                        <a:pt x="827848" y="522539"/>
                      </a:lnTo>
                      <a:lnTo>
                        <a:pt x="807090" y="589410"/>
                      </a:lnTo>
                      <a:lnTo>
                        <a:pt x="858251" y="618948"/>
                      </a:lnTo>
                      <a:lnTo>
                        <a:pt x="802290" y="715876"/>
                      </a:lnTo>
                      <a:lnTo>
                        <a:pt x="749682" y="685502"/>
                      </a:lnTo>
                      <a:lnTo>
                        <a:pt x="721707" y="719408"/>
                      </a:lnTo>
                      <a:lnTo>
                        <a:pt x="685345" y="749409"/>
                      </a:lnTo>
                      <a:lnTo>
                        <a:pt x="715876" y="802290"/>
                      </a:lnTo>
                      <a:lnTo>
                        <a:pt x="618948" y="858252"/>
                      </a:lnTo>
                      <a:lnTo>
                        <a:pt x="588634" y="805746"/>
                      </a:lnTo>
                      <a:lnTo>
                        <a:pt x="524838" y="825549"/>
                      </a:lnTo>
                      <a:lnTo>
                        <a:pt x="500903" y="827962"/>
                      </a:lnTo>
                      <a:lnTo>
                        <a:pt x="500903" y="889881"/>
                      </a:lnTo>
                      <a:lnTo>
                        <a:pt x="388980" y="889881"/>
                      </a:lnTo>
                      <a:lnTo>
                        <a:pt x="388980" y="827676"/>
                      </a:lnTo>
                      <a:lnTo>
                        <a:pt x="367883" y="825549"/>
                      </a:lnTo>
                      <a:lnTo>
                        <a:pt x="301681" y="804998"/>
                      </a:lnTo>
                      <a:lnTo>
                        <a:pt x="270935" y="858252"/>
                      </a:lnTo>
                      <a:lnTo>
                        <a:pt x="174007" y="802290"/>
                      </a:lnTo>
                      <a:lnTo>
                        <a:pt x="205454" y="747823"/>
                      </a:lnTo>
                      <a:lnTo>
                        <a:pt x="171014" y="719408"/>
                      </a:lnTo>
                      <a:lnTo>
                        <a:pt x="142123" y="684392"/>
                      </a:lnTo>
                      <a:lnTo>
                        <a:pt x="87591" y="715876"/>
                      </a:lnTo>
                      <a:lnTo>
                        <a:pt x="31630" y="618948"/>
                      </a:lnTo>
                      <a:lnTo>
                        <a:pt x="85199" y="588019"/>
                      </a:lnTo>
                      <a:lnTo>
                        <a:pt x="64873" y="522539"/>
                      </a:lnTo>
                      <a:lnTo>
                        <a:pt x="62692" y="500903"/>
                      </a:lnTo>
                      <a:lnTo>
                        <a:pt x="0" y="500903"/>
                      </a:lnTo>
                      <a:lnTo>
                        <a:pt x="0" y="388980"/>
                      </a:lnTo>
                      <a:lnTo>
                        <a:pt x="62514" y="388980"/>
                      </a:lnTo>
                      <a:lnTo>
                        <a:pt x="64873" y="365584"/>
                      </a:lnTo>
                      <a:lnTo>
                        <a:pt x="84736" y="301596"/>
                      </a:lnTo>
                      <a:lnTo>
                        <a:pt x="31630" y="270935"/>
                      </a:lnTo>
                      <a:lnTo>
                        <a:pt x="87591" y="174007"/>
                      </a:lnTo>
                      <a:lnTo>
                        <a:pt x="141139" y="204923"/>
                      </a:lnTo>
                      <a:lnTo>
                        <a:pt x="171014" y="168715"/>
                      </a:lnTo>
                      <a:lnTo>
                        <a:pt x="204766" y="140867"/>
                      </a:lnTo>
                      <a:lnTo>
                        <a:pt x="174007" y="87591"/>
                      </a:lnTo>
                      <a:lnTo>
                        <a:pt x="270935" y="31630"/>
                      </a:lnTo>
                      <a:lnTo>
                        <a:pt x="300819" y="83391"/>
                      </a:lnTo>
                      <a:lnTo>
                        <a:pt x="367883" y="62573"/>
                      </a:lnTo>
                      <a:lnTo>
                        <a:pt x="388980" y="6044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0" name="椭圆 289"/>
                <p:cNvSpPr/>
                <p:nvPr/>
              </p:nvSpPr>
              <p:spPr>
                <a:xfrm>
                  <a:off x="6033461" y="3247646"/>
                  <a:ext cx="546936" cy="546936"/>
                </a:xfrm>
                <a:prstGeom prst="ellipse">
                  <a:avLst/>
                </a:pr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>
                <a:off x="4859188" y="2759978"/>
                <a:ext cx="965122" cy="955564"/>
                <a:chOff x="7839570" y="2453897"/>
                <a:chExt cx="373659" cy="373658"/>
              </a:xfrm>
              <a:solidFill>
                <a:srgbClr val="01ACBE"/>
              </a:solidFill>
            </p:grpSpPr>
            <p:sp>
              <p:nvSpPr>
                <p:cNvPr id="275" name="矩形 274"/>
                <p:cNvSpPr/>
                <p:nvPr/>
              </p:nvSpPr>
              <p:spPr>
                <a:xfrm>
                  <a:off x="8002901" y="24538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6" name="矩形 275"/>
                <p:cNvSpPr/>
                <p:nvPr/>
              </p:nvSpPr>
              <p:spPr>
                <a:xfrm rot="1800000">
                  <a:off x="80897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 rot="3600000">
                  <a:off x="8153243" y="25406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8" name="矩形 277"/>
                <p:cNvSpPr/>
                <p:nvPr/>
              </p:nvSpPr>
              <p:spPr>
                <a:xfrm rot="5400000">
                  <a:off x="8176501" y="26274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9" name="矩形 278"/>
                <p:cNvSpPr/>
                <p:nvPr/>
              </p:nvSpPr>
              <p:spPr>
                <a:xfrm rot="7200000">
                  <a:off x="8153243" y="27142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0" name="矩形 279"/>
                <p:cNvSpPr/>
                <p:nvPr/>
              </p:nvSpPr>
              <p:spPr>
                <a:xfrm rot="9000000">
                  <a:off x="8089701" y="2777838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 rot="10800000">
                  <a:off x="8002901" y="28010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 rot="12600000">
                  <a:off x="7916101" y="2777839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3" name="矩形 282"/>
                <p:cNvSpPr/>
                <p:nvPr/>
              </p:nvSpPr>
              <p:spPr>
                <a:xfrm rot="14400000">
                  <a:off x="7852559" y="27142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4" name="矩形 283"/>
                <p:cNvSpPr/>
                <p:nvPr/>
              </p:nvSpPr>
              <p:spPr>
                <a:xfrm rot="16200000">
                  <a:off x="7829302" y="26274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 rot="18000000">
                  <a:off x="7852559" y="25406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6" name="矩形 285"/>
                <p:cNvSpPr/>
                <p:nvPr/>
              </p:nvSpPr>
              <p:spPr>
                <a:xfrm rot="19800000">
                  <a:off x="79161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7" name="任意多边形 286"/>
                <p:cNvSpPr/>
                <p:nvPr/>
              </p:nvSpPr>
              <p:spPr>
                <a:xfrm>
                  <a:off x="7863488" y="2476849"/>
                  <a:ext cx="327015" cy="327016"/>
                </a:xfrm>
                <a:custGeom>
                  <a:avLst/>
                  <a:gdLst>
                    <a:gd name="connsiteX0" fmla="*/ 162142 w 327015"/>
                    <a:gd name="connsiteY0" fmla="*/ 28994 h 327016"/>
                    <a:gd name="connsiteX1" fmla="*/ 27011 w 327015"/>
                    <a:gd name="connsiteY1" fmla="*/ 164125 h 327016"/>
                    <a:gd name="connsiteX2" fmla="*/ 162142 w 327015"/>
                    <a:gd name="connsiteY2" fmla="*/ 299255 h 327016"/>
                    <a:gd name="connsiteX3" fmla="*/ 297272 w 327015"/>
                    <a:gd name="connsiteY3" fmla="*/ 164125 h 327016"/>
                    <a:gd name="connsiteX4" fmla="*/ 162142 w 327015"/>
                    <a:gd name="connsiteY4" fmla="*/ 28994 h 327016"/>
                    <a:gd name="connsiteX5" fmla="*/ 163508 w 327015"/>
                    <a:gd name="connsiteY5" fmla="*/ 0 h 327016"/>
                    <a:gd name="connsiteX6" fmla="*/ 327015 w 327015"/>
                    <a:gd name="connsiteY6" fmla="*/ 163508 h 327016"/>
                    <a:gd name="connsiteX7" fmla="*/ 163508 w 327015"/>
                    <a:gd name="connsiteY7" fmla="*/ 327016 h 327016"/>
                    <a:gd name="connsiteX8" fmla="*/ 0 w 327015"/>
                    <a:gd name="connsiteY8" fmla="*/ 163508 h 327016"/>
                    <a:gd name="connsiteX9" fmla="*/ 163508 w 327015"/>
                    <a:gd name="connsiteY9" fmla="*/ 0 h 327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015" h="327016">
                      <a:moveTo>
                        <a:pt x="162142" y="28994"/>
                      </a:moveTo>
                      <a:cubicBezTo>
                        <a:pt x="87511" y="28994"/>
                        <a:pt x="27011" y="89494"/>
                        <a:pt x="27011" y="164125"/>
                      </a:cubicBezTo>
                      <a:cubicBezTo>
                        <a:pt x="27011" y="238755"/>
                        <a:pt x="87511" y="299255"/>
                        <a:pt x="162142" y="299255"/>
                      </a:cubicBezTo>
                      <a:cubicBezTo>
                        <a:pt x="236772" y="299255"/>
                        <a:pt x="297272" y="238755"/>
                        <a:pt x="297272" y="164125"/>
                      </a:cubicBezTo>
                      <a:cubicBezTo>
                        <a:pt x="297272" y="89494"/>
                        <a:pt x="236772" y="28994"/>
                        <a:pt x="162142" y="28994"/>
                      </a:cubicBezTo>
                      <a:close/>
                      <a:moveTo>
                        <a:pt x="163508" y="0"/>
                      </a:moveTo>
                      <a:cubicBezTo>
                        <a:pt x="253810" y="0"/>
                        <a:pt x="327015" y="73205"/>
                        <a:pt x="327015" y="163508"/>
                      </a:cubicBezTo>
                      <a:cubicBezTo>
                        <a:pt x="327015" y="253811"/>
                        <a:pt x="253810" y="327016"/>
                        <a:pt x="163508" y="327016"/>
                      </a:cubicBezTo>
                      <a:cubicBezTo>
                        <a:pt x="73205" y="327016"/>
                        <a:pt x="0" y="253811"/>
                        <a:pt x="0" y="163508"/>
                      </a:cubicBezTo>
                      <a:cubicBezTo>
                        <a:pt x="0" y="73205"/>
                        <a:pt x="73205" y="0"/>
                        <a:pt x="163508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88" name="任意多边形 287"/>
                <p:cNvSpPr/>
                <p:nvPr/>
              </p:nvSpPr>
              <p:spPr>
                <a:xfrm>
                  <a:off x="7904167" y="2518628"/>
                  <a:ext cx="244020" cy="244020"/>
                </a:xfrm>
                <a:custGeom>
                  <a:avLst/>
                  <a:gdLst>
                    <a:gd name="connsiteX0" fmla="*/ 150008 w 244020"/>
                    <a:gd name="connsiteY0" fmla="*/ 23440 h 244020"/>
                    <a:gd name="connsiteX1" fmla="*/ 138474 w 244020"/>
                    <a:gd name="connsiteY1" fmla="*/ 45133 h 244020"/>
                    <a:gd name="connsiteX2" fmla="*/ 129633 w 244020"/>
                    <a:gd name="connsiteY2" fmla="*/ 43454 h 244020"/>
                    <a:gd name="connsiteX3" fmla="*/ 114512 w 244020"/>
                    <a:gd name="connsiteY3" fmla="*/ 43585 h 244020"/>
                    <a:gd name="connsiteX4" fmla="*/ 102559 w 244020"/>
                    <a:gd name="connsiteY4" fmla="*/ 46021 h 244020"/>
                    <a:gd name="connsiteX5" fmla="*/ 89763 w 244020"/>
                    <a:gd name="connsiteY5" fmla="*/ 25544 h 244020"/>
                    <a:gd name="connsiteX6" fmla="*/ 51524 w 244020"/>
                    <a:gd name="connsiteY6" fmla="*/ 49438 h 244020"/>
                    <a:gd name="connsiteX7" fmla="*/ 64195 w 244020"/>
                    <a:gd name="connsiteY7" fmla="*/ 69717 h 244020"/>
                    <a:gd name="connsiteX8" fmla="*/ 62399 w 244020"/>
                    <a:gd name="connsiteY8" fmla="*/ 71498 h 244020"/>
                    <a:gd name="connsiteX9" fmla="*/ 53592 w 244020"/>
                    <a:gd name="connsiteY9" fmla="*/ 84675 h 244020"/>
                    <a:gd name="connsiteX10" fmla="*/ 47593 w 244020"/>
                    <a:gd name="connsiteY10" fmla="*/ 99344 h 244020"/>
                    <a:gd name="connsiteX11" fmla="*/ 47121 w 244020"/>
                    <a:gd name="connsiteY11" fmla="*/ 101828 h 244020"/>
                    <a:gd name="connsiteX12" fmla="*/ 23224 w 244020"/>
                    <a:gd name="connsiteY12" fmla="*/ 102663 h 244020"/>
                    <a:gd name="connsiteX13" fmla="*/ 24797 w 244020"/>
                    <a:gd name="connsiteY13" fmla="*/ 147727 h 244020"/>
                    <a:gd name="connsiteX14" fmla="*/ 48929 w 244020"/>
                    <a:gd name="connsiteY14" fmla="*/ 146884 h 244020"/>
                    <a:gd name="connsiteX15" fmla="*/ 53593 w 244020"/>
                    <a:gd name="connsiteY15" fmla="*/ 158156 h 244020"/>
                    <a:gd name="connsiteX16" fmla="*/ 61941 w 244020"/>
                    <a:gd name="connsiteY16" fmla="*/ 170765 h 244020"/>
                    <a:gd name="connsiteX17" fmla="*/ 68277 w 244020"/>
                    <a:gd name="connsiteY17" fmla="*/ 177155 h 244020"/>
                    <a:gd name="connsiteX18" fmla="*/ 56742 w 244020"/>
                    <a:gd name="connsiteY18" fmla="*/ 198848 h 244020"/>
                    <a:gd name="connsiteX19" fmla="*/ 96556 w 244020"/>
                    <a:gd name="connsiteY19" fmla="*/ 220017 h 244020"/>
                    <a:gd name="connsiteX20" fmla="*/ 108290 w 244020"/>
                    <a:gd name="connsiteY20" fmla="*/ 197950 h 244020"/>
                    <a:gd name="connsiteX21" fmla="*/ 115723 w 244020"/>
                    <a:gd name="connsiteY21" fmla="*/ 199362 h 244020"/>
                    <a:gd name="connsiteX22" fmla="*/ 130844 w 244020"/>
                    <a:gd name="connsiteY22" fmla="*/ 199231 h 244020"/>
                    <a:gd name="connsiteX23" fmla="*/ 143511 w 244020"/>
                    <a:gd name="connsiteY23" fmla="*/ 196649 h 244020"/>
                    <a:gd name="connsiteX24" fmla="*/ 156800 w 244020"/>
                    <a:gd name="connsiteY24" fmla="*/ 217914 h 244020"/>
                    <a:gd name="connsiteX25" fmla="*/ 195040 w 244020"/>
                    <a:gd name="connsiteY25" fmla="*/ 194019 h 244020"/>
                    <a:gd name="connsiteX26" fmla="*/ 181658 w 244020"/>
                    <a:gd name="connsiteY26" fmla="*/ 172605 h 244020"/>
                    <a:gd name="connsiteX27" fmla="*/ 182957 w 244020"/>
                    <a:gd name="connsiteY27" fmla="*/ 171317 h 244020"/>
                    <a:gd name="connsiteX28" fmla="*/ 191763 w 244020"/>
                    <a:gd name="connsiteY28" fmla="*/ 158141 h 244020"/>
                    <a:gd name="connsiteX29" fmla="*/ 197762 w 244020"/>
                    <a:gd name="connsiteY29" fmla="*/ 143472 h 244020"/>
                    <a:gd name="connsiteX30" fmla="*/ 198103 w 244020"/>
                    <a:gd name="connsiteY30" fmla="*/ 141676 h 244020"/>
                    <a:gd name="connsiteX31" fmla="*/ 223340 w 244020"/>
                    <a:gd name="connsiteY31" fmla="*/ 140794 h 244020"/>
                    <a:gd name="connsiteX32" fmla="*/ 221766 w 244020"/>
                    <a:gd name="connsiteY32" fmla="*/ 95730 h 244020"/>
                    <a:gd name="connsiteX33" fmla="*/ 196706 w 244020"/>
                    <a:gd name="connsiteY33" fmla="*/ 96606 h 244020"/>
                    <a:gd name="connsiteX34" fmla="*/ 191764 w 244020"/>
                    <a:gd name="connsiteY34" fmla="*/ 84660 h 244020"/>
                    <a:gd name="connsiteX35" fmla="*/ 183415 w 244020"/>
                    <a:gd name="connsiteY35" fmla="*/ 72051 h 244020"/>
                    <a:gd name="connsiteX36" fmla="*/ 178088 w 244020"/>
                    <a:gd name="connsiteY36" fmla="*/ 66677 h 244020"/>
                    <a:gd name="connsiteX37" fmla="*/ 189822 w 244020"/>
                    <a:gd name="connsiteY37" fmla="*/ 44610 h 244020"/>
                    <a:gd name="connsiteX38" fmla="*/ 122010 w 244020"/>
                    <a:gd name="connsiteY38" fmla="*/ 0 h 244020"/>
                    <a:gd name="connsiteX39" fmla="*/ 244020 w 244020"/>
                    <a:gd name="connsiteY39" fmla="*/ 122010 h 244020"/>
                    <a:gd name="connsiteX40" fmla="*/ 122010 w 244020"/>
                    <a:gd name="connsiteY40" fmla="*/ 244020 h 244020"/>
                    <a:gd name="connsiteX41" fmla="*/ 0 w 244020"/>
                    <a:gd name="connsiteY41" fmla="*/ 122010 h 244020"/>
                    <a:gd name="connsiteX42" fmla="*/ 122010 w 244020"/>
                    <a:gd name="connsiteY42" fmla="*/ 0 h 244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44020" h="244020">
                      <a:moveTo>
                        <a:pt x="150008" y="23440"/>
                      </a:moveTo>
                      <a:lnTo>
                        <a:pt x="138474" y="45133"/>
                      </a:lnTo>
                      <a:lnTo>
                        <a:pt x="129633" y="43454"/>
                      </a:lnTo>
                      <a:cubicBezTo>
                        <a:pt x="124571" y="43005"/>
                        <a:pt x="119507" y="43056"/>
                        <a:pt x="114512" y="43585"/>
                      </a:cubicBezTo>
                      <a:lnTo>
                        <a:pt x="102559" y="46021"/>
                      </a:lnTo>
                      <a:lnTo>
                        <a:pt x="89763" y="25544"/>
                      </a:lnTo>
                      <a:lnTo>
                        <a:pt x="51524" y="49438"/>
                      </a:lnTo>
                      <a:lnTo>
                        <a:pt x="64195" y="69717"/>
                      </a:lnTo>
                      <a:lnTo>
                        <a:pt x="62399" y="71498"/>
                      </a:lnTo>
                      <a:cubicBezTo>
                        <a:pt x="59088" y="75505"/>
                        <a:pt x="56128" y="79905"/>
                        <a:pt x="53592" y="84675"/>
                      </a:cubicBezTo>
                      <a:cubicBezTo>
                        <a:pt x="51057" y="89444"/>
                        <a:pt x="49064" y="94358"/>
                        <a:pt x="47593" y="99344"/>
                      </a:cubicBezTo>
                      <a:lnTo>
                        <a:pt x="47121" y="101828"/>
                      </a:lnTo>
                      <a:lnTo>
                        <a:pt x="23224" y="102663"/>
                      </a:lnTo>
                      <a:lnTo>
                        <a:pt x="24797" y="147727"/>
                      </a:lnTo>
                      <a:lnTo>
                        <a:pt x="48929" y="146884"/>
                      </a:lnTo>
                      <a:lnTo>
                        <a:pt x="53593" y="158156"/>
                      </a:lnTo>
                      <a:cubicBezTo>
                        <a:pt x="55948" y="162593"/>
                        <a:pt x="58738" y="166820"/>
                        <a:pt x="61941" y="170765"/>
                      </a:cubicBezTo>
                      <a:lnTo>
                        <a:pt x="68277" y="177155"/>
                      </a:lnTo>
                      <a:lnTo>
                        <a:pt x="56742" y="198848"/>
                      </a:lnTo>
                      <a:lnTo>
                        <a:pt x="96556" y="220017"/>
                      </a:lnTo>
                      <a:lnTo>
                        <a:pt x="108290" y="197950"/>
                      </a:lnTo>
                      <a:lnTo>
                        <a:pt x="115723" y="199362"/>
                      </a:lnTo>
                      <a:cubicBezTo>
                        <a:pt x="120785" y="199811"/>
                        <a:pt x="125849" y="199760"/>
                        <a:pt x="130844" y="199231"/>
                      </a:cubicBezTo>
                      <a:lnTo>
                        <a:pt x="143511" y="196649"/>
                      </a:lnTo>
                      <a:lnTo>
                        <a:pt x="156800" y="217914"/>
                      </a:lnTo>
                      <a:lnTo>
                        <a:pt x="195040" y="194019"/>
                      </a:lnTo>
                      <a:lnTo>
                        <a:pt x="181658" y="172605"/>
                      </a:lnTo>
                      <a:lnTo>
                        <a:pt x="182957" y="171317"/>
                      </a:lnTo>
                      <a:cubicBezTo>
                        <a:pt x="186268" y="167309"/>
                        <a:pt x="189227" y="162910"/>
                        <a:pt x="191763" y="158141"/>
                      </a:cubicBezTo>
                      <a:cubicBezTo>
                        <a:pt x="194298" y="153371"/>
                        <a:pt x="196292" y="148459"/>
                        <a:pt x="197762" y="143472"/>
                      </a:cubicBezTo>
                      <a:lnTo>
                        <a:pt x="198103" y="141676"/>
                      </a:lnTo>
                      <a:lnTo>
                        <a:pt x="223340" y="140794"/>
                      </a:lnTo>
                      <a:lnTo>
                        <a:pt x="221766" y="95730"/>
                      </a:lnTo>
                      <a:lnTo>
                        <a:pt x="196706" y="96606"/>
                      </a:lnTo>
                      <a:lnTo>
                        <a:pt x="191764" y="84660"/>
                      </a:lnTo>
                      <a:cubicBezTo>
                        <a:pt x="189409" y="80222"/>
                        <a:pt x="186618" y="75996"/>
                        <a:pt x="183415" y="72051"/>
                      </a:cubicBezTo>
                      <a:lnTo>
                        <a:pt x="178088" y="66677"/>
                      </a:lnTo>
                      <a:lnTo>
                        <a:pt x="189822" y="44610"/>
                      </a:lnTo>
                      <a:close/>
                      <a:moveTo>
                        <a:pt x="122010" y="0"/>
                      </a:moveTo>
                      <a:cubicBezTo>
                        <a:pt x="189394" y="0"/>
                        <a:pt x="244020" y="54626"/>
                        <a:pt x="244020" y="122010"/>
                      </a:cubicBezTo>
                      <a:cubicBezTo>
                        <a:pt x="244020" y="189394"/>
                        <a:pt x="189394" y="244020"/>
                        <a:pt x="122010" y="244020"/>
                      </a:cubicBezTo>
                      <a:cubicBezTo>
                        <a:pt x="54626" y="244020"/>
                        <a:pt x="0" y="189394"/>
                        <a:pt x="0" y="122010"/>
                      </a:cubicBezTo>
                      <a:cubicBezTo>
                        <a:pt x="0" y="54626"/>
                        <a:pt x="54626" y="0"/>
                        <a:pt x="122010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4" name="组合 113"/>
              <p:cNvGrpSpPr/>
              <p:nvPr/>
            </p:nvGrpSpPr>
            <p:grpSpPr>
              <a:xfrm>
                <a:off x="3850317" y="4134904"/>
                <a:ext cx="308809" cy="308809"/>
                <a:chOff x="3404393" y="1190304"/>
                <a:chExt cx="1066092" cy="1066091"/>
              </a:xfrm>
            </p:grpSpPr>
            <p:sp>
              <p:nvSpPr>
                <p:cNvPr id="260" name="矩形 25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1" name="矩形 26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2" name="矩形 26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3" name="矩形 26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4" name="矩形 26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6" name="矩形 26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7" name="矩形 26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8" name="矩形 26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9" name="矩形 26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0" name="矩形 26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1" name="矩形 27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2" name="任意多边形 27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3" name="任意多边形 272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4" name="任意多边形 273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3428186" y="3675286"/>
                <a:ext cx="544785" cy="550235"/>
                <a:chOff x="3404393" y="1190304"/>
                <a:chExt cx="1066088" cy="1066091"/>
              </a:xfrm>
              <a:solidFill>
                <a:srgbClr val="E87071"/>
              </a:solidFill>
            </p:grpSpPr>
            <p:sp>
              <p:nvSpPr>
                <p:cNvPr id="247" name="矩形 24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8" name="矩形 247"/>
                <p:cNvSpPr/>
                <p:nvPr/>
              </p:nvSpPr>
              <p:spPr>
                <a:xfrm rot="1800000">
                  <a:off x="4118044" y="1256662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9" name="矩形 248"/>
                <p:cNvSpPr/>
                <p:nvPr/>
              </p:nvSpPr>
              <p:spPr>
                <a:xfrm rot="3600000">
                  <a:off x="4299336" y="143795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0" name="矩形 249"/>
                <p:cNvSpPr/>
                <p:nvPr/>
              </p:nvSpPr>
              <p:spPr>
                <a:xfrm rot="5400000">
                  <a:off x="4365692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1" name="矩形 25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 rot="9000000">
                  <a:off x="41180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3" name="矩形 252"/>
                <p:cNvSpPr/>
                <p:nvPr/>
              </p:nvSpPr>
              <p:spPr>
                <a:xfrm rot="10800000">
                  <a:off x="3870396" y="2180903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4" name="矩形 253"/>
                <p:cNvSpPr/>
                <p:nvPr/>
              </p:nvSpPr>
              <p:spPr>
                <a:xfrm rot="12600000">
                  <a:off x="36227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5" name="矩形 25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6" name="矩形 25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7" name="矩形 25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8" name="矩形 25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9" name="任意多边形 258"/>
                <p:cNvSpPr/>
                <p:nvPr/>
              </p:nvSpPr>
              <p:spPr>
                <a:xfrm>
                  <a:off x="3472632" y="1255790"/>
                  <a:ext cx="933013" cy="933011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5031823" y="3746179"/>
                <a:ext cx="338269" cy="333771"/>
                <a:chOff x="3404393" y="1190304"/>
                <a:chExt cx="1066092" cy="1041497"/>
              </a:xfrm>
              <a:solidFill>
                <a:srgbClr val="FFB850"/>
              </a:solidFill>
            </p:grpSpPr>
            <p:sp>
              <p:nvSpPr>
                <p:cNvPr id="234" name="矩形 233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矩形 234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矩形 23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矩形 23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矩形 23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9" name="矩形 238"/>
                <p:cNvSpPr/>
                <p:nvPr/>
              </p:nvSpPr>
              <p:spPr>
                <a:xfrm rot="9000000">
                  <a:off x="4118046" y="2089953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0" name="矩形 239"/>
                <p:cNvSpPr/>
                <p:nvPr/>
              </p:nvSpPr>
              <p:spPr>
                <a:xfrm rot="10800000">
                  <a:off x="3870397" y="2156310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1" name="矩形 240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2" name="矩形 241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3" name="矩形 242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4" name="矩形 243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6" name="任意多边形 245"/>
                <p:cNvSpPr/>
                <p:nvPr/>
              </p:nvSpPr>
              <p:spPr>
                <a:xfrm>
                  <a:off x="3472632" y="1255789"/>
                  <a:ext cx="933012" cy="933013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7" name="组合 116"/>
              <p:cNvGrpSpPr/>
              <p:nvPr/>
            </p:nvGrpSpPr>
            <p:grpSpPr>
              <a:xfrm>
                <a:off x="4490499" y="3137957"/>
                <a:ext cx="373657" cy="373659"/>
                <a:chOff x="3404392" y="1190304"/>
                <a:chExt cx="1066086" cy="1066091"/>
              </a:xfrm>
            </p:grpSpPr>
            <p:sp>
              <p:nvSpPr>
                <p:cNvPr id="219" name="矩形 21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0" name="矩形 219"/>
                <p:cNvSpPr/>
                <p:nvPr/>
              </p:nvSpPr>
              <p:spPr>
                <a:xfrm rot="1800000">
                  <a:off x="4118046" y="1256660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 rot="3600000">
                  <a:off x="4299339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2" name="矩形 221"/>
                <p:cNvSpPr/>
                <p:nvPr/>
              </p:nvSpPr>
              <p:spPr>
                <a:xfrm rot="5400000">
                  <a:off x="4365690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3" name="矩形 222"/>
                <p:cNvSpPr/>
                <p:nvPr/>
              </p:nvSpPr>
              <p:spPr>
                <a:xfrm rot="7200000">
                  <a:off x="4299330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4" name="矩形 223"/>
                <p:cNvSpPr/>
                <p:nvPr/>
              </p:nvSpPr>
              <p:spPr>
                <a:xfrm rot="9000000">
                  <a:off x="41180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 rot="10800000">
                  <a:off x="3870389" y="21809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6" name="矩形 225"/>
                <p:cNvSpPr/>
                <p:nvPr/>
              </p:nvSpPr>
              <p:spPr>
                <a:xfrm rot="12600000">
                  <a:off x="36227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7" name="矩形 226"/>
                <p:cNvSpPr/>
                <p:nvPr/>
              </p:nvSpPr>
              <p:spPr>
                <a:xfrm rot="14400000">
                  <a:off x="3441449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8" name="矩形 227"/>
                <p:cNvSpPr/>
                <p:nvPr/>
              </p:nvSpPr>
              <p:spPr>
                <a:xfrm rot="16200000">
                  <a:off x="3375095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9" name="矩形 228"/>
                <p:cNvSpPr/>
                <p:nvPr/>
              </p:nvSpPr>
              <p:spPr>
                <a:xfrm rot="18000000">
                  <a:off x="3441454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1" name="任意多边形 23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2" name="任意多边形 23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3" name="任意多边形 232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4338942" y="1697927"/>
                <a:ext cx="428383" cy="424144"/>
                <a:chOff x="3404394" y="1190304"/>
                <a:chExt cx="1066091" cy="1066090"/>
              </a:xfrm>
              <a:solidFill>
                <a:srgbClr val="FFB850"/>
              </a:solidFill>
            </p:grpSpPr>
            <p:sp>
              <p:nvSpPr>
                <p:cNvPr id="206" name="矩形 205"/>
                <p:cNvSpPr/>
                <p:nvPr/>
              </p:nvSpPr>
              <p:spPr>
                <a:xfrm>
                  <a:off x="3870400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7" name="矩形 206"/>
                <p:cNvSpPr/>
                <p:nvPr/>
              </p:nvSpPr>
              <p:spPr>
                <a:xfrm rot="1800000">
                  <a:off x="4118048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8" name="矩形 207"/>
                <p:cNvSpPr/>
                <p:nvPr/>
              </p:nvSpPr>
              <p:spPr>
                <a:xfrm rot="3600000">
                  <a:off x="4299343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0" name="矩形 209"/>
                <p:cNvSpPr/>
                <p:nvPr/>
              </p:nvSpPr>
              <p:spPr>
                <a:xfrm rot="7200000">
                  <a:off x="4299339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1" name="矩形 210"/>
                <p:cNvSpPr/>
                <p:nvPr/>
              </p:nvSpPr>
              <p:spPr>
                <a:xfrm rot="9000000">
                  <a:off x="4118045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 rot="10800000">
                  <a:off x="3870396" y="2180902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 rot="12600000">
                  <a:off x="3622747" y="2114545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 rot="14400000">
                  <a:off x="3441454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5" name="矩形 214"/>
                <p:cNvSpPr/>
                <p:nvPr/>
              </p:nvSpPr>
              <p:spPr>
                <a:xfrm rot="16200000">
                  <a:off x="3375098" y="1685603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 rot="18000000">
                  <a:off x="3441458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7" name="矩形 216"/>
                <p:cNvSpPr/>
                <p:nvPr/>
              </p:nvSpPr>
              <p:spPr>
                <a:xfrm rot="19800000">
                  <a:off x="3622749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8" name="任意多边形 21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4632890" y="2300411"/>
                <a:ext cx="251630" cy="249138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93" name="矩形 192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4" name="矩形 193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8" name="矩形 197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9" name="矩形 198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0" name="矩形 199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1" name="矩形 200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2" name="矩形 201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3" name="矩形 202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4" name="矩形 203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5" name="任意多边形 204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0" name="组合 119"/>
              <p:cNvGrpSpPr/>
              <p:nvPr/>
            </p:nvGrpSpPr>
            <p:grpSpPr>
              <a:xfrm>
                <a:off x="5322821" y="1734754"/>
                <a:ext cx="334919" cy="331603"/>
                <a:chOff x="3404393" y="1190304"/>
                <a:chExt cx="1066092" cy="1066091"/>
              </a:xfrm>
              <a:solidFill>
                <a:srgbClr val="FFB850"/>
              </a:solidFill>
            </p:grpSpPr>
            <p:sp>
              <p:nvSpPr>
                <p:cNvPr id="180" name="矩形 17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矩形 18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2" name="矩形 18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3" name="矩形 18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4" name="矩形 18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矩形 18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6" name="矩形 18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矩形 18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矩形 18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矩形 18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0" name="矩形 18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1" name="矩形 19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2" name="任意多边形 19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1" name="组合 120"/>
              <p:cNvGrpSpPr/>
              <p:nvPr/>
            </p:nvGrpSpPr>
            <p:grpSpPr>
              <a:xfrm>
                <a:off x="3085736" y="3555704"/>
                <a:ext cx="304472" cy="301457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67" name="矩形 16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8" name="矩形 167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1" name="矩形 17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2" name="矩形 171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矩形 172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5" name="矩形 17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9" name="任意多边形 178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2" name="组合 121"/>
              <p:cNvGrpSpPr/>
              <p:nvPr/>
            </p:nvGrpSpPr>
            <p:grpSpPr>
              <a:xfrm>
                <a:off x="4574895" y="1245098"/>
                <a:ext cx="536295" cy="520525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54" name="矩形 153"/>
                <p:cNvSpPr/>
                <p:nvPr/>
              </p:nvSpPr>
              <p:spPr>
                <a:xfrm>
                  <a:off x="3870396" y="1190304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5" name="矩形 154"/>
                <p:cNvSpPr/>
                <p:nvPr/>
              </p:nvSpPr>
              <p:spPr>
                <a:xfrm rot="1800000">
                  <a:off x="4118045" y="1256661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6" name="矩形 15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7" name="矩形 15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8" name="矩形 15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9" name="矩形 158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矩形 159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矩形 160"/>
                <p:cNvSpPr/>
                <p:nvPr/>
              </p:nvSpPr>
              <p:spPr>
                <a:xfrm rot="12600000">
                  <a:off x="3622746" y="2114547"/>
                  <a:ext cx="134085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矩形 161"/>
                <p:cNvSpPr/>
                <p:nvPr/>
              </p:nvSpPr>
              <p:spPr>
                <a:xfrm rot="14400000">
                  <a:off x="3441454" y="193325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 rot="16200000">
                  <a:off x="3375096" y="168560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4" name="矩形 163"/>
                <p:cNvSpPr/>
                <p:nvPr/>
              </p:nvSpPr>
              <p:spPr>
                <a:xfrm rot="18000000">
                  <a:off x="3441453" y="1437955"/>
                  <a:ext cx="134086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5" name="矩形 164"/>
                <p:cNvSpPr/>
                <p:nvPr/>
              </p:nvSpPr>
              <p:spPr>
                <a:xfrm rot="19800000">
                  <a:off x="3622745" y="1256660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任意多边形 165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3" name="组合 122"/>
              <p:cNvGrpSpPr/>
              <p:nvPr/>
            </p:nvGrpSpPr>
            <p:grpSpPr>
              <a:xfrm>
                <a:off x="5294039" y="2050606"/>
                <a:ext cx="661961" cy="661961"/>
                <a:chOff x="3404393" y="1190304"/>
                <a:chExt cx="1066092" cy="1066091"/>
              </a:xfrm>
            </p:grpSpPr>
            <p:sp>
              <p:nvSpPr>
                <p:cNvPr id="139" name="矩形 13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7" name="矩形 146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8" name="矩形 147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9" name="矩形 148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0" name="矩形 14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1" name="任意多边形 15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2" name="任意多边形 15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3" name="任意多边形 152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sp>
            <p:nvSpPr>
              <p:cNvPr id="124" name="任意多边形 123"/>
              <p:cNvSpPr/>
              <p:nvPr/>
            </p:nvSpPr>
            <p:spPr>
              <a:xfrm>
                <a:off x="3678652" y="2562301"/>
                <a:ext cx="1537436" cy="320085"/>
              </a:xfrm>
              <a:custGeom>
                <a:avLst/>
                <a:gdLst>
                  <a:gd name="connsiteX0" fmla="*/ 1184472 w 1537436"/>
                  <a:gd name="connsiteY0" fmla="*/ 0 h 320085"/>
                  <a:gd name="connsiteX1" fmla="*/ 1537436 w 1537436"/>
                  <a:gd name="connsiteY1" fmla="*/ 0 h 320085"/>
                  <a:gd name="connsiteX2" fmla="*/ 1537436 w 1537436"/>
                  <a:gd name="connsiteY2" fmla="*/ 9999 h 320085"/>
                  <a:gd name="connsiteX3" fmla="*/ 1360678 w 1537436"/>
                  <a:gd name="connsiteY3" fmla="*/ 161713 h 320085"/>
                  <a:gd name="connsiteX4" fmla="*/ 1537436 w 1537436"/>
                  <a:gd name="connsiteY4" fmla="*/ 313427 h 320085"/>
                  <a:gd name="connsiteX5" fmla="*/ 1537436 w 1537436"/>
                  <a:gd name="connsiteY5" fmla="*/ 320085 h 320085"/>
                  <a:gd name="connsiteX6" fmla="*/ 1184472 w 1537436"/>
                  <a:gd name="connsiteY6" fmla="*/ 320085 h 320085"/>
                  <a:gd name="connsiteX7" fmla="*/ 982517 w 1537436"/>
                  <a:gd name="connsiteY7" fmla="*/ 186471 h 320085"/>
                  <a:gd name="connsiteX8" fmla="*/ 310500 w 1537436"/>
                  <a:gd name="connsiteY8" fmla="*/ 186471 h 320085"/>
                  <a:gd name="connsiteX9" fmla="*/ 363008 w 1537436"/>
                  <a:gd name="connsiteY9" fmla="*/ 258248 h 320085"/>
                  <a:gd name="connsiteX10" fmla="*/ 363008 w 1537436"/>
                  <a:gd name="connsiteY10" fmla="*/ 267292 h 320085"/>
                  <a:gd name="connsiteX11" fmla="*/ 0 w 1537436"/>
                  <a:gd name="connsiteY11" fmla="*/ 161199 h 320085"/>
                  <a:gd name="connsiteX12" fmla="*/ 363008 w 1537436"/>
                  <a:gd name="connsiteY12" fmla="*/ 55106 h 320085"/>
                  <a:gd name="connsiteX13" fmla="*/ 363008 w 1537436"/>
                  <a:gd name="connsiteY13" fmla="*/ 64150 h 320085"/>
                  <a:gd name="connsiteX14" fmla="*/ 312191 w 1537436"/>
                  <a:gd name="connsiteY14" fmla="*/ 133615 h 320085"/>
                  <a:gd name="connsiteX15" fmla="*/ 982517 w 1537436"/>
                  <a:gd name="connsiteY15" fmla="*/ 133615 h 32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37436" h="320085">
                    <a:moveTo>
                      <a:pt x="1184472" y="0"/>
                    </a:moveTo>
                    <a:lnTo>
                      <a:pt x="1537436" y="0"/>
                    </a:lnTo>
                    <a:lnTo>
                      <a:pt x="1537436" y="9999"/>
                    </a:lnTo>
                    <a:lnTo>
                      <a:pt x="1360678" y="161713"/>
                    </a:lnTo>
                    <a:lnTo>
                      <a:pt x="1537436" y="313427"/>
                    </a:lnTo>
                    <a:lnTo>
                      <a:pt x="1537436" y="320085"/>
                    </a:lnTo>
                    <a:lnTo>
                      <a:pt x="1184472" y="320085"/>
                    </a:lnTo>
                    <a:lnTo>
                      <a:pt x="982517" y="186471"/>
                    </a:lnTo>
                    <a:lnTo>
                      <a:pt x="310500" y="186471"/>
                    </a:lnTo>
                    <a:lnTo>
                      <a:pt x="363008" y="258248"/>
                    </a:lnTo>
                    <a:lnTo>
                      <a:pt x="363008" y="267292"/>
                    </a:lnTo>
                    <a:lnTo>
                      <a:pt x="0" y="161199"/>
                    </a:lnTo>
                    <a:lnTo>
                      <a:pt x="363008" y="55106"/>
                    </a:lnTo>
                    <a:lnTo>
                      <a:pt x="363008" y="64150"/>
                    </a:lnTo>
                    <a:lnTo>
                      <a:pt x="312191" y="133615"/>
                    </a:lnTo>
                    <a:lnTo>
                      <a:pt x="982517" y="13361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5" name="组合 124"/>
              <p:cNvGrpSpPr/>
              <p:nvPr/>
            </p:nvGrpSpPr>
            <p:grpSpPr>
              <a:xfrm>
                <a:off x="3866817" y="1164662"/>
                <a:ext cx="627196" cy="620989"/>
                <a:chOff x="3404391" y="1190304"/>
                <a:chExt cx="1066092" cy="1066091"/>
              </a:xfrm>
              <a:solidFill>
                <a:srgbClr val="01ACBE"/>
              </a:solidFill>
            </p:grpSpPr>
            <p:sp>
              <p:nvSpPr>
                <p:cNvPr id="126" name="矩形 125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 rot="1800000">
                  <a:off x="4118046" y="1256661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 rot="3600000">
                  <a:off x="4299337" y="1437955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 rot="5400000">
                  <a:off x="4365695" y="168560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 rot="7200000">
                  <a:off x="4299338" y="193325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 rot="9000000">
                  <a:off x="4118045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 rot="10800000">
                  <a:off x="3870394" y="2180902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 rot="12600000">
                  <a:off x="3622744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 rot="14400000">
                  <a:off x="3441452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5" name="矩形 134"/>
                <p:cNvSpPr/>
                <p:nvPr/>
              </p:nvSpPr>
              <p:spPr>
                <a:xfrm rot="16200000">
                  <a:off x="3375094" y="1685605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8" name="任意多边形 13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</p:grpSp>
        <p:sp>
          <p:nvSpPr>
            <p:cNvPr id="96" name="椭圆 95"/>
            <p:cNvSpPr/>
            <p:nvPr/>
          </p:nvSpPr>
          <p:spPr>
            <a:xfrm>
              <a:off x="2790790" y="5408047"/>
              <a:ext cx="3166662" cy="48671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100000">
                  <a:srgbClr val="F3F3F3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727710" y="2140585"/>
            <a:ext cx="51174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getElementsByName()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方法可以获取相同名称(name)的元素，返回一个对象数组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924175" y="142875"/>
            <a:ext cx="334454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981960" y="174625"/>
            <a:ext cx="3210560" cy="2965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getElementsByClassName()</a:t>
            </a:r>
            <a:endParaRPr 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31274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844985" y="1230279"/>
            <a:ext cx="2374378" cy="3417434"/>
            <a:chOff x="2790790" y="1336999"/>
            <a:chExt cx="3166662" cy="4557765"/>
          </a:xfrm>
        </p:grpSpPr>
        <p:grpSp>
          <p:nvGrpSpPr>
            <p:cNvPr id="95" name="组合 94"/>
            <p:cNvGrpSpPr/>
            <p:nvPr/>
          </p:nvGrpSpPr>
          <p:grpSpPr>
            <a:xfrm>
              <a:off x="3125878" y="1336999"/>
              <a:ext cx="2622120" cy="3893624"/>
              <a:chOff x="2790261" y="1164662"/>
              <a:chExt cx="3172765" cy="4711285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2790261" y="1777654"/>
                <a:ext cx="1850013" cy="1850013"/>
                <a:chOff x="5444044" y="1830654"/>
                <a:chExt cx="1850013" cy="1850013"/>
              </a:xfrm>
            </p:grpSpPr>
            <p:sp>
              <p:nvSpPr>
                <p:cNvPr id="306" name="椭圆 305"/>
                <p:cNvSpPr/>
                <p:nvPr/>
              </p:nvSpPr>
              <p:spPr>
                <a:xfrm>
                  <a:off x="5444044" y="1830654"/>
                  <a:ext cx="1850013" cy="1850013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7" name="椭圆 306"/>
                <p:cNvSpPr/>
                <p:nvPr/>
              </p:nvSpPr>
              <p:spPr>
                <a:xfrm>
                  <a:off x="5576188" y="1962798"/>
                  <a:ext cx="1585725" cy="1585725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8" name="椭圆 307"/>
                <p:cNvSpPr/>
                <p:nvPr/>
              </p:nvSpPr>
              <p:spPr>
                <a:xfrm>
                  <a:off x="5697987" y="2084597"/>
                  <a:ext cx="1342126" cy="1342126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9" name="椭圆 308"/>
                <p:cNvSpPr/>
                <p:nvPr/>
              </p:nvSpPr>
              <p:spPr>
                <a:xfrm>
                  <a:off x="5868225" y="2257789"/>
                  <a:ext cx="1015823" cy="10158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0" name="椭圆 309"/>
                <p:cNvSpPr/>
                <p:nvPr/>
              </p:nvSpPr>
              <p:spPr>
                <a:xfrm>
                  <a:off x="5972810" y="2359420"/>
                  <a:ext cx="792480" cy="792480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1" name="椭圆 310"/>
                <p:cNvSpPr/>
                <p:nvPr/>
              </p:nvSpPr>
              <p:spPr>
                <a:xfrm>
                  <a:off x="6171523" y="2558133"/>
                  <a:ext cx="395054" cy="39505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8" name="椭圆 97"/>
              <p:cNvSpPr/>
              <p:nvPr/>
            </p:nvSpPr>
            <p:spPr>
              <a:xfrm>
                <a:off x="3886350" y="5228247"/>
                <a:ext cx="865710" cy="6477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同侧圆角矩形 98"/>
              <p:cNvSpPr/>
              <p:nvPr/>
            </p:nvSpPr>
            <p:spPr>
              <a:xfrm flipV="1">
                <a:off x="3551240" y="4568689"/>
                <a:ext cx="1602500" cy="996950"/>
              </a:xfrm>
              <a:prstGeom prst="round2SameRect">
                <a:avLst>
                  <a:gd name="adj1" fmla="val 33228"/>
                  <a:gd name="adj2" fmla="val 0"/>
                </a:avLst>
              </a:prstGeom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3488892" y="44830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488892" y="481961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3488892" y="51561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 rot="540000">
                <a:off x="5142159" y="1478407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任意多边形 103"/>
              <p:cNvSpPr/>
              <p:nvPr/>
            </p:nvSpPr>
            <p:spPr>
              <a:xfrm rot="19117182">
                <a:off x="3146805" y="1605265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3027527" y="1799995"/>
                <a:ext cx="173624" cy="163492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任意多边形 105"/>
              <p:cNvSpPr/>
              <p:nvPr/>
            </p:nvSpPr>
            <p:spPr>
              <a:xfrm rot="540000">
                <a:off x="5731932" y="270853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任意多边形 106"/>
              <p:cNvSpPr/>
              <p:nvPr/>
            </p:nvSpPr>
            <p:spPr>
              <a:xfrm rot="20304764">
                <a:off x="2888300" y="3364504"/>
                <a:ext cx="210085" cy="19782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 rot="19776369">
                <a:off x="4873259" y="4161052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任意多边形 108"/>
              <p:cNvSpPr/>
              <p:nvPr/>
            </p:nvSpPr>
            <p:spPr>
              <a:xfrm rot="21147409">
                <a:off x="3550210" y="423622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 rot="21300000">
                <a:off x="4753809" y="1774219"/>
                <a:ext cx="590272" cy="602619"/>
              </a:xfrm>
              <a:custGeom>
                <a:avLst/>
                <a:gdLst>
                  <a:gd name="connsiteX0" fmla="*/ 378421 w 770173"/>
                  <a:gd name="connsiteY0" fmla="*/ 151612 h 786281"/>
                  <a:gd name="connsiteX1" fmla="*/ 131764 w 770173"/>
                  <a:gd name="connsiteY1" fmla="*/ 398268 h 786281"/>
                  <a:gd name="connsiteX2" fmla="*/ 378421 w 770173"/>
                  <a:gd name="connsiteY2" fmla="*/ 644925 h 786281"/>
                  <a:gd name="connsiteX3" fmla="*/ 625078 w 770173"/>
                  <a:gd name="connsiteY3" fmla="*/ 398268 h 786281"/>
                  <a:gd name="connsiteX4" fmla="*/ 378421 w 770173"/>
                  <a:gd name="connsiteY4" fmla="*/ 151612 h 786281"/>
                  <a:gd name="connsiteX5" fmla="*/ 295853 w 770173"/>
                  <a:gd name="connsiteY5" fmla="*/ 0 h 786281"/>
                  <a:gd name="connsiteX6" fmla="*/ 474320 w 770173"/>
                  <a:gd name="connsiteY6" fmla="*/ 0 h 786281"/>
                  <a:gd name="connsiteX7" fmla="*/ 474320 w 770173"/>
                  <a:gd name="connsiteY7" fmla="*/ 98921 h 786281"/>
                  <a:gd name="connsiteX8" fmla="*/ 502920 w 770173"/>
                  <a:gd name="connsiteY8" fmla="*/ 107799 h 786281"/>
                  <a:gd name="connsiteX9" fmla="*/ 555523 w 770173"/>
                  <a:gd name="connsiteY9" fmla="*/ 136351 h 786281"/>
                  <a:gd name="connsiteX10" fmla="*/ 594990 w 770173"/>
                  <a:gd name="connsiteY10" fmla="*/ 168914 h 786281"/>
                  <a:gd name="connsiteX11" fmla="*/ 680939 w 770173"/>
                  <a:gd name="connsiteY11" fmla="*/ 119292 h 786281"/>
                  <a:gd name="connsiteX12" fmla="*/ 770173 w 770173"/>
                  <a:gd name="connsiteY12" fmla="*/ 273849 h 786281"/>
                  <a:gd name="connsiteX13" fmla="*/ 683620 w 770173"/>
                  <a:gd name="connsiteY13" fmla="*/ 323819 h 786281"/>
                  <a:gd name="connsiteX14" fmla="*/ 685766 w 770173"/>
                  <a:gd name="connsiteY14" fmla="*/ 330730 h 786281"/>
                  <a:gd name="connsiteX15" fmla="*/ 692057 w 770173"/>
                  <a:gd name="connsiteY15" fmla="*/ 393141 h 786281"/>
                  <a:gd name="connsiteX16" fmla="*/ 685766 w 770173"/>
                  <a:gd name="connsiteY16" fmla="*/ 455551 h 786281"/>
                  <a:gd name="connsiteX17" fmla="*/ 683620 w 770173"/>
                  <a:gd name="connsiteY17" fmla="*/ 462462 h 786281"/>
                  <a:gd name="connsiteX18" fmla="*/ 770173 w 770173"/>
                  <a:gd name="connsiteY18" fmla="*/ 512433 h 786281"/>
                  <a:gd name="connsiteX19" fmla="*/ 680939 w 770173"/>
                  <a:gd name="connsiteY19" fmla="*/ 666990 h 786281"/>
                  <a:gd name="connsiteX20" fmla="*/ 594990 w 770173"/>
                  <a:gd name="connsiteY20" fmla="*/ 617367 h 786281"/>
                  <a:gd name="connsiteX21" fmla="*/ 555523 w 770173"/>
                  <a:gd name="connsiteY21" fmla="*/ 649930 h 786281"/>
                  <a:gd name="connsiteX22" fmla="*/ 502920 w 770173"/>
                  <a:gd name="connsiteY22" fmla="*/ 678482 h 786281"/>
                  <a:gd name="connsiteX23" fmla="*/ 474320 w 770173"/>
                  <a:gd name="connsiteY23" fmla="*/ 687360 h 786281"/>
                  <a:gd name="connsiteX24" fmla="*/ 474320 w 770173"/>
                  <a:gd name="connsiteY24" fmla="*/ 786281 h 786281"/>
                  <a:gd name="connsiteX25" fmla="*/ 295853 w 770173"/>
                  <a:gd name="connsiteY25" fmla="*/ 786281 h 786281"/>
                  <a:gd name="connsiteX26" fmla="*/ 295853 w 770173"/>
                  <a:gd name="connsiteY26" fmla="*/ 689041 h 786281"/>
                  <a:gd name="connsiteX27" fmla="*/ 261839 w 770173"/>
                  <a:gd name="connsiteY27" fmla="*/ 678482 h 786281"/>
                  <a:gd name="connsiteX28" fmla="*/ 209236 w 770173"/>
                  <a:gd name="connsiteY28" fmla="*/ 649930 h 786281"/>
                  <a:gd name="connsiteX29" fmla="*/ 171997 w 770173"/>
                  <a:gd name="connsiteY29" fmla="*/ 619205 h 786281"/>
                  <a:gd name="connsiteX30" fmla="*/ 89233 w 770173"/>
                  <a:gd name="connsiteY30" fmla="*/ 666990 h 786281"/>
                  <a:gd name="connsiteX31" fmla="*/ 0 w 770173"/>
                  <a:gd name="connsiteY31" fmla="*/ 512433 h 786281"/>
                  <a:gd name="connsiteX32" fmla="*/ 81961 w 770173"/>
                  <a:gd name="connsiteY32" fmla="*/ 465112 h 786281"/>
                  <a:gd name="connsiteX33" fmla="*/ 78993 w 770173"/>
                  <a:gd name="connsiteY33" fmla="*/ 455551 h 786281"/>
                  <a:gd name="connsiteX34" fmla="*/ 72702 w 770173"/>
                  <a:gd name="connsiteY34" fmla="*/ 393141 h 786281"/>
                  <a:gd name="connsiteX35" fmla="*/ 78993 w 770173"/>
                  <a:gd name="connsiteY35" fmla="*/ 330730 h 786281"/>
                  <a:gd name="connsiteX36" fmla="*/ 81961 w 770173"/>
                  <a:gd name="connsiteY36" fmla="*/ 321169 h 786281"/>
                  <a:gd name="connsiteX37" fmla="*/ 0 w 770173"/>
                  <a:gd name="connsiteY37" fmla="*/ 273849 h 786281"/>
                  <a:gd name="connsiteX38" fmla="*/ 89233 w 770173"/>
                  <a:gd name="connsiteY38" fmla="*/ 119292 h 786281"/>
                  <a:gd name="connsiteX39" fmla="*/ 171997 w 770173"/>
                  <a:gd name="connsiteY39" fmla="*/ 167076 h 786281"/>
                  <a:gd name="connsiteX40" fmla="*/ 209236 w 770173"/>
                  <a:gd name="connsiteY40" fmla="*/ 136351 h 786281"/>
                  <a:gd name="connsiteX41" fmla="*/ 261839 w 770173"/>
                  <a:gd name="connsiteY41" fmla="*/ 107799 h 786281"/>
                  <a:gd name="connsiteX42" fmla="*/ 295853 w 770173"/>
                  <a:gd name="connsiteY42" fmla="*/ 97241 h 786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770173" h="786281">
                    <a:moveTo>
                      <a:pt x="378421" y="151612"/>
                    </a:moveTo>
                    <a:cubicBezTo>
                      <a:pt x="242197" y="151612"/>
                      <a:pt x="131764" y="262044"/>
                      <a:pt x="131764" y="398268"/>
                    </a:cubicBezTo>
                    <a:cubicBezTo>
                      <a:pt x="131764" y="534493"/>
                      <a:pt x="242197" y="644925"/>
                      <a:pt x="378421" y="644925"/>
                    </a:cubicBezTo>
                    <a:cubicBezTo>
                      <a:pt x="514646" y="644925"/>
                      <a:pt x="625078" y="534493"/>
                      <a:pt x="625078" y="398268"/>
                    </a:cubicBezTo>
                    <a:cubicBezTo>
                      <a:pt x="625078" y="262044"/>
                      <a:pt x="514646" y="151612"/>
                      <a:pt x="378421" y="151612"/>
                    </a:cubicBezTo>
                    <a:close/>
                    <a:moveTo>
                      <a:pt x="295853" y="0"/>
                    </a:moveTo>
                    <a:lnTo>
                      <a:pt x="474320" y="0"/>
                    </a:lnTo>
                    <a:lnTo>
                      <a:pt x="474320" y="98921"/>
                    </a:lnTo>
                    <a:lnTo>
                      <a:pt x="502920" y="107799"/>
                    </a:lnTo>
                    <a:cubicBezTo>
                      <a:pt x="521445" y="115634"/>
                      <a:pt x="539048" y="125221"/>
                      <a:pt x="555523" y="136351"/>
                    </a:cubicBezTo>
                    <a:lnTo>
                      <a:pt x="594990" y="168914"/>
                    </a:lnTo>
                    <a:lnTo>
                      <a:pt x="680939" y="119292"/>
                    </a:lnTo>
                    <a:lnTo>
                      <a:pt x="770173" y="273849"/>
                    </a:lnTo>
                    <a:lnTo>
                      <a:pt x="683620" y="323819"/>
                    </a:lnTo>
                    <a:lnTo>
                      <a:pt x="685766" y="330730"/>
                    </a:lnTo>
                    <a:cubicBezTo>
                      <a:pt x="689891" y="350889"/>
                      <a:pt x="692057" y="371762"/>
                      <a:pt x="692057" y="393141"/>
                    </a:cubicBezTo>
                    <a:cubicBezTo>
                      <a:pt x="692057" y="414519"/>
                      <a:pt x="689891" y="435392"/>
                      <a:pt x="685766" y="455551"/>
                    </a:cubicBezTo>
                    <a:lnTo>
                      <a:pt x="683620" y="462462"/>
                    </a:lnTo>
                    <a:lnTo>
                      <a:pt x="770173" y="512433"/>
                    </a:lnTo>
                    <a:lnTo>
                      <a:pt x="680939" y="666990"/>
                    </a:lnTo>
                    <a:lnTo>
                      <a:pt x="594990" y="617367"/>
                    </a:lnTo>
                    <a:lnTo>
                      <a:pt x="555523" y="649930"/>
                    </a:lnTo>
                    <a:cubicBezTo>
                      <a:pt x="539048" y="661060"/>
                      <a:pt x="521445" y="670647"/>
                      <a:pt x="502920" y="678482"/>
                    </a:cubicBezTo>
                    <a:lnTo>
                      <a:pt x="474320" y="687360"/>
                    </a:lnTo>
                    <a:lnTo>
                      <a:pt x="474320" y="786281"/>
                    </a:lnTo>
                    <a:lnTo>
                      <a:pt x="295853" y="786281"/>
                    </a:lnTo>
                    <a:lnTo>
                      <a:pt x="295853" y="689041"/>
                    </a:lnTo>
                    <a:lnTo>
                      <a:pt x="261839" y="678482"/>
                    </a:lnTo>
                    <a:cubicBezTo>
                      <a:pt x="243314" y="670647"/>
                      <a:pt x="225711" y="661060"/>
                      <a:pt x="209236" y="649930"/>
                    </a:cubicBezTo>
                    <a:lnTo>
                      <a:pt x="171997" y="619205"/>
                    </a:lnTo>
                    <a:lnTo>
                      <a:pt x="89233" y="666990"/>
                    </a:lnTo>
                    <a:lnTo>
                      <a:pt x="0" y="512433"/>
                    </a:lnTo>
                    <a:lnTo>
                      <a:pt x="81961" y="465112"/>
                    </a:lnTo>
                    <a:lnTo>
                      <a:pt x="78993" y="455551"/>
                    </a:lnTo>
                    <a:cubicBezTo>
                      <a:pt x="74868" y="435392"/>
                      <a:pt x="72702" y="414519"/>
                      <a:pt x="72702" y="393141"/>
                    </a:cubicBezTo>
                    <a:cubicBezTo>
                      <a:pt x="72702" y="371762"/>
                      <a:pt x="74868" y="350889"/>
                      <a:pt x="78993" y="330730"/>
                    </a:cubicBezTo>
                    <a:lnTo>
                      <a:pt x="81961" y="321169"/>
                    </a:lnTo>
                    <a:lnTo>
                      <a:pt x="0" y="273849"/>
                    </a:lnTo>
                    <a:lnTo>
                      <a:pt x="89233" y="119292"/>
                    </a:lnTo>
                    <a:lnTo>
                      <a:pt x="171997" y="167076"/>
                    </a:lnTo>
                    <a:lnTo>
                      <a:pt x="209236" y="136351"/>
                    </a:lnTo>
                    <a:cubicBezTo>
                      <a:pt x="225711" y="125221"/>
                      <a:pt x="243314" y="115634"/>
                      <a:pt x="261839" y="107799"/>
                    </a:cubicBezTo>
                    <a:lnTo>
                      <a:pt x="295853" y="97241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1" name="组合 110"/>
              <p:cNvGrpSpPr/>
              <p:nvPr/>
            </p:nvGrpSpPr>
            <p:grpSpPr>
              <a:xfrm>
                <a:off x="3392721" y="1409066"/>
                <a:ext cx="373659" cy="373659"/>
                <a:chOff x="3404393" y="1190304"/>
                <a:chExt cx="1066092" cy="1066091"/>
              </a:xfrm>
            </p:grpSpPr>
            <p:sp>
              <p:nvSpPr>
                <p:cNvPr id="291" name="矩形 290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2" name="矩形 291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3" name="矩形 292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4" name="矩形 293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5" name="矩形 294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7" name="矩形 296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8" name="矩形 297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9" name="矩形 298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0" name="矩形 299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2" name="矩形 301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3" name="任意多边形 302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4" name="任意多边形 303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5" name="任意多边形 304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2" name="组合 111"/>
              <p:cNvGrpSpPr/>
              <p:nvPr/>
            </p:nvGrpSpPr>
            <p:grpSpPr>
              <a:xfrm>
                <a:off x="4109340" y="3529786"/>
                <a:ext cx="841832" cy="841831"/>
                <a:chOff x="5889363" y="3101297"/>
                <a:chExt cx="841832" cy="841831"/>
              </a:xfrm>
            </p:grpSpPr>
            <p:sp>
              <p:nvSpPr>
                <p:cNvPr id="289" name="任意多边形 288"/>
                <p:cNvSpPr/>
                <p:nvPr/>
              </p:nvSpPr>
              <p:spPr>
                <a:xfrm>
                  <a:off x="5889363" y="3101297"/>
                  <a:ext cx="841832" cy="841831"/>
                </a:xfrm>
                <a:custGeom>
                  <a:avLst/>
                  <a:gdLst>
                    <a:gd name="connsiteX0" fmla="*/ 441182 w 889882"/>
                    <a:gd name="connsiteY0" fmla="*/ 266316 h 889881"/>
                    <a:gd name="connsiteX1" fmla="*/ 268444 w 889882"/>
                    <a:gd name="connsiteY1" fmla="*/ 439053 h 889881"/>
                    <a:gd name="connsiteX2" fmla="*/ 441182 w 889882"/>
                    <a:gd name="connsiteY2" fmla="*/ 611790 h 889881"/>
                    <a:gd name="connsiteX3" fmla="*/ 613919 w 889882"/>
                    <a:gd name="connsiteY3" fmla="*/ 439053 h 889881"/>
                    <a:gd name="connsiteX4" fmla="*/ 441182 w 889882"/>
                    <a:gd name="connsiteY4" fmla="*/ 266316 h 889881"/>
                    <a:gd name="connsiteX5" fmla="*/ 388980 w 889882"/>
                    <a:gd name="connsiteY5" fmla="*/ 0 h 889881"/>
                    <a:gd name="connsiteX6" fmla="*/ 500903 w 889882"/>
                    <a:gd name="connsiteY6" fmla="*/ 0 h 889881"/>
                    <a:gd name="connsiteX7" fmla="*/ 500903 w 889882"/>
                    <a:gd name="connsiteY7" fmla="*/ 60161 h 889881"/>
                    <a:gd name="connsiteX8" fmla="*/ 524838 w 889882"/>
                    <a:gd name="connsiteY8" fmla="*/ 62573 h 889881"/>
                    <a:gd name="connsiteX9" fmla="*/ 589495 w 889882"/>
                    <a:gd name="connsiteY9" fmla="*/ 82644 h 889881"/>
                    <a:gd name="connsiteX10" fmla="*/ 618948 w 889882"/>
                    <a:gd name="connsiteY10" fmla="*/ 31630 h 889881"/>
                    <a:gd name="connsiteX11" fmla="*/ 715876 w 889882"/>
                    <a:gd name="connsiteY11" fmla="*/ 87591 h 889881"/>
                    <a:gd name="connsiteX12" fmla="*/ 686033 w 889882"/>
                    <a:gd name="connsiteY12" fmla="*/ 139281 h 889881"/>
                    <a:gd name="connsiteX13" fmla="*/ 721707 w 889882"/>
                    <a:gd name="connsiteY13" fmla="*/ 168715 h 889881"/>
                    <a:gd name="connsiteX14" fmla="*/ 750665 w 889882"/>
                    <a:gd name="connsiteY14" fmla="*/ 203812 h 889881"/>
                    <a:gd name="connsiteX15" fmla="*/ 802290 w 889882"/>
                    <a:gd name="connsiteY15" fmla="*/ 174007 h 889881"/>
                    <a:gd name="connsiteX16" fmla="*/ 858251 w 889882"/>
                    <a:gd name="connsiteY16" fmla="*/ 270935 h 889881"/>
                    <a:gd name="connsiteX17" fmla="*/ 807553 w 889882"/>
                    <a:gd name="connsiteY17" fmla="*/ 300205 h 889881"/>
                    <a:gd name="connsiteX18" fmla="*/ 827848 w 889882"/>
                    <a:gd name="connsiteY18" fmla="*/ 365584 h 889881"/>
                    <a:gd name="connsiteX19" fmla="*/ 830207 w 889882"/>
                    <a:gd name="connsiteY19" fmla="*/ 388980 h 889881"/>
                    <a:gd name="connsiteX20" fmla="*/ 889882 w 889882"/>
                    <a:gd name="connsiteY20" fmla="*/ 388980 h 889881"/>
                    <a:gd name="connsiteX21" fmla="*/ 889882 w 889882"/>
                    <a:gd name="connsiteY21" fmla="*/ 500903 h 889881"/>
                    <a:gd name="connsiteX22" fmla="*/ 830029 w 889882"/>
                    <a:gd name="connsiteY22" fmla="*/ 500903 h 889881"/>
                    <a:gd name="connsiteX23" fmla="*/ 827848 w 889882"/>
                    <a:gd name="connsiteY23" fmla="*/ 522539 h 889881"/>
                    <a:gd name="connsiteX24" fmla="*/ 807090 w 889882"/>
                    <a:gd name="connsiteY24" fmla="*/ 589410 h 889881"/>
                    <a:gd name="connsiteX25" fmla="*/ 858251 w 889882"/>
                    <a:gd name="connsiteY25" fmla="*/ 618948 h 889881"/>
                    <a:gd name="connsiteX26" fmla="*/ 802290 w 889882"/>
                    <a:gd name="connsiteY26" fmla="*/ 715876 h 889881"/>
                    <a:gd name="connsiteX27" fmla="*/ 749682 w 889882"/>
                    <a:gd name="connsiteY27" fmla="*/ 685502 h 889881"/>
                    <a:gd name="connsiteX28" fmla="*/ 721707 w 889882"/>
                    <a:gd name="connsiteY28" fmla="*/ 719408 h 889881"/>
                    <a:gd name="connsiteX29" fmla="*/ 685345 w 889882"/>
                    <a:gd name="connsiteY29" fmla="*/ 749409 h 889881"/>
                    <a:gd name="connsiteX30" fmla="*/ 715876 w 889882"/>
                    <a:gd name="connsiteY30" fmla="*/ 802290 h 889881"/>
                    <a:gd name="connsiteX31" fmla="*/ 618948 w 889882"/>
                    <a:gd name="connsiteY31" fmla="*/ 858252 h 889881"/>
                    <a:gd name="connsiteX32" fmla="*/ 588634 w 889882"/>
                    <a:gd name="connsiteY32" fmla="*/ 805746 h 889881"/>
                    <a:gd name="connsiteX33" fmla="*/ 524838 w 889882"/>
                    <a:gd name="connsiteY33" fmla="*/ 825549 h 889881"/>
                    <a:gd name="connsiteX34" fmla="*/ 500903 w 889882"/>
                    <a:gd name="connsiteY34" fmla="*/ 827962 h 889881"/>
                    <a:gd name="connsiteX35" fmla="*/ 500903 w 889882"/>
                    <a:gd name="connsiteY35" fmla="*/ 889881 h 889881"/>
                    <a:gd name="connsiteX36" fmla="*/ 388980 w 889882"/>
                    <a:gd name="connsiteY36" fmla="*/ 889881 h 889881"/>
                    <a:gd name="connsiteX37" fmla="*/ 388980 w 889882"/>
                    <a:gd name="connsiteY37" fmla="*/ 827676 h 889881"/>
                    <a:gd name="connsiteX38" fmla="*/ 367883 w 889882"/>
                    <a:gd name="connsiteY38" fmla="*/ 825549 h 889881"/>
                    <a:gd name="connsiteX39" fmla="*/ 301681 w 889882"/>
                    <a:gd name="connsiteY39" fmla="*/ 804998 h 889881"/>
                    <a:gd name="connsiteX40" fmla="*/ 270935 w 889882"/>
                    <a:gd name="connsiteY40" fmla="*/ 858252 h 889881"/>
                    <a:gd name="connsiteX41" fmla="*/ 174007 w 889882"/>
                    <a:gd name="connsiteY41" fmla="*/ 802290 h 889881"/>
                    <a:gd name="connsiteX42" fmla="*/ 205454 w 889882"/>
                    <a:gd name="connsiteY42" fmla="*/ 747823 h 889881"/>
                    <a:gd name="connsiteX43" fmla="*/ 171014 w 889882"/>
                    <a:gd name="connsiteY43" fmla="*/ 719408 h 889881"/>
                    <a:gd name="connsiteX44" fmla="*/ 142123 w 889882"/>
                    <a:gd name="connsiteY44" fmla="*/ 684392 h 889881"/>
                    <a:gd name="connsiteX45" fmla="*/ 87591 w 889882"/>
                    <a:gd name="connsiteY45" fmla="*/ 715876 h 889881"/>
                    <a:gd name="connsiteX46" fmla="*/ 31630 w 889882"/>
                    <a:gd name="connsiteY46" fmla="*/ 618948 h 889881"/>
                    <a:gd name="connsiteX47" fmla="*/ 85199 w 889882"/>
                    <a:gd name="connsiteY47" fmla="*/ 588019 h 889881"/>
                    <a:gd name="connsiteX48" fmla="*/ 64873 w 889882"/>
                    <a:gd name="connsiteY48" fmla="*/ 522539 h 889881"/>
                    <a:gd name="connsiteX49" fmla="*/ 62692 w 889882"/>
                    <a:gd name="connsiteY49" fmla="*/ 500903 h 889881"/>
                    <a:gd name="connsiteX50" fmla="*/ 0 w 889882"/>
                    <a:gd name="connsiteY50" fmla="*/ 500903 h 889881"/>
                    <a:gd name="connsiteX51" fmla="*/ 0 w 889882"/>
                    <a:gd name="connsiteY51" fmla="*/ 388980 h 889881"/>
                    <a:gd name="connsiteX52" fmla="*/ 62514 w 889882"/>
                    <a:gd name="connsiteY52" fmla="*/ 388980 h 889881"/>
                    <a:gd name="connsiteX53" fmla="*/ 64873 w 889882"/>
                    <a:gd name="connsiteY53" fmla="*/ 365584 h 889881"/>
                    <a:gd name="connsiteX54" fmla="*/ 84736 w 889882"/>
                    <a:gd name="connsiteY54" fmla="*/ 301596 h 889881"/>
                    <a:gd name="connsiteX55" fmla="*/ 31630 w 889882"/>
                    <a:gd name="connsiteY55" fmla="*/ 270935 h 889881"/>
                    <a:gd name="connsiteX56" fmla="*/ 87591 w 889882"/>
                    <a:gd name="connsiteY56" fmla="*/ 174007 h 889881"/>
                    <a:gd name="connsiteX57" fmla="*/ 141139 w 889882"/>
                    <a:gd name="connsiteY57" fmla="*/ 204923 h 889881"/>
                    <a:gd name="connsiteX58" fmla="*/ 171014 w 889882"/>
                    <a:gd name="connsiteY58" fmla="*/ 168715 h 889881"/>
                    <a:gd name="connsiteX59" fmla="*/ 204766 w 889882"/>
                    <a:gd name="connsiteY59" fmla="*/ 140867 h 889881"/>
                    <a:gd name="connsiteX60" fmla="*/ 174007 w 889882"/>
                    <a:gd name="connsiteY60" fmla="*/ 87591 h 889881"/>
                    <a:gd name="connsiteX61" fmla="*/ 270935 w 889882"/>
                    <a:gd name="connsiteY61" fmla="*/ 31630 h 889881"/>
                    <a:gd name="connsiteX62" fmla="*/ 300819 w 889882"/>
                    <a:gd name="connsiteY62" fmla="*/ 83391 h 889881"/>
                    <a:gd name="connsiteX63" fmla="*/ 367883 w 889882"/>
                    <a:gd name="connsiteY63" fmla="*/ 62573 h 889881"/>
                    <a:gd name="connsiteX64" fmla="*/ 388980 w 889882"/>
                    <a:gd name="connsiteY64" fmla="*/ 60447 h 889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889882" h="889881">
                      <a:moveTo>
                        <a:pt x="441182" y="266316"/>
                      </a:moveTo>
                      <a:cubicBezTo>
                        <a:pt x="345781" y="266316"/>
                        <a:pt x="268444" y="343653"/>
                        <a:pt x="268444" y="439053"/>
                      </a:cubicBezTo>
                      <a:cubicBezTo>
                        <a:pt x="268444" y="534453"/>
                        <a:pt x="345781" y="611790"/>
                        <a:pt x="441182" y="611790"/>
                      </a:cubicBezTo>
                      <a:cubicBezTo>
                        <a:pt x="536582" y="611790"/>
                        <a:pt x="613919" y="534453"/>
                        <a:pt x="613919" y="439053"/>
                      </a:cubicBezTo>
                      <a:cubicBezTo>
                        <a:pt x="613919" y="343653"/>
                        <a:pt x="536582" y="266316"/>
                        <a:pt x="441182" y="266316"/>
                      </a:cubicBezTo>
                      <a:close/>
                      <a:moveTo>
                        <a:pt x="388980" y="0"/>
                      </a:moveTo>
                      <a:lnTo>
                        <a:pt x="500903" y="0"/>
                      </a:lnTo>
                      <a:lnTo>
                        <a:pt x="500903" y="60161"/>
                      </a:lnTo>
                      <a:lnTo>
                        <a:pt x="524838" y="62573"/>
                      </a:lnTo>
                      <a:lnTo>
                        <a:pt x="589495" y="82644"/>
                      </a:lnTo>
                      <a:lnTo>
                        <a:pt x="618948" y="31630"/>
                      </a:lnTo>
                      <a:lnTo>
                        <a:pt x="715876" y="87591"/>
                      </a:lnTo>
                      <a:lnTo>
                        <a:pt x="686033" y="139281"/>
                      </a:lnTo>
                      <a:lnTo>
                        <a:pt x="721707" y="168715"/>
                      </a:lnTo>
                      <a:lnTo>
                        <a:pt x="750665" y="203812"/>
                      </a:lnTo>
                      <a:lnTo>
                        <a:pt x="802290" y="174007"/>
                      </a:lnTo>
                      <a:lnTo>
                        <a:pt x="858251" y="270935"/>
                      </a:lnTo>
                      <a:lnTo>
                        <a:pt x="807553" y="300205"/>
                      </a:lnTo>
                      <a:lnTo>
                        <a:pt x="827848" y="365584"/>
                      </a:lnTo>
                      <a:lnTo>
                        <a:pt x="830207" y="388980"/>
                      </a:lnTo>
                      <a:lnTo>
                        <a:pt x="889882" y="388980"/>
                      </a:lnTo>
                      <a:lnTo>
                        <a:pt x="889882" y="500903"/>
                      </a:lnTo>
                      <a:lnTo>
                        <a:pt x="830029" y="500903"/>
                      </a:lnTo>
                      <a:lnTo>
                        <a:pt x="827848" y="522539"/>
                      </a:lnTo>
                      <a:lnTo>
                        <a:pt x="807090" y="589410"/>
                      </a:lnTo>
                      <a:lnTo>
                        <a:pt x="858251" y="618948"/>
                      </a:lnTo>
                      <a:lnTo>
                        <a:pt x="802290" y="715876"/>
                      </a:lnTo>
                      <a:lnTo>
                        <a:pt x="749682" y="685502"/>
                      </a:lnTo>
                      <a:lnTo>
                        <a:pt x="721707" y="719408"/>
                      </a:lnTo>
                      <a:lnTo>
                        <a:pt x="685345" y="749409"/>
                      </a:lnTo>
                      <a:lnTo>
                        <a:pt x="715876" y="802290"/>
                      </a:lnTo>
                      <a:lnTo>
                        <a:pt x="618948" y="858252"/>
                      </a:lnTo>
                      <a:lnTo>
                        <a:pt x="588634" y="805746"/>
                      </a:lnTo>
                      <a:lnTo>
                        <a:pt x="524838" y="825549"/>
                      </a:lnTo>
                      <a:lnTo>
                        <a:pt x="500903" y="827962"/>
                      </a:lnTo>
                      <a:lnTo>
                        <a:pt x="500903" y="889881"/>
                      </a:lnTo>
                      <a:lnTo>
                        <a:pt x="388980" y="889881"/>
                      </a:lnTo>
                      <a:lnTo>
                        <a:pt x="388980" y="827676"/>
                      </a:lnTo>
                      <a:lnTo>
                        <a:pt x="367883" y="825549"/>
                      </a:lnTo>
                      <a:lnTo>
                        <a:pt x="301681" y="804998"/>
                      </a:lnTo>
                      <a:lnTo>
                        <a:pt x="270935" y="858252"/>
                      </a:lnTo>
                      <a:lnTo>
                        <a:pt x="174007" y="802290"/>
                      </a:lnTo>
                      <a:lnTo>
                        <a:pt x="205454" y="747823"/>
                      </a:lnTo>
                      <a:lnTo>
                        <a:pt x="171014" y="719408"/>
                      </a:lnTo>
                      <a:lnTo>
                        <a:pt x="142123" y="684392"/>
                      </a:lnTo>
                      <a:lnTo>
                        <a:pt x="87591" y="715876"/>
                      </a:lnTo>
                      <a:lnTo>
                        <a:pt x="31630" y="618948"/>
                      </a:lnTo>
                      <a:lnTo>
                        <a:pt x="85199" y="588019"/>
                      </a:lnTo>
                      <a:lnTo>
                        <a:pt x="64873" y="522539"/>
                      </a:lnTo>
                      <a:lnTo>
                        <a:pt x="62692" y="500903"/>
                      </a:lnTo>
                      <a:lnTo>
                        <a:pt x="0" y="500903"/>
                      </a:lnTo>
                      <a:lnTo>
                        <a:pt x="0" y="388980"/>
                      </a:lnTo>
                      <a:lnTo>
                        <a:pt x="62514" y="388980"/>
                      </a:lnTo>
                      <a:lnTo>
                        <a:pt x="64873" y="365584"/>
                      </a:lnTo>
                      <a:lnTo>
                        <a:pt x="84736" y="301596"/>
                      </a:lnTo>
                      <a:lnTo>
                        <a:pt x="31630" y="270935"/>
                      </a:lnTo>
                      <a:lnTo>
                        <a:pt x="87591" y="174007"/>
                      </a:lnTo>
                      <a:lnTo>
                        <a:pt x="141139" y="204923"/>
                      </a:lnTo>
                      <a:lnTo>
                        <a:pt x="171014" y="168715"/>
                      </a:lnTo>
                      <a:lnTo>
                        <a:pt x="204766" y="140867"/>
                      </a:lnTo>
                      <a:lnTo>
                        <a:pt x="174007" y="87591"/>
                      </a:lnTo>
                      <a:lnTo>
                        <a:pt x="270935" y="31630"/>
                      </a:lnTo>
                      <a:lnTo>
                        <a:pt x="300819" y="83391"/>
                      </a:lnTo>
                      <a:lnTo>
                        <a:pt x="367883" y="62573"/>
                      </a:lnTo>
                      <a:lnTo>
                        <a:pt x="388980" y="6044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0" name="椭圆 289"/>
                <p:cNvSpPr/>
                <p:nvPr/>
              </p:nvSpPr>
              <p:spPr>
                <a:xfrm>
                  <a:off x="6033461" y="3247646"/>
                  <a:ext cx="546936" cy="546936"/>
                </a:xfrm>
                <a:prstGeom prst="ellipse">
                  <a:avLst/>
                </a:pr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>
                <a:off x="4859188" y="2759978"/>
                <a:ext cx="965122" cy="955564"/>
                <a:chOff x="7839570" y="2453897"/>
                <a:chExt cx="373659" cy="373658"/>
              </a:xfrm>
              <a:solidFill>
                <a:srgbClr val="01ACBE"/>
              </a:solidFill>
            </p:grpSpPr>
            <p:sp>
              <p:nvSpPr>
                <p:cNvPr id="275" name="矩形 274"/>
                <p:cNvSpPr/>
                <p:nvPr/>
              </p:nvSpPr>
              <p:spPr>
                <a:xfrm>
                  <a:off x="8002901" y="24538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6" name="矩形 275"/>
                <p:cNvSpPr/>
                <p:nvPr/>
              </p:nvSpPr>
              <p:spPr>
                <a:xfrm rot="1800000">
                  <a:off x="80897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 rot="3600000">
                  <a:off x="8153243" y="25406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8" name="矩形 277"/>
                <p:cNvSpPr/>
                <p:nvPr/>
              </p:nvSpPr>
              <p:spPr>
                <a:xfrm rot="5400000">
                  <a:off x="8176501" y="26274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9" name="矩形 278"/>
                <p:cNvSpPr/>
                <p:nvPr/>
              </p:nvSpPr>
              <p:spPr>
                <a:xfrm rot="7200000">
                  <a:off x="8153243" y="27142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0" name="矩形 279"/>
                <p:cNvSpPr/>
                <p:nvPr/>
              </p:nvSpPr>
              <p:spPr>
                <a:xfrm rot="9000000">
                  <a:off x="8089701" y="2777838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 rot="10800000">
                  <a:off x="8002901" y="28010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 rot="12600000">
                  <a:off x="7916101" y="2777839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3" name="矩形 282"/>
                <p:cNvSpPr/>
                <p:nvPr/>
              </p:nvSpPr>
              <p:spPr>
                <a:xfrm rot="14400000">
                  <a:off x="7852559" y="27142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4" name="矩形 283"/>
                <p:cNvSpPr/>
                <p:nvPr/>
              </p:nvSpPr>
              <p:spPr>
                <a:xfrm rot="16200000">
                  <a:off x="7829302" y="26274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 rot="18000000">
                  <a:off x="7852559" y="25406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6" name="矩形 285"/>
                <p:cNvSpPr/>
                <p:nvPr/>
              </p:nvSpPr>
              <p:spPr>
                <a:xfrm rot="19800000">
                  <a:off x="79161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7" name="任意多边形 286"/>
                <p:cNvSpPr/>
                <p:nvPr/>
              </p:nvSpPr>
              <p:spPr>
                <a:xfrm>
                  <a:off x="7863488" y="2476849"/>
                  <a:ext cx="327015" cy="327016"/>
                </a:xfrm>
                <a:custGeom>
                  <a:avLst/>
                  <a:gdLst>
                    <a:gd name="connsiteX0" fmla="*/ 162142 w 327015"/>
                    <a:gd name="connsiteY0" fmla="*/ 28994 h 327016"/>
                    <a:gd name="connsiteX1" fmla="*/ 27011 w 327015"/>
                    <a:gd name="connsiteY1" fmla="*/ 164125 h 327016"/>
                    <a:gd name="connsiteX2" fmla="*/ 162142 w 327015"/>
                    <a:gd name="connsiteY2" fmla="*/ 299255 h 327016"/>
                    <a:gd name="connsiteX3" fmla="*/ 297272 w 327015"/>
                    <a:gd name="connsiteY3" fmla="*/ 164125 h 327016"/>
                    <a:gd name="connsiteX4" fmla="*/ 162142 w 327015"/>
                    <a:gd name="connsiteY4" fmla="*/ 28994 h 327016"/>
                    <a:gd name="connsiteX5" fmla="*/ 163508 w 327015"/>
                    <a:gd name="connsiteY5" fmla="*/ 0 h 327016"/>
                    <a:gd name="connsiteX6" fmla="*/ 327015 w 327015"/>
                    <a:gd name="connsiteY6" fmla="*/ 163508 h 327016"/>
                    <a:gd name="connsiteX7" fmla="*/ 163508 w 327015"/>
                    <a:gd name="connsiteY7" fmla="*/ 327016 h 327016"/>
                    <a:gd name="connsiteX8" fmla="*/ 0 w 327015"/>
                    <a:gd name="connsiteY8" fmla="*/ 163508 h 327016"/>
                    <a:gd name="connsiteX9" fmla="*/ 163508 w 327015"/>
                    <a:gd name="connsiteY9" fmla="*/ 0 h 327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015" h="327016">
                      <a:moveTo>
                        <a:pt x="162142" y="28994"/>
                      </a:moveTo>
                      <a:cubicBezTo>
                        <a:pt x="87511" y="28994"/>
                        <a:pt x="27011" y="89494"/>
                        <a:pt x="27011" y="164125"/>
                      </a:cubicBezTo>
                      <a:cubicBezTo>
                        <a:pt x="27011" y="238755"/>
                        <a:pt x="87511" y="299255"/>
                        <a:pt x="162142" y="299255"/>
                      </a:cubicBezTo>
                      <a:cubicBezTo>
                        <a:pt x="236772" y="299255"/>
                        <a:pt x="297272" y="238755"/>
                        <a:pt x="297272" y="164125"/>
                      </a:cubicBezTo>
                      <a:cubicBezTo>
                        <a:pt x="297272" y="89494"/>
                        <a:pt x="236772" y="28994"/>
                        <a:pt x="162142" y="28994"/>
                      </a:cubicBezTo>
                      <a:close/>
                      <a:moveTo>
                        <a:pt x="163508" y="0"/>
                      </a:moveTo>
                      <a:cubicBezTo>
                        <a:pt x="253810" y="0"/>
                        <a:pt x="327015" y="73205"/>
                        <a:pt x="327015" y="163508"/>
                      </a:cubicBezTo>
                      <a:cubicBezTo>
                        <a:pt x="327015" y="253811"/>
                        <a:pt x="253810" y="327016"/>
                        <a:pt x="163508" y="327016"/>
                      </a:cubicBezTo>
                      <a:cubicBezTo>
                        <a:pt x="73205" y="327016"/>
                        <a:pt x="0" y="253811"/>
                        <a:pt x="0" y="163508"/>
                      </a:cubicBezTo>
                      <a:cubicBezTo>
                        <a:pt x="0" y="73205"/>
                        <a:pt x="73205" y="0"/>
                        <a:pt x="163508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88" name="任意多边形 287"/>
                <p:cNvSpPr/>
                <p:nvPr/>
              </p:nvSpPr>
              <p:spPr>
                <a:xfrm>
                  <a:off x="7904167" y="2518628"/>
                  <a:ext cx="244020" cy="244020"/>
                </a:xfrm>
                <a:custGeom>
                  <a:avLst/>
                  <a:gdLst>
                    <a:gd name="connsiteX0" fmla="*/ 150008 w 244020"/>
                    <a:gd name="connsiteY0" fmla="*/ 23440 h 244020"/>
                    <a:gd name="connsiteX1" fmla="*/ 138474 w 244020"/>
                    <a:gd name="connsiteY1" fmla="*/ 45133 h 244020"/>
                    <a:gd name="connsiteX2" fmla="*/ 129633 w 244020"/>
                    <a:gd name="connsiteY2" fmla="*/ 43454 h 244020"/>
                    <a:gd name="connsiteX3" fmla="*/ 114512 w 244020"/>
                    <a:gd name="connsiteY3" fmla="*/ 43585 h 244020"/>
                    <a:gd name="connsiteX4" fmla="*/ 102559 w 244020"/>
                    <a:gd name="connsiteY4" fmla="*/ 46021 h 244020"/>
                    <a:gd name="connsiteX5" fmla="*/ 89763 w 244020"/>
                    <a:gd name="connsiteY5" fmla="*/ 25544 h 244020"/>
                    <a:gd name="connsiteX6" fmla="*/ 51524 w 244020"/>
                    <a:gd name="connsiteY6" fmla="*/ 49438 h 244020"/>
                    <a:gd name="connsiteX7" fmla="*/ 64195 w 244020"/>
                    <a:gd name="connsiteY7" fmla="*/ 69717 h 244020"/>
                    <a:gd name="connsiteX8" fmla="*/ 62399 w 244020"/>
                    <a:gd name="connsiteY8" fmla="*/ 71498 h 244020"/>
                    <a:gd name="connsiteX9" fmla="*/ 53592 w 244020"/>
                    <a:gd name="connsiteY9" fmla="*/ 84675 h 244020"/>
                    <a:gd name="connsiteX10" fmla="*/ 47593 w 244020"/>
                    <a:gd name="connsiteY10" fmla="*/ 99344 h 244020"/>
                    <a:gd name="connsiteX11" fmla="*/ 47121 w 244020"/>
                    <a:gd name="connsiteY11" fmla="*/ 101828 h 244020"/>
                    <a:gd name="connsiteX12" fmla="*/ 23224 w 244020"/>
                    <a:gd name="connsiteY12" fmla="*/ 102663 h 244020"/>
                    <a:gd name="connsiteX13" fmla="*/ 24797 w 244020"/>
                    <a:gd name="connsiteY13" fmla="*/ 147727 h 244020"/>
                    <a:gd name="connsiteX14" fmla="*/ 48929 w 244020"/>
                    <a:gd name="connsiteY14" fmla="*/ 146884 h 244020"/>
                    <a:gd name="connsiteX15" fmla="*/ 53593 w 244020"/>
                    <a:gd name="connsiteY15" fmla="*/ 158156 h 244020"/>
                    <a:gd name="connsiteX16" fmla="*/ 61941 w 244020"/>
                    <a:gd name="connsiteY16" fmla="*/ 170765 h 244020"/>
                    <a:gd name="connsiteX17" fmla="*/ 68277 w 244020"/>
                    <a:gd name="connsiteY17" fmla="*/ 177155 h 244020"/>
                    <a:gd name="connsiteX18" fmla="*/ 56742 w 244020"/>
                    <a:gd name="connsiteY18" fmla="*/ 198848 h 244020"/>
                    <a:gd name="connsiteX19" fmla="*/ 96556 w 244020"/>
                    <a:gd name="connsiteY19" fmla="*/ 220017 h 244020"/>
                    <a:gd name="connsiteX20" fmla="*/ 108290 w 244020"/>
                    <a:gd name="connsiteY20" fmla="*/ 197950 h 244020"/>
                    <a:gd name="connsiteX21" fmla="*/ 115723 w 244020"/>
                    <a:gd name="connsiteY21" fmla="*/ 199362 h 244020"/>
                    <a:gd name="connsiteX22" fmla="*/ 130844 w 244020"/>
                    <a:gd name="connsiteY22" fmla="*/ 199231 h 244020"/>
                    <a:gd name="connsiteX23" fmla="*/ 143511 w 244020"/>
                    <a:gd name="connsiteY23" fmla="*/ 196649 h 244020"/>
                    <a:gd name="connsiteX24" fmla="*/ 156800 w 244020"/>
                    <a:gd name="connsiteY24" fmla="*/ 217914 h 244020"/>
                    <a:gd name="connsiteX25" fmla="*/ 195040 w 244020"/>
                    <a:gd name="connsiteY25" fmla="*/ 194019 h 244020"/>
                    <a:gd name="connsiteX26" fmla="*/ 181658 w 244020"/>
                    <a:gd name="connsiteY26" fmla="*/ 172605 h 244020"/>
                    <a:gd name="connsiteX27" fmla="*/ 182957 w 244020"/>
                    <a:gd name="connsiteY27" fmla="*/ 171317 h 244020"/>
                    <a:gd name="connsiteX28" fmla="*/ 191763 w 244020"/>
                    <a:gd name="connsiteY28" fmla="*/ 158141 h 244020"/>
                    <a:gd name="connsiteX29" fmla="*/ 197762 w 244020"/>
                    <a:gd name="connsiteY29" fmla="*/ 143472 h 244020"/>
                    <a:gd name="connsiteX30" fmla="*/ 198103 w 244020"/>
                    <a:gd name="connsiteY30" fmla="*/ 141676 h 244020"/>
                    <a:gd name="connsiteX31" fmla="*/ 223340 w 244020"/>
                    <a:gd name="connsiteY31" fmla="*/ 140794 h 244020"/>
                    <a:gd name="connsiteX32" fmla="*/ 221766 w 244020"/>
                    <a:gd name="connsiteY32" fmla="*/ 95730 h 244020"/>
                    <a:gd name="connsiteX33" fmla="*/ 196706 w 244020"/>
                    <a:gd name="connsiteY33" fmla="*/ 96606 h 244020"/>
                    <a:gd name="connsiteX34" fmla="*/ 191764 w 244020"/>
                    <a:gd name="connsiteY34" fmla="*/ 84660 h 244020"/>
                    <a:gd name="connsiteX35" fmla="*/ 183415 w 244020"/>
                    <a:gd name="connsiteY35" fmla="*/ 72051 h 244020"/>
                    <a:gd name="connsiteX36" fmla="*/ 178088 w 244020"/>
                    <a:gd name="connsiteY36" fmla="*/ 66677 h 244020"/>
                    <a:gd name="connsiteX37" fmla="*/ 189822 w 244020"/>
                    <a:gd name="connsiteY37" fmla="*/ 44610 h 244020"/>
                    <a:gd name="connsiteX38" fmla="*/ 122010 w 244020"/>
                    <a:gd name="connsiteY38" fmla="*/ 0 h 244020"/>
                    <a:gd name="connsiteX39" fmla="*/ 244020 w 244020"/>
                    <a:gd name="connsiteY39" fmla="*/ 122010 h 244020"/>
                    <a:gd name="connsiteX40" fmla="*/ 122010 w 244020"/>
                    <a:gd name="connsiteY40" fmla="*/ 244020 h 244020"/>
                    <a:gd name="connsiteX41" fmla="*/ 0 w 244020"/>
                    <a:gd name="connsiteY41" fmla="*/ 122010 h 244020"/>
                    <a:gd name="connsiteX42" fmla="*/ 122010 w 244020"/>
                    <a:gd name="connsiteY42" fmla="*/ 0 h 244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44020" h="244020">
                      <a:moveTo>
                        <a:pt x="150008" y="23440"/>
                      </a:moveTo>
                      <a:lnTo>
                        <a:pt x="138474" y="45133"/>
                      </a:lnTo>
                      <a:lnTo>
                        <a:pt x="129633" y="43454"/>
                      </a:lnTo>
                      <a:cubicBezTo>
                        <a:pt x="124571" y="43005"/>
                        <a:pt x="119507" y="43056"/>
                        <a:pt x="114512" y="43585"/>
                      </a:cubicBezTo>
                      <a:lnTo>
                        <a:pt x="102559" y="46021"/>
                      </a:lnTo>
                      <a:lnTo>
                        <a:pt x="89763" y="25544"/>
                      </a:lnTo>
                      <a:lnTo>
                        <a:pt x="51524" y="49438"/>
                      </a:lnTo>
                      <a:lnTo>
                        <a:pt x="64195" y="69717"/>
                      </a:lnTo>
                      <a:lnTo>
                        <a:pt x="62399" y="71498"/>
                      </a:lnTo>
                      <a:cubicBezTo>
                        <a:pt x="59088" y="75505"/>
                        <a:pt x="56128" y="79905"/>
                        <a:pt x="53592" y="84675"/>
                      </a:cubicBezTo>
                      <a:cubicBezTo>
                        <a:pt x="51057" y="89444"/>
                        <a:pt x="49064" y="94358"/>
                        <a:pt x="47593" y="99344"/>
                      </a:cubicBezTo>
                      <a:lnTo>
                        <a:pt x="47121" y="101828"/>
                      </a:lnTo>
                      <a:lnTo>
                        <a:pt x="23224" y="102663"/>
                      </a:lnTo>
                      <a:lnTo>
                        <a:pt x="24797" y="147727"/>
                      </a:lnTo>
                      <a:lnTo>
                        <a:pt x="48929" y="146884"/>
                      </a:lnTo>
                      <a:lnTo>
                        <a:pt x="53593" y="158156"/>
                      </a:lnTo>
                      <a:cubicBezTo>
                        <a:pt x="55948" y="162593"/>
                        <a:pt x="58738" y="166820"/>
                        <a:pt x="61941" y="170765"/>
                      </a:cubicBezTo>
                      <a:lnTo>
                        <a:pt x="68277" y="177155"/>
                      </a:lnTo>
                      <a:lnTo>
                        <a:pt x="56742" y="198848"/>
                      </a:lnTo>
                      <a:lnTo>
                        <a:pt x="96556" y="220017"/>
                      </a:lnTo>
                      <a:lnTo>
                        <a:pt x="108290" y="197950"/>
                      </a:lnTo>
                      <a:lnTo>
                        <a:pt x="115723" y="199362"/>
                      </a:lnTo>
                      <a:cubicBezTo>
                        <a:pt x="120785" y="199811"/>
                        <a:pt x="125849" y="199760"/>
                        <a:pt x="130844" y="199231"/>
                      </a:cubicBezTo>
                      <a:lnTo>
                        <a:pt x="143511" y="196649"/>
                      </a:lnTo>
                      <a:lnTo>
                        <a:pt x="156800" y="217914"/>
                      </a:lnTo>
                      <a:lnTo>
                        <a:pt x="195040" y="194019"/>
                      </a:lnTo>
                      <a:lnTo>
                        <a:pt x="181658" y="172605"/>
                      </a:lnTo>
                      <a:lnTo>
                        <a:pt x="182957" y="171317"/>
                      </a:lnTo>
                      <a:cubicBezTo>
                        <a:pt x="186268" y="167309"/>
                        <a:pt x="189227" y="162910"/>
                        <a:pt x="191763" y="158141"/>
                      </a:cubicBezTo>
                      <a:cubicBezTo>
                        <a:pt x="194298" y="153371"/>
                        <a:pt x="196292" y="148459"/>
                        <a:pt x="197762" y="143472"/>
                      </a:cubicBezTo>
                      <a:lnTo>
                        <a:pt x="198103" y="141676"/>
                      </a:lnTo>
                      <a:lnTo>
                        <a:pt x="223340" y="140794"/>
                      </a:lnTo>
                      <a:lnTo>
                        <a:pt x="221766" y="95730"/>
                      </a:lnTo>
                      <a:lnTo>
                        <a:pt x="196706" y="96606"/>
                      </a:lnTo>
                      <a:lnTo>
                        <a:pt x="191764" y="84660"/>
                      </a:lnTo>
                      <a:cubicBezTo>
                        <a:pt x="189409" y="80222"/>
                        <a:pt x="186618" y="75996"/>
                        <a:pt x="183415" y="72051"/>
                      </a:cubicBezTo>
                      <a:lnTo>
                        <a:pt x="178088" y="66677"/>
                      </a:lnTo>
                      <a:lnTo>
                        <a:pt x="189822" y="44610"/>
                      </a:lnTo>
                      <a:close/>
                      <a:moveTo>
                        <a:pt x="122010" y="0"/>
                      </a:moveTo>
                      <a:cubicBezTo>
                        <a:pt x="189394" y="0"/>
                        <a:pt x="244020" y="54626"/>
                        <a:pt x="244020" y="122010"/>
                      </a:cubicBezTo>
                      <a:cubicBezTo>
                        <a:pt x="244020" y="189394"/>
                        <a:pt x="189394" y="244020"/>
                        <a:pt x="122010" y="244020"/>
                      </a:cubicBezTo>
                      <a:cubicBezTo>
                        <a:pt x="54626" y="244020"/>
                        <a:pt x="0" y="189394"/>
                        <a:pt x="0" y="122010"/>
                      </a:cubicBezTo>
                      <a:cubicBezTo>
                        <a:pt x="0" y="54626"/>
                        <a:pt x="54626" y="0"/>
                        <a:pt x="122010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4" name="组合 113"/>
              <p:cNvGrpSpPr/>
              <p:nvPr/>
            </p:nvGrpSpPr>
            <p:grpSpPr>
              <a:xfrm>
                <a:off x="3850317" y="4134904"/>
                <a:ext cx="308809" cy="308809"/>
                <a:chOff x="3404393" y="1190304"/>
                <a:chExt cx="1066092" cy="1066091"/>
              </a:xfrm>
            </p:grpSpPr>
            <p:sp>
              <p:nvSpPr>
                <p:cNvPr id="260" name="矩形 25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1" name="矩形 26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2" name="矩形 26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3" name="矩形 26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4" name="矩形 26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6" name="矩形 26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7" name="矩形 26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8" name="矩形 26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9" name="矩形 26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0" name="矩形 26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1" name="矩形 27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2" name="任意多边形 27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3" name="任意多边形 272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4" name="任意多边形 273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3428186" y="3675286"/>
                <a:ext cx="544785" cy="550235"/>
                <a:chOff x="3404393" y="1190304"/>
                <a:chExt cx="1066088" cy="1066091"/>
              </a:xfrm>
              <a:solidFill>
                <a:srgbClr val="E87071"/>
              </a:solidFill>
            </p:grpSpPr>
            <p:sp>
              <p:nvSpPr>
                <p:cNvPr id="247" name="矩形 24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8" name="矩形 247"/>
                <p:cNvSpPr/>
                <p:nvPr/>
              </p:nvSpPr>
              <p:spPr>
                <a:xfrm rot="1800000">
                  <a:off x="4118044" y="1256662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9" name="矩形 248"/>
                <p:cNvSpPr/>
                <p:nvPr/>
              </p:nvSpPr>
              <p:spPr>
                <a:xfrm rot="3600000">
                  <a:off x="4299336" y="143795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0" name="矩形 249"/>
                <p:cNvSpPr/>
                <p:nvPr/>
              </p:nvSpPr>
              <p:spPr>
                <a:xfrm rot="5400000">
                  <a:off x="4365692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1" name="矩形 25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 rot="9000000">
                  <a:off x="41180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3" name="矩形 252"/>
                <p:cNvSpPr/>
                <p:nvPr/>
              </p:nvSpPr>
              <p:spPr>
                <a:xfrm rot="10800000">
                  <a:off x="3870396" y="2180903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4" name="矩形 253"/>
                <p:cNvSpPr/>
                <p:nvPr/>
              </p:nvSpPr>
              <p:spPr>
                <a:xfrm rot="12600000">
                  <a:off x="36227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5" name="矩形 25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6" name="矩形 25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7" name="矩形 25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8" name="矩形 25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9" name="任意多边形 258"/>
                <p:cNvSpPr/>
                <p:nvPr/>
              </p:nvSpPr>
              <p:spPr>
                <a:xfrm>
                  <a:off x="3472632" y="1255790"/>
                  <a:ext cx="933013" cy="933011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5031823" y="3746179"/>
                <a:ext cx="338269" cy="333771"/>
                <a:chOff x="3404393" y="1190304"/>
                <a:chExt cx="1066092" cy="1041497"/>
              </a:xfrm>
              <a:solidFill>
                <a:srgbClr val="FFB850"/>
              </a:solidFill>
            </p:grpSpPr>
            <p:sp>
              <p:nvSpPr>
                <p:cNvPr id="234" name="矩形 233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矩形 234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矩形 23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矩形 23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矩形 23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9" name="矩形 238"/>
                <p:cNvSpPr/>
                <p:nvPr/>
              </p:nvSpPr>
              <p:spPr>
                <a:xfrm rot="9000000">
                  <a:off x="4118046" y="2089953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0" name="矩形 239"/>
                <p:cNvSpPr/>
                <p:nvPr/>
              </p:nvSpPr>
              <p:spPr>
                <a:xfrm rot="10800000">
                  <a:off x="3870397" y="2156310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1" name="矩形 240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2" name="矩形 241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3" name="矩形 242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4" name="矩形 243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6" name="任意多边形 245"/>
                <p:cNvSpPr/>
                <p:nvPr/>
              </p:nvSpPr>
              <p:spPr>
                <a:xfrm>
                  <a:off x="3472632" y="1255789"/>
                  <a:ext cx="933012" cy="933013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7" name="组合 116"/>
              <p:cNvGrpSpPr/>
              <p:nvPr/>
            </p:nvGrpSpPr>
            <p:grpSpPr>
              <a:xfrm>
                <a:off x="4490499" y="3137957"/>
                <a:ext cx="373657" cy="373659"/>
                <a:chOff x="3404392" y="1190304"/>
                <a:chExt cx="1066086" cy="1066091"/>
              </a:xfrm>
            </p:grpSpPr>
            <p:sp>
              <p:nvSpPr>
                <p:cNvPr id="219" name="矩形 21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0" name="矩形 219"/>
                <p:cNvSpPr/>
                <p:nvPr/>
              </p:nvSpPr>
              <p:spPr>
                <a:xfrm rot="1800000">
                  <a:off x="4118046" y="1256660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 rot="3600000">
                  <a:off x="4299339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2" name="矩形 221"/>
                <p:cNvSpPr/>
                <p:nvPr/>
              </p:nvSpPr>
              <p:spPr>
                <a:xfrm rot="5400000">
                  <a:off x="4365690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3" name="矩形 222"/>
                <p:cNvSpPr/>
                <p:nvPr/>
              </p:nvSpPr>
              <p:spPr>
                <a:xfrm rot="7200000">
                  <a:off x="4299330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4" name="矩形 223"/>
                <p:cNvSpPr/>
                <p:nvPr/>
              </p:nvSpPr>
              <p:spPr>
                <a:xfrm rot="9000000">
                  <a:off x="41180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 rot="10800000">
                  <a:off x="3870389" y="21809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6" name="矩形 225"/>
                <p:cNvSpPr/>
                <p:nvPr/>
              </p:nvSpPr>
              <p:spPr>
                <a:xfrm rot="12600000">
                  <a:off x="36227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7" name="矩形 226"/>
                <p:cNvSpPr/>
                <p:nvPr/>
              </p:nvSpPr>
              <p:spPr>
                <a:xfrm rot="14400000">
                  <a:off x="3441449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8" name="矩形 227"/>
                <p:cNvSpPr/>
                <p:nvPr/>
              </p:nvSpPr>
              <p:spPr>
                <a:xfrm rot="16200000">
                  <a:off x="3375095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9" name="矩形 228"/>
                <p:cNvSpPr/>
                <p:nvPr/>
              </p:nvSpPr>
              <p:spPr>
                <a:xfrm rot="18000000">
                  <a:off x="3441454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1" name="任意多边形 23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2" name="任意多边形 23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3" name="任意多边形 232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4338942" y="1697927"/>
                <a:ext cx="428383" cy="424144"/>
                <a:chOff x="3404394" y="1190304"/>
                <a:chExt cx="1066091" cy="1066090"/>
              </a:xfrm>
              <a:solidFill>
                <a:srgbClr val="FFB850"/>
              </a:solidFill>
            </p:grpSpPr>
            <p:sp>
              <p:nvSpPr>
                <p:cNvPr id="206" name="矩形 205"/>
                <p:cNvSpPr/>
                <p:nvPr/>
              </p:nvSpPr>
              <p:spPr>
                <a:xfrm>
                  <a:off x="3870400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7" name="矩形 206"/>
                <p:cNvSpPr/>
                <p:nvPr/>
              </p:nvSpPr>
              <p:spPr>
                <a:xfrm rot="1800000">
                  <a:off x="4118048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8" name="矩形 207"/>
                <p:cNvSpPr/>
                <p:nvPr/>
              </p:nvSpPr>
              <p:spPr>
                <a:xfrm rot="3600000">
                  <a:off x="4299343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0" name="矩形 209"/>
                <p:cNvSpPr/>
                <p:nvPr/>
              </p:nvSpPr>
              <p:spPr>
                <a:xfrm rot="7200000">
                  <a:off x="4299339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1" name="矩形 210"/>
                <p:cNvSpPr/>
                <p:nvPr/>
              </p:nvSpPr>
              <p:spPr>
                <a:xfrm rot="9000000">
                  <a:off x="4118045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 rot="10800000">
                  <a:off x="3870396" y="2180902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 rot="12600000">
                  <a:off x="3622747" y="2114545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 rot="14400000">
                  <a:off x="3441454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5" name="矩形 214"/>
                <p:cNvSpPr/>
                <p:nvPr/>
              </p:nvSpPr>
              <p:spPr>
                <a:xfrm rot="16200000">
                  <a:off x="3375098" y="1685603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 rot="18000000">
                  <a:off x="3441458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7" name="矩形 216"/>
                <p:cNvSpPr/>
                <p:nvPr/>
              </p:nvSpPr>
              <p:spPr>
                <a:xfrm rot="19800000">
                  <a:off x="3622749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8" name="任意多边形 21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4632890" y="2300411"/>
                <a:ext cx="251630" cy="249138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93" name="矩形 192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4" name="矩形 193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8" name="矩形 197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9" name="矩形 198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0" name="矩形 199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1" name="矩形 200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2" name="矩形 201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3" name="矩形 202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4" name="矩形 203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5" name="任意多边形 204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0" name="组合 119"/>
              <p:cNvGrpSpPr/>
              <p:nvPr/>
            </p:nvGrpSpPr>
            <p:grpSpPr>
              <a:xfrm>
                <a:off x="5322821" y="1734754"/>
                <a:ext cx="334919" cy="331603"/>
                <a:chOff x="3404393" y="1190304"/>
                <a:chExt cx="1066092" cy="1066091"/>
              </a:xfrm>
              <a:solidFill>
                <a:srgbClr val="FFB850"/>
              </a:solidFill>
            </p:grpSpPr>
            <p:sp>
              <p:nvSpPr>
                <p:cNvPr id="180" name="矩形 17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矩形 18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2" name="矩形 18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3" name="矩形 18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4" name="矩形 18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矩形 18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6" name="矩形 18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矩形 18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矩形 18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矩形 18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0" name="矩形 18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1" name="矩形 19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2" name="任意多边形 19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1" name="组合 120"/>
              <p:cNvGrpSpPr/>
              <p:nvPr/>
            </p:nvGrpSpPr>
            <p:grpSpPr>
              <a:xfrm>
                <a:off x="3085736" y="3555704"/>
                <a:ext cx="304472" cy="301457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67" name="矩形 16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8" name="矩形 167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1" name="矩形 17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2" name="矩形 171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矩形 172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5" name="矩形 17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9" name="任意多边形 178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2" name="组合 121"/>
              <p:cNvGrpSpPr/>
              <p:nvPr/>
            </p:nvGrpSpPr>
            <p:grpSpPr>
              <a:xfrm>
                <a:off x="4574895" y="1245098"/>
                <a:ext cx="536295" cy="520525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54" name="矩形 153"/>
                <p:cNvSpPr/>
                <p:nvPr/>
              </p:nvSpPr>
              <p:spPr>
                <a:xfrm>
                  <a:off x="3870396" y="1190304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5" name="矩形 154"/>
                <p:cNvSpPr/>
                <p:nvPr/>
              </p:nvSpPr>
              <p:spPr>
                <a:xfrm rot="1800000">
                  <a:off x="4118045" y="1256661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6" name="矩形 15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7" name="矩形 15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8" name="矩形 15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9" name="矩形 158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矩形 159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矩形 160"/>
                <p:cNvSpPr/>
                <p:nvPr/>
              </p:nvSpPr>
              <p:spPr>
                <a:xfrm rot="12600000">
                  <a:off x="3622746" y="2114547"/>
                  <a:ext cx="134085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矩形 161"/>
                <p:cNvSpPr/>
                <p:nvPr/>
              </p:nvSpPr>
              <p:spPr>
                <a:xfrm rot="14400000">
                  <a:off x="3441454" y="193325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 rot="16200000">
                  <a:off x="3375096" y="168560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4" name="矩形 163"/>
                <p:cNvSpPr/>
                <p:nvPr/>
              </p:nvSpPr>
              <p:spPr>
                <a:xfrm rot="18000000">
                  <a:off x="3441453" y="1437955"/>
                  <a:ext cx="134086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5" name="矩形 164"/>
                <p:cNvSpPr/>
                <p:nvPr/>
              </p:nvSpPr>
              <p:spPr>
                <a:xfrm rot="19800000">
                  <a:off x="3622745" y="1256660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任意多边形 165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3" name="组合 122"/>
              <p:cNvGrpSpPr/>
              <p:nvPr/>
            </p:nvGrpSpPr>
            <p:grpSpPr>
              <a:xfrm>
                <a:off x="5294039" y="2050606"/>
                <a:ext cx="661961" cy="661961"/>
                <a:chOff x="3404393" y="1190304"/>
                <a:chExt cx="1066092" cy="1066091"/>
              </a:xfrm>
            </p:grpSpPr>
            <p:sp>
              <p:nvSpPr>
                <p:cNvPr id="139" name="矩形 13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7" name="矩形 146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8" name="矩形 147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9" name="矩形 148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0" name="矩形 14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1" name="任意多边形 15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2" name="任意多边形 15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3" name="任意多边形 152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sp>
            <p:nvSpPr>
              <p:cNvPr id="124" name="任意多边形 123"/>
              <p:cNvSpPr/>
              <p:nvPr/>
            </p:nvSpPr>
            <p:spPr>
              <a:xfrm>
                <a:off x="3678652" y="2562301"/>
                <a:ext cx="1537436" cy="320085"/>
              </a:xfrm>
              <a:custGeom>
                <a:avLst/>
                <a:gdLst>
                  <a:gd name="connsiteX0" fmla="*/ 1184472 w 1537436"/>
                  <a:gd name="connsiteY0" fmla="*/ 0 h 320085"/>
                  <a:gd name="connsiteX1" fmla="*/ 1537436 w 1537436"/>
                  <a:gd name="connsiteY1" fmla="*/ 0 h 320085"/>
                  <a:gd name="connsiteX2" fmla="*/ 1537436 w 1537436"/>
                  <a:gd name="connsiteY2" fmla="*/ 9999 h 320085"/>
                  <a:gd name="connsiteX3" fmla="*/ 1360678 w 1537436"/>
                  <a:gd name="connsiteY3" fmla="*/ 161713 h 320085"/>
                  <a:gd name="connsiteX4" fmla="*/ 1537436 w 1537436"/>
                  <a:gd name="connsiteY4" fmla="*/ 313427 h 320085"/>
                  <a:gd name="connsiteX5" fmla="*/ 1537436 w 1537436"/>
                  <a:gd name="connsiteY5" fmla="*/ 320085 h 320085"/>
                  <a:gd name="connsiteX6" fmla="*/ 1184472 w 1537436"/>
                  <a:gd name="connsiteY6" fmla="*/ 320085 h 320085"/>
                  <a:gd name="connsiteX7" fmla="*/ 982517 w 1537436"/>
                  <a:gd name="connsiteY7" fmla="*/ 186471 h 320085"/>
                  <a:gd name="connsiteX8" fmla="*/ 310500 w 1537436"/>
                  <a:gd name="connsiteY8" fmla="*/ 186471 h 320085"/>
                  <a:gd name="connsiteX9" fmla="*/ 363008 w 1537436"/>
                  <a:gd name="connsiteY9" fmla="*/ 258248 h 320085"/>
                  <a:gd name="connsiteX10" fmla="*/ 363008 w 1537436"/>
                  <a:gd name="connsiteY10" fmla="*/ 267292 h 320085"/>
                  <a:gd name="connsiteX11" fmla="*/ 0 w 1537436"/>
                  <a:gd name="connsiteY11" fmla="*/ 161199 h 320085"/>
                  <a:gd name="connsiteX12" fmla="*/ 363008 w 1537436"/>
                  <a:gd name="connsiteY12" fmla="*/ 55106 h 320085"/>
                  <a:gd name="connsiteX13" fmla="*/ 363008 w 1537436"/>
                  <a:gd name="connsiteY13" fmla="*/ 64150 h 320085"/>
                  <a:gd name="connsiteX14" fmla="*/ 312191 w 1537436"/>
                  <a:gd name="connsiteY14" fmla="*/ 133615 h 320085"/>
                  <a:gd name="connsiteX15" fmla="*/ 982517 w 1537436"/>
                  <a:gd name="connsiteY15" fmla="*/ 133615 h 32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37436" h="320085">
                    <a:moveTo>
                      <a:pt x="1184472" y="0"/>
                    </a:moveTo>
                    <a:lnTo>
                      <a:pt x="1537436" y="0"/>
                    </a:lnTo>
                    <a:lnTo>
                      <a:pt x="1537436" y="9999"/>
                    </a:lnTo>
                    <a:lnTo>
                      <a:pt x="1360678" y="161713"/>
                    </a:lnTo>
                    <a:lnTo>
                      <a:pt x="1537436" y="313427"/>
                    </a:lnTo>
                    <a:lnTo>
                      <a:pt x="1537436" y="320085"/>
                    </a:lnTo>
                    <a:lnTo>
                      <a:pt x="1184472" y="320085"/>
                    </a:lnTo>
                    <a:lnTo>
                      <a:pt x="982517" y="186471"/>
                    </a:lnTo>
                    <a:lnTo>
                      <a:pt x="310500" y="186471"/>
                    </a:lnTo>
                    <a:lnTo>
                      <a:pt x="363008" y="258248"/>
                    </a:lnTo>
                    <a:lnTo>
                      <a:pt x="363008" y="267292"/>
                    </a:lnTo>
                    <a:lnTo>
                      <a:pt x="0" y="161199"/>
                    </a:lnTo>
                    <a:lnTo>
                      <a:pt x="363008" y="55106"/>
                    </a:lnTo>
                    <a:lnTo>
                      <a:pt x="363008" y="64150"/>
                    </a:lnTo>
                    <a:lnTo>
                      <a:pt x="312191" y="133615"/>
                    </a:lnTo>
                    <a:lnTo>
                      <a:pt x="982517" y="13361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5" name="组合 124"/>
              <p:cNvGrpSpPr/>
              <p:nvPr/>
            </p:nvGrpSpPr>
            <p:grpSpPr>
              <a:xfrm>
                <a:off x="3866817" y="1164662"/>
                <a:ext cx="627196" cy="620989"/>
                <a:chOff x="3404391" y="1190304"/>
                <a:chExt cx="1066092" cy="1066091"/>
              </a:xfrm>
              <a:solidFill>
                <a:srgbClr val="01ACBE"/>
              </a:solidFill>
            </p:grpSpPr>
            <p:sp>
              <p:nvSpPr>
                <p:cNvPr id="126" name="矩形 125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 rot="1800000">
                  <a:off x="4118046" y="1256661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 rot="3600000">
                  <a:off x="4299337" y="1437955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 rot="5400000">
                  <a:off x="4365695" y="168560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 rot="7200000">
                  <a:off x="4299338" y="193325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 rot="9000000">
                  <a:off x="4118045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 rot="10800000">
                  <a:off x="3870394" y="2180902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 rot="12600000">
                  <a:off x="3622744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 rot="14400000">
                  <a:off x="3441452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5" name="矩形 134"/>
                <p:cNvSpPr/>
                <p:nvPr/>
              </p:nvSpPr>
              <p:spPr>
                <a:xfrm rot="16200000">
                  <a:off x="3375094" y="1685605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8" name="任意多边形 13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</p:grpSp>
        <p:sp>
          <p:nvSpPr>
            <p:cNvPr id="96" name="椭圆 95"/>
            <p:cNvSpPr/>
            <p:nvPr/>
          </p:nvSpPr>
          <p:spPr>
            <a:xfrm>
              <a:off x="2790790" y="5408047"/>
              <a:ext cx="3166662" cy="48671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100000">
                  <a:srgbClr val="F3F3F3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929640" y="1886585"/>
            <a:ext cx="49155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getElementsByClassName()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方法可以获取相同类名的元素，返回一个对象数组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获取子元素节点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0715" y="848995"/>
            <a:ext cx="7862570" cy="3999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我们获取元素节点不一定必须使用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document.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来调用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getElementById(), getElementsByTagName(),getElementByName()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，getElementsByClassName()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在某些情况下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我们需要获取指定范围内的元素节点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</a:t>
            </a:r>
            <a:r>
              <a:rPr lang="en-US" altLang="zh-CN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div </a:t>
            </a:r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id="</a:t>
            </a:r>
            <a:r>
              <a:rPr lang="en-US" altLang="zh-CN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box</a:t>
            </a:r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"&gt;</a:t>
            </a:r>
            <a:endParaRPr lang="zh-CN" altLang="en-US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&lt;img src="images/1.jpg"&gt;</a:t>
            </a:r>
            <a:endParaRPr lang="zh-CN" altLang="en-US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&lt;img src="images/2.jpg"&gt;</a:t>
            </a:r>
            <a:endParaRPr lang="zh-CN" altLang="en-US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</a:t>
            </a:r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&lt;img src="images/3.jpg"&gt;</a:t>
            </a:r>
            <a:endParaRPr lang="zh-CN" altLang="en-US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</a:t>
            </a:r>
            <a:r>
              <a:rPr lang="en-US" altLang="zh-CN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div</a:t>
            </a:r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&gt;</a:t>
            </a:r>
            <a:endParaRPr lang="zh-CN" altLang="en-US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&lt;img id="showImg" src="images/</a:t>
            </a:r>
            <a:r>
              <a:rPr lang="en-US" altLang="zh-CN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4</a:t>
            </a:r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.jpg" /&gt;</a:t>
            </a:r>
            <a:endParaRPr lang="zh-CN" altLang="en-US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oBox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元素节点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获取其子元素节点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img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sz="160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 oBox = document.getElementById("box");</a:t>
            </a:r>
            <a:endParaRPr lang="en-US" altLang="zh-CN" sz="1600">
              <a:solidFill>
                <a:srgbClr val="FF68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sz="160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var aImg = oBox.getElementsByTagName("img");</a:t>
            </a:r>
            <a:endParaRPr lang="zh-CN" altLang="en-US" sz="1600"/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5334077" y="229775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 rot="19469485">
            <a:off x="6844107" y="314865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  <p:bldP spid="1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getAttribute()方法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8200" y="1120140"/>
            <a:ext cx="766572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getAttribute()方法将获取元素中某个属性的值。它和直接使用点语法(.属性)获取属性值的方法有一定区别。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0" hangingPunct="0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document.getElementById('box').getAttribute('id');  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//获取元素的 id 值 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document.getElementById('box').id;  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//获取元素的 id 值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点语法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//获取元素的自定义属性值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不可以使用点语法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document.getElementById('box').getAttribute(</a:t>
            </a: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bbb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);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</a:t>
            </a:r>
            <a:r>
              <a:rPr lang="zh-CN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可以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</a:t>
            </a: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bbb;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//无法获取元素的自定义属性值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document.getElementById('box').getAttribute('class');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//获取元素的class值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document.getElementById('box').className'; 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//获取元素的class值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点语法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setAttribute()方法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36675" y="1182370"/>
            <a:ext cx="684403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setAttribute()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方法将设置元素中某个属性和值。它需要接受两个参数：属性名和值。如果属性本身已存在，那么就会被覆盖。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//设置属性和值 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document.getElementById('box').setAttribute('align','center');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//设置自定义的属性和值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0" hangingPunct="0"/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document.getElementById('box').setAttribute('bbb','ccc');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removeAttribute()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36675" y="1182370"/>
            <a:ext cx="68440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removeAttribute()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可以移除 HTML 属性。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//移除属性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document.getElementById('box').removeAttribute('style');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概述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39832" y="917998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2282825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390775" y="111760"/>
            <a:ext cx="407289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390775" y="143510"/>
            <a:ext cx="399669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innerHTML,innerText, outerHTML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174251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58570" y="1332230"/>
            <a:ext cx="684403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eaLnBrk="0" fontAlgn="base" hangingPunct="0"/>
            <a:r>
              <a:rPr lang="en-US" altLang="zh-CN" sz="1600" dirty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&lt;div id="box"&gt; </a:t>
            </a:r>
            <a:endParaRPr lang="en-US" altLang="zh-CN" sz="1600" strike="noStrike" noProof="1" dirty="0">
              <a:solidFill>
                <a:srgbClr val="FF682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eaLnBrk="0" fontAlgn="base" hangingPunct="0"/>
            <a:r>
              <a:rPr lang="en-US" altLang="zh-CN" sz="1600" dirty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&lt;span style="color:red"&gt;test1&lt;/span&gt; test2 </a:t>
            </a:r>
            <a:endParaRPr lang="en-US" altLang="zh-CN" sz="1600" strike="noStrike" noProof="1" dirty="0">
              <a:solidFill>
                <a:srgbClr val="FF682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eaLnBrk="0" fontAlgn="base" hangingPunct="0"/>
            <a:r>
              <a:rPr lang="en-US" altLang="zh-CN" sz="1600" dirty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&lt;/div&gt;</a:t>
            </a:r>
            <a:endParaRPr lang="en-US" altLang="zh-CN" sz="1600" strike="noStrike" noProof="1" dirty="0">
              <a:solidFill>
                <a:srgbClr val="FF682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eaLnBrk="0" fontAlgn="base" hangingPunct="0"/>
            <a:endParaRPr lang="en-US" altLang="zh-CN" sz="1600" strike="noStrike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/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box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.innerHTML:</a:t>
            </a:r>
            <a:endParaRPr lang="zh-CN" altLang="en-US" sz="1600" strike="noStrike" noProof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　　也就是从对象的起始位置到终止位置的全部内容,包括Html标签。</a:t>
            </a:r>
            <a:endParaRPr lang="zh-CN" altLang="en-US" sz="1600" strike="noStrike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　　上例中的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box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.innerHTML的值也就是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:</a:t>
            </a:r>
            <a:endParaRPr lang="en-US" altLang="zh-CN" sz="1600" strike="noStrike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“&lt;span style="color:red"&gt;test1&lt;/span&gt; test2 ”。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390775" y="111760"/>
            <a:ext cx="407289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390775" y="143510"/>
            <a:ext cx="399669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innerHTML,innerText, outerHTML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174251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73810" y="1789430"/>
            <a:ext cx="684403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eaLnBrk="0" fontAlgn="base" hangingPunct="0"/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box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.innerText: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lvl="0" eaLnBrk="0" fontAlgn="base" hangingPunct="0"/>
            <a:endParaRPr lang="zh-CN" altLang="en-US" sz="1600" strike="noStrike" noProof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　　从起始位置到终止位置的内容, 但它去除Html标签</a:t>
            </a:r>
            <a:endParaRPr lang="zh-CN" altLang="en-US" sz="1600" strike="noStrike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　　上例中的text.innerTest的值也就是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: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“test1 test2”, 其中span标签去除了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390775" y="111760"/>
            <a:ext cx="407289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2390775" y="143510"/>
            <a:ext cx="399669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innerHTML,innerText, outerHTML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174251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82065" y="1771650"/>
            <a:ext cx="6844030" cy="1599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eaLnBrk="0" fontAlgn="base" hangingPunct="0"/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box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.outerHTML: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lvl="0" eaLnBrk="0" fontAlgn="base" hangingPunct="0"/>
            <a:endParaRPr lang="zh-CN" altLang="en-US" sz="1600" strike="noStrike" noProof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　　除了包含innerHTML的全部内容外, 还包含对象标签本身。</a:t>
            </a:r>
            <a:endParaRPr lang="zh-CN" altLang="en-US" sz="1600" strike="noStrike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　　上例中的text.outerHTML的值也就是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:</a:t>
            </a:r>
            <a:endParaRPr lang="en-US" altLang="zh-CN" sz="1600" strike="noStrike" noProof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&lt;div id="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box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"&gt;&lt;span style="color:red"&gt;test1&lt;/span&gt; test2&lt;/div&gt;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6305" y="1011555"/>
            <a:ext cx="715391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</a:t>
            </a:r>
            <a:r>
              <a:rPr lang="zh-CN" altLang="en-US"/>
              <a:t>、实现一个个人信息页面   姓名  年龄  学历  专业, 可以获取到输入的信息, 点击保存按钮以后, 弹出信息(信息显示形式: 姓名:张三,年龄:33,学历:本科,专业:计算机)</a:t>
            </a:r>
            <a:endParaRPr lang="zh-CN" altLang="en-US"/>
          </a:p>
          <a:p>
            <a:r>
              <a:rPr lang="zh-CN" altLang="en-US"/>
              <a:t>   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要求: 每个标签使用不同的方法获取元素节点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2533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018" y="2593658"/>
            <a:ext cx="6172200" cy="17319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6305" y="1011555"/>
            <a:ext cx="7153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</a:t>
            </a:r>
            <a:r>
              <a:rPr lang="zh-CN" altLang="en-US"/>
              <a:t>、隔行变色（颜色</a:t>
            </a:r>
            <a:r>
              <a:rPr lang="en-US" altLang="zh-CN"/>
              <a:t>1s</a:t>
            </a:r>
            <a:r>
              <a:rPr lang="zh-CN" altLang="en-US"/>
              <a:t>切换一次，红变蓝，蓝变红）</a:t>
            </a:r>
            <a:endParaRPr lang="zh-CN" altLang="en-US"/>
          </a:p>
        </p:txBody>
      </p:sp>
      <p:pic>
        <p:nvPicPr>
          <p:cNvPr id="30724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473" y="1753235"/>
            <a:ext cx="7170737" cy="2124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3290" y="1011555"/>
            <a:ext cx="7153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t>点击</a:t>
            </a:r>
            <a:r>
              <a:rPr lang="zh-CN"/>
              <a:t>前</a:t>
            </a:r>
            <a:r>
              <a:t>三张图片, 切换下面的图</a:t>
            </a:r>
          </a:p>
        </p:txBody>
      </p:sp>
      <p:pic>
        <p:nvPicPr>
          <p:cNvPr id="31748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290" y="1379855"/>
            <a:ext cx="5953760" cy="3343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80260" y="1337945"/>
            <a:ext cx="24307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t>简易年历, 如右图, </a:t>
            </a:r>
          </a:p>
          <a:p>
            <a:r>
              <a:t>可以点击对应的月份,</a:t>
            </a:r>
          </a:p>
          <a:p>
            <a:r>
              <a:t> 改变下面的文字内容</a:t>
            </a:r>
          </a:p>
          <a:p/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9530" y="837565"/>
            <a:ext cx="2305685" cy="4015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2520" y="932180"/>
            <a:ext cx="2180590" cy="3874770"/>
          </a:xfrm>
          <a:prstGeom prst="rect">
            <a:avLst/>
          </a:prstGeom>
        </p:spPr>
      </p:pic>
      <p:pic>
        <p:nvPicPr>
          <p:cNvPr id="16" name="图片 15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65" y="932180"/>
            <a:ext cx="2242820" cy="391731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75005" y="932180"/>
            <a:ext cx="243078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5</a:t>
            </a:r>
            <a:r>
              <a:rPr lang="zh-CN" altLang="en-US"/>
              <a:t>、</a:t>
            </a:r>
            <a:r>
              <a:rPr lang="zh-CN"/>
              <a:t>点击按钮，侧边栏出现。</a:t>
            </a:r>
            <a:endParaRPr lang="zh-CN"/>
          </a:p>
          <a:p>
            <a:endParaRPr lang="zh-CN"/>
          </a:p>
          <a:p>
            <a:r>
              <a:rPr lang="zh-CN"/>
              <a:t>效果展示：</a:t>
            </a:r>
            <a:endParaRPr lang="zh-CN"/>
          </a:p>
          <a:p>
            <a:r>
              <a:t>http://5d4bc69b4fa1a.t73.qifeiye.com/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9067" y="1081449"/>
            <a:ext cx="620233" cy="618851"/>
            <a:chOff x="5962996" y="1700808"/>
            <a:chExt cx="827193" cy="825350"/>
          </a:xfrm>
        </p:grpSpPr>
        <p:sp>
          <p:nvSpPr>
            <p:cNvPr id="19" name="橢圓 5"/>
            <p:cNvSpPr/>
            <p:nvPr/>
          </p:nvSpPr>
          <p:spPr>
            <a:xfrm>
              <a:off x="5962996" y="1700808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0" name="Freeform 454"/>
            <p:cNvSpPr>
              <a:spLocks noEditPoints="1"/>
            </p:cNvSpPr>
            <p:nvPr/>
          </p:nvSpPr>
          <p:spPr bwMode="auto">
            <a:xfrm flipH="1">
              <a:off x="6188219" y="1964142"/>
              <a:ext cx="376746" cy="298681"/>
            </a:xfrm>
            <a:custGeom>
              <a:avLst/>
              <a:gdLst>
                <a:gd name="T0" fmla="*/ 47 w 47"/>
                <a:gd name="T1" fmla="*/ 29 h 37"/>
                <a:gd name="T2" fmla="*/ 43 w 47"/>
                <a:gd name="T3" fmla="*/ 30 h 37"/>
                <a:gd name="T4" fmla="*/ 36 w 47"/>
                <a:gd name="T5" fmla="*/ 37 h 37"/>
                <a:gd name="T6" fmla="*/ 29 w 47"/>
                <a:gd name="T7" fmla="*/ 30 h 37"/>
                <a:gd name="T8" fmla="*/ 19 w 47"/>
                <a:gd name="T9" fmla="*/ 30 h 37"/>
                <a:gd name="T10" fmla="*/ 12 w 47"/>
                <a:gd name="T11" fmla="*/ 37 h 37"/>
                <a:gd name="T12" fmla="*/ 5 w 47"/>
                <a:gd name="T13" fmla="*/ 30 h 37"/>
                <a:gd name="T14" fmla="*/ 4 w 47"/>
                <a:gd name="T15" fmla="*/ 30 h 37"/>
                <a:gd name="T16" fmla="*/ 0 w 47"/>
                <a:gd name="T17" fmla="*/ 29 h 37"/>
                <a:gd name="T18" fmla="*/ 2 w 47"/>
                <a:gd name="T19" fmla="*/ 27 h 37"/>
                <a:gd name="T20" fmla="*/ 2 w 47"/>
                <a:gd name="T21" fmla="*/ 18 h 37"/>
                <a:gd name="T22" fmla="*/ 3 w 47"/>
                <a:gd name="T23" fmla="*/ 13 h 37"/>
                <a:gd name="T24" fmla="*/ 8 w 47"/>
                <a:gd name="T25" fmla="*/ 8 h 37"/>
                <a:gd name="T26" fmla="*/ 11 w 47"/>
                <a:gd name="T27" fmla="*/ 6 h 37"/>
                <a:gd name="T28" fmla="*/ 16 w 47"/>
                <a:gd name="T29" fmla="*/ 6 h 37"/>
                <a:gd name="T30" fmla="*/ 16 w 47"/>
                <a:gd name="T31" fmla="*/ 1 h 37"/>
                <a:gd name="T32" fmla="*/ 17 w 47"/>
                <a:gd name="T33" fmla="*/ 0 h 37"/>
                <a:gd name="T34" fmla="*/ 45 w 47"/>
                <a:gd name="T35" fmla="*/ 0 h 37"/>
                <a:gd name="T36" fmla="*/ 47 w 47"/>
                <a:gd name="T37" fmla="*/ 1 h 37"/>
                <a:gd name="T38" fmla="*/ 47 w 47"/>
                <a:gd name="T39" fmla="*/ 29 h 37"/>
                <a:gd name="T40" fmla="*/ 16 w 47"/>
                <a:gd name="T41" fmla="*/ 17 h 37"/>
                <a:gd name="T42" fmla="*/ 16 w 47"/>
                <a:gd name="T43" fmla="*/ 10 h 37"/>
                <a:gd name="T44" fmla="*/ 11 w 47"/>
                <a:gd name="T45" fmla="*/ 10 h 37"/>
                <a:gd name="T46" fmla="*/ 11 w 47"/>
                <a:gd name="T47" fmla="*/ 10 h 37"/>
                <a:gd name="T48" fmla="*/ 6 w 47"/>
                <a:gd name="T49" fmla="*/ 15 h 37"/>
                <a:gd name="T50" fmla="*/ 5 w 47"/>
                <a:gd name="T51" fmla="*/ 16 h 37"/>
                <a:gd name="T52" fmla="*/ 5 w 47"/>
                <a:gd name="T53" fmla="*/ 17 h 37"/>
                <a:gd name="T54" fmla="*/ 16 w 47"/>
                <a:gd name="T55" fmla="*/ 17 h 37"/>
                <a:gd name="T56" fmla="*/ 12 w 47"/>
                <a:gd name="T57" fmla="*/ 27 h 37"/>
                <a:gd name="T58" fmla="*/ 9 w 47"/>
                <a:gd name="T59" fmla="*/ 30 h 37"/>
                <a:gd name="T60" fmla="*/ 12 w 47"/>
                <a:gd name="T61" fmla="*/ 34 h 37"/>
                <a:gd name="T62" fmla="*/ 16 w 47"/>
                <a:gd name="T63" fmla="*/ 30 h 37"/>
                <a:gd name="T64" fmla="*/ 12 w 47"/>
                <a:gd name="T65" fmla="*/ 27 h 37"/>
                <a:gd name="T66" fmla="*/ 36 w 47"/>
                <a:gd name="T67" fmla="*/ 27 h 37"/>
                <a:gd name="T68" fmla="*/ 33 w 47"/>
                <a:gd name="T69" fmla="*/ 30 h 37"/>
                <a:gd name="T70" fmla="*/ 36 w 47"/>
                <a:gd name="T71" fmla="*/ 34 h 37"/>
                <a:gd name="T72" fmla="*/ 40 w 47"/>
                <a:gd name="T73" fmla="*/ 30 h 37"/>
                <a:gd name="T74" fmla="*/ 36 w 47"/>
                <a:gd name="T75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37">
                  <a:moveTo>
                    <a:pt x="47" y="29"/>
                  </a:moveTo>
                  <a:cubicBezTo>
                    <a:pt x="47" y="31"/>
                    <a:pt x="44" y="30"/>
                    <a:pt x="43" y="30"/>
                  </a:cubicBezTo>
                  <a:cubicBezTo>
                    <a:pt x="43" y="34"/>
                    <a:pt x="40" y="37"/>
                    <a:pt x="36" y="37"/>
                  </a:cubicBezTo>
                  <a:cubicBezTo>
                    <a:pt x="32" y="37"/>
                    <a:pt x="29" y="34"/>
                    <a:pt x="2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4"/>
                    <a:pt x="16" y="37"/>
                    <a:pt x="12" y="37"/>
                  </a:cubicBezTo>
                  <a:cubicBezTo>
                    <a:pt x="8" y="37"/>
                    <a:pt x="5" y="34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1"/>
                    <a:pt x="0" y="29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4"/>
                    <a:pt x="3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0"/>
                    <a:pt x="47" y="1"/>
                  </a:cubicBezTo>
                  <a:lnTo>
                    <a:pt x="47" y="29"/>
                  </a:lnTo>
                  <a:close/>
                  <a:moveTo>
                    <a:pt x="16" y="1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16" y="17"/>
                  </a:lnTo>
                  <a:close/>
                  <a:moveTo>
                    <a:pt x="12" y="27"/>
                  </a:moveTo>
                  <a:cubicBezTo>
                    <a:pt x="10" y="27"/>
                    <a:pt x="9" y="28"/>
                    <a:pt x="9" y="30"/>
                  </a:cubicBezTo>
                  <a:cubicBezTo>
                    <a:pt x="9" y="32"/>
                    <a:pt x="10" y="34"/>
                    <a:pt x="12" y="34"/>
                  </a:cubicBezTo>
                  <a:cubicBezTo>
                    <a:pt x="14" y="34"/>
                    <a:pt x="16" y="32"/>
                    <a:pt x="16" y="30"/>
                  </a:cubicBezTo>
                  <a:cubicBezTo>
                    <a:pt x="16" y="28"/>
                    <a:pt x="14" y="27"/>
                    <a:pt x="12" y="27"/>
                  </a:cubicBezTo>
                  <a:close/>
                  <a:moveTo>
                    <a:pt x="36" y="27"/>
                  </a:moveTo>
                  <a:cubicBezTo>
                    <a:pt x="34" y="27"/>
                    <a:pt x="33" y="28"/>
                    <a:pt x="33" y="30"/>
                  </a:cubicBezTo>
                  <a:cubicBezTo>
                    <a:pt x="33" y="32"/>
                    <a:pt x="34" y="34"/>
                    <a:pt x="36" y="34"/>
                  </a:cubicBezTo>
                  <a:cubicBezTo>
                    <a:pt x="38" y="34"/>
                    <a:pt x="40" y="32"/>
                    <a:pt x="40" y="30"/>
                  </a:cubicBezTo>
                  <a:cubicBezTo>
                    <a:pt x="40" y="28"/>
                    <a:pt x="38" y="27"/>
                    <a:pt x="3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91243" y="1867991"/>
            <a:ext cx="618851" cy="620232"/>
            <a:chOff x="5964839" y="2742182"/>
            <a:chExt cx="825350" cy="827192"/>
          </a:xfrm>
        </p:grpSpPr>
        <p:sp>
          <p:nvSpPr>
            <p:cNvPr id="22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3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86687" y="2698650"/>
            <a:ext cx="620233" cy="618851"/>
            <a:chOff x="5962996" y="3789040"/>
            <a:chExt cx="827193" cy="825350"/>
          </a:xfrm>
        </p:grpSpPr>
        <p:sp>
          <p:nvSpPr>
            <p:cNvPr id="25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6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5331460" y="1165860"/>
            <a:ext cx="173482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DOM对象的概念</a:t>
            </a:r>
            <a:endParaRPr 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31460" y="2839720"/>
            <a:ext cx="2404745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DOM节点中的元素节点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31460" y="2026920"/>
            <a:ext cx="1998345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DOM的节点的分类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591132" y="3519070"/>
            <a:ext cx="620233" cy="618851"/>
            <a:chOff x="5962996" y="3789040"/>
            <a:chExt cx="827193" cy="825350"/>
          </a:xfrm>
        </p:grpSpPr>
        <p:sp>
          <p:nvSpPr>
            <p:cNvPr id="32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33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6" name="矩形 35"/>
          <p:cNvSpPr/>
          <p:nvPr/>
        </p:nvSpPr>
        <p:spPr>
          <a:xfrm>
            <a:off x="5331460" y="3662680"/>
            <a:ext cx="112522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DOM节点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DOM概念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06450" y="984885"/>
            <a:ext cx="77539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DOM就是Document  Object Model，DOM 是 W3C（万维网联盟）的标准。</a:t>
            </a:r>
            <a:endParaRPr lang="zh-CN" altLang="en-US"/>
          </a:p>
          <a:p>
            <a:r>
              <a:rPr lang="zh-CN" altLang="en-US"/>
              <a:t>W3C文档对象模型（DOM）是中立于平台和语言的接口，它允许程序和脚本动态地访问和更新文档的内容、结构和样式。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HTML-页面结构   css-页面样式    javascript –页面行为操作.</a:t>
            </a:r>
            <a:endParaRPr lang="zh-CN" altLang="en-US"/>
          </a:p>
        </p:txBody>
      </p:sp>
      <p:pic>
        <p:nvPicPr>
          <p:cNvPr id="717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9110" y="2596515"/>
            <a:ext cx="4747895" cy="21894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DOM介绍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6445327" y="344964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943610" y="1321435"/>
            <a:ext cx="725678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DOM 中的三个字母:</a:t>
            </a:r>
            <a:endParaRPr lang="zh-CN" altLang="en-US"/>
          </a:p>
          <a:p>
            <a:r>
              <a:rPr lang="zh-CN" altLang="en-US"/>
              <a:t>D（文档Document）可以理解为整个Web加载的网页文档；</a:t>
            </a:r>
            <a:endParaRPr lang="zh-CN" altLang="en-US"/>
          </a:p>
          <a:p>
            <a:r>
              <a:rPr lang="zh-CN" altLang="en-US"/>
              <a:t>O（对象Object）可以理解为类似window对象之类的东西，可以调用属性和方法，这里我们说的是 document 对象；</a:t>
            </a:r>
            <a:endParaRPr lang="zh-CN" altLang="en-US"/>
          </a:p>
          <a:p>
            <a:r>
              <a:rPr lang="zh-CN" altLang="en-US"/>
              <a:t>M（模型Model）可以理解为网页文档的树型结构。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通过 DOM，可以访问所有的 HTML 元素，连同它们所包含的文本和属性。可以对其中的内容进行修改和删除，同时也可以创建新的元素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HTML文档的DOM树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7366502" y="992250"/>
            <a:ext cx="1216668" cy="1216668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pic>
        <p:nvPicPr>
          <p:cNvPr id="16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7610" y="746125"/>
            <a:ext cx="6188075" cy="314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文本框 16"/>
          <p:cNvSpPr txBox="1"/>
          <p:nvPr/>
        </p:nvSpPr>
        <p:spPr>
          <a:xfrm>
            <a:off x="1049655" y="4040505"/>
            <a:ext cx="69195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         </a:t>
            </a:r>
            <a:r>
              <a:rPr lang="zh-CN" altLang="en-US">
                <a:solidFill>
                  <a:srgbClr val="FF0000"/>
                </a:solidFill>
              </a:rPr>
              <a:t>加载 HTML 页面时，Web 浏览器生成一个树型结构，用来表示页面内部结构。DOM 将这种树型结构称为节点组成的节点树。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节点的种类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291" name="矩形 3"/>
          <p:cNvSpPr/>
          <p:nvPr/>
        </p:nvSpPr>
        <p:spPr>
          <a:xfrm>
            <a:off x="1017588" y="1318895"/>
            <a:ext cx="7648575" cy="2311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title="属性节点"&gt;测试Div&lt;/div&gt;</a:t>
            </a:r>
            <a:endParaRPr lang="zh-CN" altLang="en-US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zh-CN" altLang="en-US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sz="240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&lt;div&gt;&lt;/div&gt;: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元素节点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sz="240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title=</a:t>
            </a:r>
            <a:r>
              <a:rPr lang="zh-CN" altLang="en-US" sz="240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"属性节点"</a:t>
            </a:r>
            <a:r>
              <a:rPr lang="en-US" altLang="zh-CN" sz="240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: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属性节点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 sz="240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测试Div </a:t>
            </a:r>
            <a:r>
              <a:rPr lang="en-US" altLang="zh-CN" sz="240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: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文本节点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6174740" y="1250950"/>
            <a:ext cx="2538730" cy="3417570"/>
            <a:chOff x="2790790" y="1336999"/>
            <a:chExt cx="3166662" cy="4557765"/>
          </a:xfrm>
        </p:grpSpPr>
        <p:grpSp>
          <p:nvGrpSpPr>
            <p:cNvPr id="95" name="组合 94"/>
            <p:cNvGrpSpPr/>
            <p:nvPr/>
          </p:nvGrpSpPr>
          <p:grpSpPr>
            <a:xfrm>
              <a:off x="3125878" y="1336999"/>
              <a:ext cx="2622120" cy="3893624"/>
              <a:chOff x="2790261" y="1164662"/>
              <a:chExt cx="3172765" cy="4711285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2790261" y="1777654"/>
                <a:ext cx="1850013" cy="1850013"/>
                <a:chOff x="5444044" y="1830654"/>
                <a:chExt cx="1850013" cy="1850013"/>
              </a:xfrm>
            </p:grpSpPr>
            <p:sp>
              <p:nvSpPr>
                <p:cNvPr id="306" name="椭圆 305"/>
                <p:cNvSpPr/>
                <p:nvPr/>
              </p:nvSpPr>
              <p:spPr>
                <a:xfrm>
                  <a:off x="5444044" y="1830654"/>
                  <a:ext cx="1850013" cy="1850013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7" name="椭圆 306"/>
                <p:cNvSpPr/>
                <p:nvPr/>
              </p:nvSpPr>
              <p:spPr>
                <a:xfrm>
                  <a:off x="5576188" y="1962798"/>
                  <a:ext cx="1585725" cy="1585725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8" name="椭圆 307"/>
                <p:cNvSpPr/>
                <p:nvPr/>
              </p:nvSpPr>
              <p:spPr>
                <a:xfrm>
                  <a:off x="5697987" y="2084597"/>
                  <a:ext cx="1342126" cy="1342126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9" name="椭圆 308"/>
                <p:cNvSpPr/>
                <p:nvPr/>
              </p:nvSpPr>
              <p:spPr>
                <a:xfrm>
                  <a:off x="5868225" y="2257789"/>
                  <a:ext cx="1015823" cy="10158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0" name="椭圆 309"/>
                <p:cNvSpPr/>
                <p:nvPr/>
              </p:nvSpPr>
              <p:spPr>
                <a:xfrm>
                  <a:off x="5972810" y="2359420"/>
                  <a:ext cx="792480" cy="792480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1" name="椭圆 310"/>
                <p:cNvSpPr/>
                <p:nvPr/>
              </p:nvSpPr>
              <p:spPr>
                <a:xfrm>
                  <a:off x="6171523" y="2558133"/>
                  <a:ext cx="395054" cy="39505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8" name="椭圆 97"/>
              <p:cNvSpPr/>
              <p:nvPr/>
            </p:nvSpPr>
            <p:spPr>
              <a:xfrm>
                <a:off x="3886350" y="5228247"/>
                <a:ext cx="865710" cy="6477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同侧圆角矩形 98"/>
              <p:cNvSpPr/>
              <p:nvPr/>
            </p:nvSpPr>
            <p:spPr>
              <a:xfrm flipV="1">
                <a:off x="3551240" y="4568689"/>
                <a:ext cx="1602500" cy="996950"/>
              </a:xfrm>
              <a:prstGeom prst="round2SameRect">
                <a:avLst>
                  <a:gd name="adj1" fmla="val 33228"/>
                  <a:gd name="adj2" fmla="val 0"/>
                </a:avLst>
              </a:prstGeom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3488892" y="44830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488892" y="481961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3488892" y="51561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 rot="540000">
                <a:off x="5142159" y="1478407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任意多边形 103"/>
              <p:cNvSpPr/>
              <p:nvPr/>
            </p:nvSpPr>
            <p:spPr>
              <a:xfrm rot="19117182">
                <a:off x="3146805" y="1605265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3027527" y="1799995"/>
                <a:ext cx="173624" cy="163492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任意多边形 105"/>
              <p:cNvSpPr/>
              <p:nvPr/>
            </p:nvSpPr>
            <p:spPr>
              <a:xfrm rot="540000">
                <a:off x="5731932" y="270853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任意多边形 106"/>
              <p:cNvSpPr/>
              <p:nvPr/>
            </p:nvSpPr>
            <p:spPr>
              <a:xfrm rot="20304764">
                <a:off x="2888300" y="3364504"/>
                <a:ext cx="210085" cy="19782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 rot="19776369">
                <a:off x="4873259" y="4161052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任意多边形 108"/>
              <p:cNvSpPr/>
              <p:nvPr/>
            </p:nvSpPr>
            <p:spPr>
              <a:xfrm rot="21147409">
                <a:off x="3550210" y="423622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 rot="21300000">
                <a:off x="4753809" y="1774219"/>
                <a:ext cx="590272" cy="602619"/>
              </a:xfrm>
              <a:custGeom>
                <a:avLst/>
                <a:gdLst>
                  <a:gd name="connsiteX0" fmla="*/ 378421 w 770173"/>
                  <a:gd name="connsiteY0" fmla="*/ 151612 h 786281"/>
                  <a:gd name="connsiteX1" fmla="*/ 131764 w 770173"/>
                  <a:gd name="connsiteY1" fmla="*/ 398268 h 786281"/>
                  <a:gd name="connsiteX2" fmla="*/ 378421 w 770173"/>
                  <a:gd name="connsiteY2" fmla="*/ 644925 h 786281"/>
                  <a:gd name="connsiteX3" fmla="*/ 625078 w 770173"/>
                  <a:gd name="connsiteY3" fmla="*/ 398268 h 786281"/>
                  <a:gd name="connsiteX4" fmla="*/ 378421 w 770173"/>
                  <a:gd name="connsiteY4" fmla="*/ 151612 h 786281"/>
                  <a:gd name="connsiteX5" fmla="*/ 295853 w 770173"/>
                  <a:gd name="connsiteY5" fmla="*/ 0 h 786281"/>
                  <a:gd name="connsiteX6" fmla="*/ 474320 w 770173"/>
                  <a:gd name="connsiteY6" fmla="*/ 0 h 786281"/>
                  <a:gd name="connsiteX7" fmla="*/ 474320 w 770173"/>
                  <a:gd name="connsiteY7" fmla="*/ 98921 h 786281"/>
                  <a:gd name="connsiteX8" fmla="*/ 502920 w 770173"/>
                  <a:gd name="connsiteY8" fmla="*/ 107799 h 786281"/>
                  <a:gd name="connsiteX9" fmla="*/ 555523 w 770173"/>
                  <a:gd name="connsiteY9" fmla="*/ 136351 h 786281"/>
                  <a:gd name="connsiteX10" fmla="*/ 594990 w 770173"/>
                  <a:gd name="connsiteY10" fmla="*/ 168914 h 786281"/>
                  <a:gd name="connsiteX11" fmla="*/ 680939 w 770173"/>
                  <a:gd name="connsiteY11" fmla="*/ 119292 h 786281"/>
                  <a:gd name="connsiteX12" fmla="*/ 770173 w 770173"/>
                  <a:gd name="connsiteY12" fmla="*/ 273849 h 786281"/>
                  <a:gd name="connsiteX13" fmla="*/ 683620 w 770173"/>
                  <a:gd name="connsiteY13" fmla="*/ 323819 h 786281"/>
                  <a:gd name="connsiteX14" fmla="*/ 685766 w 770173"/>
                  <a:gd name="connsiteY14" fmla="*/ 330730 h 786281"/>
                  <a:gd name="connsiteX15" fmla="*/ 692057 w 770173"/>
                  <a:gd name="connsiteY15" fmla="*/ 393141 h 786281"/>
                  <a:gd name="connsiteX16" fmla="*/ 685766 w 770173"/>
                  <a:gd name="connsiteY16" fmla="*/ 455551 h 786281"/>
                  <a:gd name="connsiteX17" fmla="*/ 683620 w 770173"/>
                  <a:gd name="connsiteY17" fmla="*/ 462462 h 786281"/>
                  <a:gd name="connsiteX18" fmla="*/ 770173 w 770173"/>
                  <a:gd name="connsiteY18" fmla="*/ 512433 h 786281"/>
                  <a:gd name="connsiteX19" fmla="*/ 680939 w 770173"/>
                  <a:gd name="connsiteY19" fmla="*/ 666990 h 786281"/>
                  <a:gd name="connsiteX20" fmla="*/ 594990 w 770173"/>
                  <a:gd name="connsiteY20" fmla="*/ 617367 h 786281"/>
                  <a:gd name="connsiteX21" fmla="*/ 555523 w 770173"/>
                  <a:gd name="connsiteY21" fmla="*/ 649930 h 786281"/>
                  <a:gd name="connsiteX22" fmla="*/ 502920 w 770173"/>
                  <a:gd name="connsiteY22" fmla="*/ 678482 h 786281"/>
                  <a:gd name="connsiteX23" fmla="*/ 474320 w 770173"/>
                  <a:gd name="connsiteY23" fmla="*/ 687360 h 786281"/>
                  <a:gd name="connsiteX24" fmla="*/ 474320 w 770173"/>
                  <a:gd name="connsiteY24" fmla="*/ 786281 h 786281"/>
                  <a:gd name="connsiteX25" fmla="*/ 295853 w 770173"/>
                  <a:gd name="connsiteY25" fmla="*/ 786281 h 786281"/>
                  <a:gd name="connsiteX26" fmla="*/ 295853 w 770173"/>
                  <a:gd name="connsiteY26" fmla="*/ 689041 h 786281"/>
                  <a:gd name="connsiteX27" fmla="*/ 261839 w 770173"/>
                  <a:gd name="connsiteY27" fmla="*/ 678482 h 786281"/>
                  <a:gd name="connsiteX28" fmla="*/ 209236 w 770173"/>
                  <a:gd name="connsiteY28" fmla="*/ 649930 h 786281"/>
                  <a:gd name="connsiteX29" fmla="*/ 171997 w 770173"/>
                  <a:gd name="connsiteY29" fmla="*/ 619205 h 786281"/>
                  <a:gd name="connsiteX30" fmla="*/ 89233 w 770173"/>
                  <a:gd name="connsiteY30" fmla="*/ 666990 h 786281"/>
                  <a:gd name="connsiteX31" fmla="*/ 0 w 770173"/>
                  <a:gd name="connsiteY31" fmla="*/ 512433 h 786281"/>
                  <a:gd name="connsiteX32" fmla="*/ 81961 w 770173"/>
                  <a:gd name="connsiteY32" fmla="*/ 465112 h 786281"/>
                  <a:gd name="connsiteX33" fmla="*/ 78993 w 770173"/>
                  <a:gd name="connsiteY33" fmla="*/ 455551 h 786281"/>
                  <a:gd name="connsiteX34" fmla="*/ 72702 w 770173"/>
                  <a:gd name="connsiteY34" fmla="*/ 393141 h 786281"/>
                  <a:gd name="connsiteX35" fmla="*/ 78993 w 770173"/>
                  <a:gd name="connsiteY35" fmla="*/ 330730 h 786281"/>
                  <a:gd name="connsiteX36" fmla="*/ 81961 w 770173"/>
                  <a:gd name="connsiteY36" fmla="*/ 321169 h 786281"/>
                  <a:gd name="connsiteX37" fmla="*/ 0 w 770173"/>
                  <a:gd name="connsiteY37" fmla="*/ 273849 h 786281"/>
                  <a:gd name="connsiteX38" fmla="*/ 89233 w 770173"/>
                  <a:gd name="connsiteY38" fmla="*/ 119292 h 786281"/>
                  <a:gd name="connsiteX39" fmla="*/ 171997 w 770173"/>
                  <a:gd name="connsiteY39" fmla="*/ 167076 h 786281"/>
                  <a:gd name="connsiteX40" fmla="*/ 209236 w 770173"/>
                  <a:gd name="connsiteY40" fmla="*/ 136351 h 786281"/>
                  <a:gd name="connsiteX41" fmla="*/ 261839 w 770173"/>
                  <a:gd name="connsiteY41" fmla="*/ 107799 h 786281"/>
                  <a:gd name="connsiteX42" fmla="*/ 295853 w 770173"/>
                  <a:gd name="connsiteY42" fmla="*/ 97241 h 786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770173" h="786281">
                    <a:moveTo>
                      <a:pt x="378421" y="151612"/>
                    </a:moveTo>
                    <a:cubicBezTo>
                      <a:pt x="242197" y="151612"/>
                      <a:pt x="131764" y="262044"/>
                      <a:pt x="131764" y="398268"/>
                    </a:cubicBezTo>
                    <a:cubicBezTo>
                      <a:pt x="131764" y="534493"/>
                      <a:pt x="242197" y="644925"/>
                      <a:pt x="378421" y="644925"/>
                    </a:cubicBezTo>
                    <a:cubicBezTo>
                      <a:pt x="514646" y="644925"/>
                      <a:pt x="625078" y="534493"/>
                      <a:pt x="625078" y="398268"/>
                    </a:cubicBezTo>
                    <a:cubicBezTo>
                      <a:pt x="625078" y="262044"/>
                      <a:pt x="514646" y="151612"/>
                      <a:pt x="378421" y="151612"/>
                    </a:cubicBezTo>
                    <a:close/>
                    <a:moveTo>
                      <a:pt x="295853" y="0"/>
                    </a:moveTo>
                    <a:lnTo>
                      <a:pt x="474320" y="0"/>
                    </a:lnTo>
                    <a:lnTo>
                      <a:pt x="474320" y="98921"/>
                    </a:lnTo>
                    <a:lnTo>
                      <a:pt x="502920" y="107799"/>
                    </a:lnTo>
                    <a:cubicBezTo>
                      <a:pt x="521445" y="115634"/>
                      <a:pt x="539048" y="125221"/>
                      <a:pt x="555523" y="136351"/>
                    </a:cubicBezTo>
                    <a:lnTo>
                      <a:pt x="594990" y="168914"/>
                    </a:lnTo>
                    <a:lnTo>
                      <a:pt x="680939" y="119292"/>
                    </a:lnTo>
                    <a:lnTo>
                      <a:pt x="770173" y="273849"/>
                    </a:lnTo>
                    <a:lnTo>
                      <a:pt x="683620" y="323819"/>
                    </a:lnTo>
                    <a:lnTo>
                      <a:pt x="685766" y="330730"/>
                    </a:lnTo>
                    <a:cubicBezTo>
                      <a:pt x="689891" y="350889"/>
                      <a:pt x="692057" y="371762"/>
                      <a:pt x="692057" y="393141"/>
                    </a:cubicBezTo>
                    <a:cubicBezTo>
                      <a:pt x="692057" y="414519"/>
                      <a:pt x="689891" y="435392"/>
                      <a:pt x="685766" y="455551"/>
                    </a:cubicBezTo>
                    <a:lnTo>
                      <a:pt x="683620" y="462462"/>
                    </a:lnTo>
                    <a:lnTo>
                      <a:pt x="770173" y="512433"/>
                    </a:lnTo>
                    <a:lnTo>
                      <a:pt x="680939" y="666990"/>
                    </a:lnTo>
                    <a:lnTo>
                      <a:pt x="594990" y="617367"/>
                    </a:lnTo>
                    <a:lnTo>
                      <a:pt x="555523" y="649930"/>
                    </a:lnTo>
                    <a:cubicBezTo>
                      <a:pt x="539048" y="661060"/>
                      <a:pt x="521445" y="670647"/>
                      <a:pt x="502920" y="678482"/>
                    </a:cubicBezTo>
                    <a:lnTo>
                      <a:pt x="474320" y="687360"/>
                    </a:lnTo>
                    <a:lnTo>
                      <a:pt x="474320" y="786281"/>
                    </a:lnTo>
                    <a:lnTo>
                      <a:pt x="295853" y="786281"/>
                    </a:lnTo>
                    <a:lnTo>
                      <a:pt x="295853" y="689041"/>
                    </a:lnTo>
                    <a:lnTo>
                      <a:pt x="261839" y="678482"/>
                    </a:lnTo>
                    <a:cubicBezTo>
                      <a:pt x="243314" y="670647"/>
                      <a:pt x="225711" y="661060"/>
                      <a:pt x="209236" y="649930"/>
                    </a:cubicBezTo>
                    <a:lnTo>
                      <a:pt x="171997" y="619205"/>
                    </a:lnTo>
                    <a:lnTo>
                      <a:pt x="89233" y="666990"/>
                    </a:lnTo>
                    <a:lnTo>
                      <a:pt x="0" y="512433"/>
                    </a:lnTo>
                    <a:lnTo>
                      <a:pt x="81961" y="465112"/>
                    </a:lnTo>
                    <a:lnTo>
                      <a:pt x="78993" y="455551"/>
                    </a:lnTo>
                    <a:cubicBezTo>
                      <a:pt x="74868" y="435392"/>
                      <a:pt x="72702" y="414519"/>
                      <a:pt x="72702" y="393141"/>
                    </a:cubicBezTo>
                    <a:cubicBezTo>
                      <a:pt x="72702" y="371762"/>
                      <a:pt x="74868" y="350889"/>
                      <a:pt x="78993" y="330730"/>
                    </a:cubicBezTo>
                    <a:lnTo>
                      <a:pt x="81961" y="321169"/>
                    </a:lnTo>
                    <a:lnTo>
                      <a:pt x="0" y="273849"/>
                    </a:lnTo>
                    <a:lnTo>
                      <a:pt x="89233" y="119292"/>
                    </a:lnTo>
                    <a:lnTo>
                      <a:pt x="171997" y="167076"/>
                    </a:lnTo>
                    <a:lnTo>
                      <a:pt x="209236" y="136351"/>
                    </a:lnTo>
                    <a:cubicBezTo>
                      <a:pt x="225711" y="125221"/>
                      <a:pt x="243314" y="115634"/>
                      <a:pt x="261839" y="107799"/>
                    </a:cubicBezTo>
                    <a:lnTo>
                      <a:pt x="295853" y="97241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1" name="组合 110"/>
              <p:cNvGrpSpPr/>
              <p:nvPr/>
            </p:nvGrpSpPr>
            <p:grpSpPr>
              <a:xfrm>
                <a:off x="3392721" y="1409066"/>
                <a:ext cx="373659" cy="373659"/>
                <a:chOff x="3404393" y="1190304"/>
                <a:chExt cx="1066092" cy="1066091"/>
              </a:xfrm>
            </p:grpSpPr>
            <p:sp>
              <p:nvSpPr>
                <p:cNvPr id="291" name="矩形 290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2" name="矩形 291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3" name="矩形 292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4" name="矩形 293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5" name="矩形 294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7" name="矩形 296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8" name="矩形 297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9" name="矩形 298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0" name="矩形 299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2" name="矩形 301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3" name="任意多边形 302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4" name="任意多边形 303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5" name="任意多边形 304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2" name="组合 111"/>
              <p:cNvGrpSpPr/>
              <p:nvPr/>
            </p:nvGrpSpPr>
            <p:grpSpPr>
              <a:xfrm>
                <a:off x="4109340" y="3529786"/>
                <a:ext cx="841832" cy="841831"/>
                <a:chOff x="5889363" y="3101297"/>
                <a:chExt cx="841832" cy="841831"/>
              </a:xfrm>
            </p:grpSpPr>
            <p:sp>
              <p:nvSpPr>
                <p:cNvPr id="289" name="任意多边形 288"/>
                <p:cNvSpPr/>
                <p:nvPr/>
              </p:nvSpPr>
              <p:spPr>
                <a:xfrm>
                  <a:off x="5889363" y="3101297"/>
                  <a:ext cx="841832" cy="841831"/>
                </a:xfrm>
                <a:custGeom>
                  <a:avLst/>
                  <a:gdLst>
                    <a:gd name="connsiteX0" fmla="*/ 441182 w 889882"/>
                    <a:gd name="connsiteY0" fmla="*/ 266316 h 889881"/>
                    <a:gd name="connsiteX1" fmla="*/ 268444 w 889882"/>
                    <a:gd name="connsiteY1" fmla="*/ 439053 h 889881"/>
                    <a:gd name="connsiteX2" fmla="*/ 441182 w 889882"/>
                    <a:gd name="connsiteY2" fmla="*/ 611790 h 889881"/>
                    <a:gd name="connsiteX3" fmla="*/ 613919 w 889882"/>
                    <a:gd name="connsiteY3" fmla="*/ 439053 h 889881"/>
                    <a:gd name="connsiteX4" fmla="*/ 441182 w 889882"/>
                    <a:gd name="connsiteY4" fmla="*/ 266316 h 889881"/>
                    <a:gd name="connsiteX5" fmla="*/ 388980 w 889882"/>
                    <a:gd name="connsiteY5" fmla="*/ 0 h 889881"/>
                    <a:gd name="connsiteX6" fmla="*/ 500903 w 889882"/>
                    <a:gd name="connsiteY6" fmla="*/ 0 h 889881"/>
                    <a:gd name="connsiteX7" fmla="*/ 500903 w 889882"/>
                    <a:gd name="connsiteY7" fmla="*/ 60161 h 889881"/>
                    <a:gd name="connsiteX8" fmla="*/ 524838 w 889882"/>
                    <a:gd name="connsiteY8" fmla="*/ 62573 h 889881"/>
                    <a:gd name="connsiteX9" fmla="*/ 589495 w 889882"/>
                    <a:gd name="connsiteY9" fmla="*/ 82644 h 889881"/>
                    <a:gd name="connsiteX10" fmla="*/ 618948 w 889882"/>
                    <a:gd name="connsiteY10" fmla="*/ 31630 h 889881"/>
                    <a:gd name="connsiteX11" fmla="*/ 715876 w 889882"/>
                    <a:gd name="connsiteY11" fmla="*/ 87591 h 889881"/>
                    <a:gd name="connsiteX12" fmla="*/ 686033 w 889882"/>
                    <a:gd name="connsiteY12" fmla="*/ 139281 h 889881"/>
                    <a:gd name="connsiteX13" fmla="*/ 721707 w 889882"/>
                    <a:gd name="connsiteY13" fmla="*/ 168715 h 889881"/>
                    <a:gd name="connsiteX14" fmla="*/ 750665 w 889882"/>
                    <a:gd name="connsiteY14" fmla="*/ 203812 h 889881"/>
                    <a:gd name="connsiteX15" fmla="*/ 802290 w 889882"/>
                    <a:gd name="connsiteY15" fmla="*/ 174007 h 889881"/>
                    <a:gd name="connsiteX16" fmla="*/ 858251 w 889882"/>
                    <a:gd name="connsiteY16" fmla="*/ 270935 h 889881"/>
                    <a:gd name="connsiteX17" fmla="*/ 807553 w 889882"/>
                    <a:gd name="connsiteY17" fmla="*/ 300205 h 889881"/>
                    <a:gd name="connsiteX18" fmla="*/ 827848 w 889882"/>
                    <a:gd name="connsiteY18" fmla="*/ 365584 h 889881"/>
                    <a:gd name="connsiteX19" fmla="*/ 830207 w 889882"/>
                    <a:gd name="connsiteY19" fmla="*/ 388980 h 889881"/>
                    <a:gd name="connsiteX20" fmla="*/ 889882 w 889882"/>
                    <a:gd name="connsiteY20" fmla="*/ 388980 h 889881"/>
                    <a:gd name="connsiteX21" fmla="*/ 889882 w 889882"/>
                    <a:gd name="connsiteY21" fmla="*/ 500903 h 889881"/>
                    <a:gd name="connsiteX22" fmla="*/ 830029 w 889882"/>
                    <a:gd name="connsiteY22" fmla="*/ 500903 h 889881"/>
                    <a:gd name="connsiteX23" fmla="*/ 827848 w 889882"/>
                    <a:gd name="connsiteY23" fmla="*/ 522539 h 889881"/>
                    <a:gd name="connsiteX24" fmla="*/ 807090 w 889882"/>
                    <a:gd name="connsiteY24" fmla="*/ 589410 h 889881"/>
                    <a:gd name="connsiteX25" fmla="*/ 858251 w 889882"/>
                    <a:gd name="connsiteY25" fmla="*/ 618948 h 889881"/>
                    <a:gd name="connsiteX26" fmla="*/ 802290 w 889882"/>
                    <a:gd name="connsiteY26" fmla="*/ 715876 h 889881"/>
                    <a:gd name="connsiteX27" fmla="*/ 749682 w 889882"/>
                    <a:gd name="connsiteY27" fmla="*/ 685502 h 889881"/>
                    <a:gd name="connsiteX28" fmla="*/ 721707 w 889882"/>
                    <a:gd name="connsiteY28" fmla="*/ 719408 h 889881"/>
                    <a:gd name="connsiteX29" fmla="*/ 685345 w 889882"/>
                    <a:gd name="connsiteY29" fmla="*/ 749409 h 889881"/>
                    <a:gd name="connsiteX30" fmla="*/ 715876 w 889882"/>
                    <a:gd name="connsiteY30" fmla="*/ 802290 h 889881"/>
                    <a:gd name="connsiteX31" fmla="*/ 618948 w 889882"/>
                    <a:gd name="connsiteY31" fmla="*/ 858252 h 889881"/>
                    <a:gd name="connsiteX32" fmla="*/ 588634 w 889882"/>
                    <a:gd name="connsiteY32" fmla="*/ 805746 h 889881"/>
                    <a:gd name="connsiteX33" fmla="*/ 524838 w 889882"/>
                    <a:gd name="connsiteY33" fmla="*/ 825549 h 889881"/>
                    <a:gd name="connsiteX34" fmla="*/ 500903 w 889882"/>
                    <a:gd name="connsiteY34" fmla="*/ 827962 h 889881"/>
                    <a:gd name="connsiteX35" fmla="*/ 500903 w 889882"/>
                    <a:gd name="connsiteY35" fmla="*/ 889881 h 889881"/>
                    <a:gd name="connsiteX36" fmla="*/ 388980 w 889882"/>
                    <a:gd name="connsiteY36" fmla="*/ 889881 h 889881"/>
                    <a:gd name="connsiteX37" fmla="*/ 388980 w 889882"/>
                    <a:gd name="connsiteY37" fmla="*/ 827676 h 889881"/>
                    <a:gd name="connsiteX38" fmla="*/ 367883 w 889882"/>
                    <a:gd name="connsiteY38" fmla="*/ 825549 h 889881"/>
                    <a:gd name="connsiteX39" fmla="*/ 301681 w 889882"/>
                    <a:gd name="connsiteY39" fmla="*/ 804998 h 889881"/>
                    <a:gd name="connsiteX40" fmla="*/ 270935 w 889882"/>
                    <a:gd name="connsiteY40" fmla="*/ 858252 h 889881"/>
                    <a:gd name="connsiteX41" fmla="*/ 174007 w 889882"/>
                    <a:gd name="connsiteY41" fmla="*/ 802290 h 889881"/>
                    <a:gd name="connsiteX42" fmla="*/ 205454 w 889882"/>
                    <a:gd name="connsiteY42" fmla="*/ 747823 h 889881"/>
                    <a:gd name="connsiteX43" fmla="*/ 171014 w 889882"/>
                    <a:gd name="connsiteY43" fmla="*/ 719408 h 889881"/>
                    <a:gd name="connsiteX44" fmla="*/ 142123 w 889882"/>
                    <a:gd name="connsiteY44" fmla="*/ 684392 h 889881"/>
                    <a:gd name="connsiteX45" fmla="*/ 87591 w 889882"/>
                    <a:gd name="connsiteY45" fmla="*/ 715876 h 889881"/>
                    <a:gd name="connsiteX46" fmla="*/ 31630 w 889882"/>
                    <a:gd name="connsiteY46" fmla="*/ 618948 h 889881"/>
                    <a:gd name="connsiteX47" fmla="*/ 85199 w 889882"/>
                    <a:gd name="connsiteY47" fmla="*/ 588019 h 889881"/>
                    <a:gd name="connsiteX48" fmla="*/ 64873 w 889882"/>
                    <a:gd name="connsiteY48" fmla="*/ 522539 h 889881"/>
                    <a:gd name="connsiteX49" fmla="*/ 62692 w 889882"/>
                    <a:gd name="connsiteY49" fmla="*/ 500903 h 889881"/>
                    <a:gd name="connsiteX50" fmla="*/ 0 w 889882"/>
                    <a:gd name="connsiteY50" fmla="*/ 500903 h 889881"/>
                    <a:gd name="connsiteX51" fmla="*/ 0 w 889882"/>
                    <a:gd name="connsiteY51" fmla="*/ 388980 h 889881"/>
                    <a:gd name="connsiteX52" fmla="*/ 62514 w 889882"/>
                    <a:gd name="connsiteY52" fmla="*/ 388980 h 889881"/>
                    <a:gd name="connsiteX53" fmla="*/ 64873 w 889882"/>
                    <a:gd name="connsiteY53" fmla="*/ 365584 h 889881"/>
                    <a:gd name="connsiteX54" fmla="*/ 84736 w 889882"/>
                    <a:gd name="connsiteY54" fmla="*/ 301596 h 889881"/>
                    <a:gd name="connsiteX55" fmla="*/ 31630 w 889882"/>
                    <a:gd name="connsiteY55" fmla="*/ 270935 h 889881"/>
                    <a:gd name="connsiteX56" fmla="*/ 87591 w 889882"/>
                    <a:gd name="connsiteY56" fmla="*/ 174007 h 889881"/>
                    <a:gd name="connsiteX57" fmla="*/ 141139 w 889882"/>
                    <a:gd name="connsiteY57" fmla="*/ 204923 h 889881"/>
                    <a:gd name="connsiteX58" fmla="*/ 171014 w 889882"/>
                    <a:gd name="connsiteY58" fmla="*/ 168715 h 889881"/>
                    <a:gd name="connsiteX59" fmla="*/ 204766 w 889882"/>
                    <a:gd name="connsiteY59" fmla="*/ 140867 h 889881"/>
                    <a:gd name="connsiteX60" fmla="*/ 174007 w 889882"/>
                    <a:gd name="connsiteY60" fmla="*/ 87591 h 889881"/>
                    <a:gd name="connsiteX61" fmla="*/ 270935 w 889882"/>
                    <a:gd name="connsiteY61" fmla="*/ 31630 h 889881"/>
                    <a:gd name="connsiteX62" fmla="*/ 300819 w 889882"/>
                    <a:gd name="connsiteY62" fmla="*/ 83391 h 889881"/>
                    <a:gd name="connsiteX63" fmla="*/ 367883 w 889882"/>
                    <a:gd name="connsiteY63" fmla="*/ 62573 h 889881"/>
                    <a:gd name="connsiteX64" fmla="*/ 388980 w 889882"/>
                    <a:gd name="connsiteY64" fmla="*/ 60447 h 889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889882" h="889881">
                      <a:moveTo>
                        <a:pt x="441182" y="266316"/>
                      </a:moveTo>
                      <a:cubicBezTo>
                        <a:pt x="345781" y="266316"/>
                        <a:pt x="268444" y="343653"/>
                        <a:pt x="268444" y="439053"/>
                      </a:cubicBezTo>
                      <a:cubicBezTo>
                        <a:pt x="268444" y="534453"/>
                        <a:pt x="345781" y="611790"/>
                        <a:pt x="441182" y="611790"/>
                      </a:cubicBezTo>
                      <a:cubicBezTo>
                        <a:pt x="536582" y="611790"/>
                        <a:pt x="613919" y="534453"/>
                        <a:pt x="613919" y="439053"/>
                      </a:cubicBezTo>
                      <a:cubicBezTo>
                        <a:pt x="613919" y="343653"/>
                        <a:pt x="536582" y="266316"/>
                        <a:pt x="441182" y="266316"/>
                      </a:cubicBezTo>
                      <a:close/>
                      <a:moveTo>
                        <a:pt x="388980" y="0"/>
                      </a:moveTo>
                      <a:lnTo>
                        <a:pt x="500903" y="0"/>
                      </a:lnTo>
                      <a:lnTo>
                        <a:pt x="500903" y="60161"/>
                      </a:lnTo>
                      <a:lnTo>
                        <a:pt x="524838" y="62573"/>
                      </a:lnTo>
                      <a:lnTo>
                        <a:pt x="589495" y="82644"/>
                      </a:lnTo>
                      <a:lnTo>
                        <a:pt x="618948" y="31630"/>
                      </a:lnTo>
                      <a:lnTo>
                        <a:pt x="715876" y="87591"/>
                      </a:lnTo>
                      <a:lnTo>
                        <a:pt x="686033" y="139281"/>
                      </a:lnTo>
                      <a:lnTo>
                        <a:pt x="721707" y="168715"/>
                      </a:lnTo>
                      <a:lnTo>
                        <a:pt x="750665" y="203812"/>
                      </a:lnTo>
                      <a:lnTo>
                        <a:pt x="802290" y="174007"/>
                      </a:lnTo>
                      <a:lnTo>
                        <a:pt x="858251" y="270935"/>
                      </a:lnTo>
                      <a:lnTo>
                        <a:pt x="807553" y="300205"/>
                      </a:lnTo>
                      <a:lnTo>
                        <a:pt x="827848" y="365584"/>
                      </a:lnTo>
                      <a:lnTo>
                        <a:pt x="830207" y="388980"/>
                      </a:lnTo>
                      <a:lnTo>
                        <a:pt x="889882" y="388980"/>
                      </a:lnTo>
                      <a:lnTo>
                        <a:pt x="889882" y="500903"/>
                      </a:lnTo>
                      <a:lnTo>
                        <a:pt x="830029" y="500903"/>
                      </a:lnTo>
                      <a:lnTo>
                        <a:pt x="827848" y="522539"/>
                      </a:lnTo>
                      <a:lnTo>
                        <a:pt x="807090" y="589410"/>
                      </a:lnTo>
                      <a:lnTo>
                        <a:pt x="858251" y="618948"/>
                      </a:lnTo>
                      <a:lnTo>
                        <a:pt x="802290" y="715876"/>
                      </a:lnTo>
                      <a:lnTo>
                        <a:pt x="749682" y="685502"/>
                      </a:lnTo>
                      <a:lnTo>
                        <a:pt x="721707" y="719408"/>
                      </a:lnTo>
                      <a:lnTo>
                        <a:pt x="685345" y="749409"/>
                      </a:lnTo>
                      <a:lnTo>
                        <a:pt x="715876" y="802290"/>
                      </a:lnTo>
                      <a:lnTo>
                        <a:pt x="618948" y="858252"/>
                      </a:lnTo>
                      <a:lnTo>
                        <a:pt x="588634" y="805746"/>
                      </a:lnTo>
                      <a:lnTo>
                        <a:pt x="524838" y="825549"/>
                      </a:lnTo>
                      <a:lnTo>
                        <a:pt x="500903" y="827962"/>
                      </a:lnTo>
                      <a:lnTo>
                        <a:pt x="500903" y="889881"/>
                      </a:lnTo>
                      <a:lnTo>
                        <a:pt x="388980" y="889881"/>
                      </a:lnTo>
                      <a:lnTo>
                        <a:pt x="388980" y="827676"/>
                      </a:lnTo>
                      <a:lnTo>
                        <a:pt x="367883" y="825549"/>
                      </a:lnTo>
                      <a:lnTo>
                        <a:pt x="301681" y="804998"/>
                      </a:lnTo>
                      <a:lnTo>
                        <a:pt x="270935" y="858252"/>
                      </a:lnTo>
                      <a:lnTo>
                        <a:pt x="174007" y="802290"/>
                      </a:lnTo>
                      <a:lnTo>
                        <a:pt x="205454" y="747823"/>
                      </a:lnTo>
                      <a:lnTo>
                        <a:pt x="171014" y="719408"/>
                      </a:lnTo>
                      <a:lnTo>
                        <a:pt x="142123" y="684392"/>
                      </a:lnTo>
                      <a:lnTo>
                        <a:pt x="87591" y="715876"/>
                      </a:lnTo>
                      <a:lnTo>
                        <a:pt x="31630" y="618948"/>
                      </a:lnTo>
                      <a:lnTo>
                        <a:pt x="85199" y="588019"/>
                      </a:lnTo>
                      <a:lnTo>
                        <a:pt x="64873" y="522539"/>
                      </a:lnTo>
                      <a:lnTo>
                        <a:pt x="62692" y="500903"/>
                      </a:lnTo>
                      <a:lnTo>
                        <a:pt x="0" y="500903"/>
                      </a:lnTo>
                      <a:lnTo>
                        <a:pt x="0" y="388980"/>
                      </a:lnTo>
                      <a:lnTo>
                        <a:pt x="62514" y="388980"/>
                      </a:lnTo>
                      <a:lnTo>
                        <a:pt x="64873" y="365584"/>
                      </a:lnTo>
                      <a:lnTo>
                        <a:pt x="84736" y="301596"/>
                      </a:lnTo>
                      <a:lnTo>
                        <a:pt x="31630" y="270935"/>
                      </a:lnTo>
                      <a:lnTo>
                        <a:pt x="87591" y="174007"/>
                      </a:lnTo>
                      <a:lnTo>
                        <a:pt x="141139" y="204923"/>
                      </a:lnTo>
                      <a:lnTo>
                        <a:pt x="171014" y="168715"/>
                      </a:lnTo>
                      <a:lnTo>
                        <a:pt x="204766" y="140867"/>
                      </a:lnTo>
                      <a:lnTo>
                        <a:pt x="174007" y="87591"/>
                      </a:lnTo>
                      <a:lnTo>
                        <a:pt x="270935" y="31630"/>
                      </a:lnTo>
                      <a:lnTo>
                        <a:pt x="300819" y="83391"/>
                      </a:lnTo>
                      <a:lnTo>
                        <a:pt x="367883" y="62573"/>
                      </a:lnTo>
                      <a:lnTo>
                        <a:pt x="388980" y="6044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0" name="椭圆 289"/>
                <p:cNvSpPr/>
                <p:nvPr/>
              </p:nvSpPr>
              <p:spPr>
                <a:xfrm>
                  <a:off x="6033461" y="3247646"/>
                  <a:ext cx="546936" cy="546936"/>
                </a:xfrm>
                <a:prstGeom prst="ellipse">
                  <a:avLst/>
                </a:pr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>
                <a:off x="4859188" y="2759978"/>
                <a:ext cx="965122" cy="955564"/>
                <a:chOff x="7839570" y="2453897"/>
                <a:chExt cx="373659" cy="373658"/>
              </a:xfrm>
              <a:solidFill>
                <a:srgbClr val="01ACBE"/>
              </a:solidFill>
            </p:grpSpPr>
            <p:sp>
              <p:nvSpPr>
                <p:cNvPr id="275" name="矩形 274"/>
                <p:cNvSpPr/>
                <p:nvPr/>
              </p:nvSpPr>
              <p:spPr>
                <a:xfrm>
                  <a:off x="8002901" y="24538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6" name="矩形 275"/>
                <p:cNvSpPr/>
                <p:nvPr/>
              </p:nvSpPr>
              <p:spPr>
                <a:xfrm rot="1800000">
                  <a:off x="80897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 rot="3600000">
                  <a:off x="8153243" y="25406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8" name="矩形 277"/>
                <p:cNvSpPr/>
                <p:nvPr/>
              </p:nvSpPr>
              <p:spPr>
                <a:xfrm rot="5400000">
                  <a:off x="8176501" y="26274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9" name="矩形 278"/>
                <p:cNvSpPr/>
                <p:nvPr/>
              </p:nvSpPr>
              <p:spPr>
                <a:xfrm rot="7200000">
                  <a:off x="8153243" y="27142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0" name="矩形 279"/>
                <p:cNvSpPr/>
                <p:nvPr/>
              </p:nvSpPr>
              <p:spPr>
                <a:xfrm rot="9000000">
                  <a:off x="8089701" y="2777838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 rot="10800000">
                  <a:off x="8002901" y="28010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 rot="12600000">
                  <a:off x="7916101" y="2777839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3" name="矩形 282"/>
                <p:cNvSpPr/>
                <p:nvPr/>
              </p:nvSpPr>
              <p:spPr>
                <a:xfrm rot="14400000">
                  <a:off x="7852559" y="27142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4" name="矩形 283"/>
                <p:cNvSpPr/>
                <p:nvPr/>
              </p:nvSpPr>
              <p:spPr>
                <a:xfrm rot="16200000">
                  <a:off x="7829302" y="26274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 rot="18000000">
                  <a:off x="7852559" y="25406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6" name="矩形 285"/>
                <p:cNvSpPr/>
                <p:nvPr/>
              </p:nvSpPr>
              <p:spPr>
                <a:xfrm rot="19800000">
                  <a:off x="79161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7" name="任意多边形 286"/>
                <p:cNvSpPr/>
                <p:nvPr/>
              </p:nvSpPr>
              <p:spPr>
                <a:xfrm>
                  <a:off x="7863488" y="2476849"/>
                  <a:ext cx="327015" cy="327016"/>
                </a:xfrm>
                <a:custGeom>
                  <a:avLst/>
                  <a:gdLst>
                    <a:gd name="connsiteX0" fmla="*/ 162142 w 327015"/>
                    <a:gd name="connsiteY0" fmla="*/ 28994 h 327016"/>
                    <a:gd name="connsiteX1" fmla="*/ 27011 w 327015"/>
                    <a:gd name="connsiteY1" fmla="*/ 164125 h 327016"/>
                    <a:gd name="connsiteX2" fmla="*/ 162142 w 327015"/>
                    <a:gd name="connsiteY2" fmla="*/ 299255 h 327016"/>
                    <a:gd name="connsiteX3" fmla="*/ 297272 w 327015"/>
                    <a:gd name="connsiteY3" fmla="*/ 164125 h 327016"/>
                    <a:gd name="connsiteX4" fmla="*/ 162142 w 327015"/>
                    <a:gd name="connsiteY4" fmla="*/ 28994 h 327016"/>
                    <a:gd name="connsiteX5" fmla="*/ 163508 w 327015"/>
                    <a:gd name="connsiteY5" fmla="*/ 0 h 327016"/>
                    <a:gd name="connsiteX6" fmla="*/ 327015 w 327015"/>
                    <a:gd name="connsiteY6" fmla="*/ 163508 h 327016"/>
                    <a:gd name="connsiteX7" fmla="*/ 163508 w 327015"/>
                    <a:gd name="connsiteY7" fmla="*/ 327016 h 327016"/>
                    <a:gd name="connsiteX8" fmla="*/ 0 w 327015"/>
                    <a:gd name="connsiteY8" fmla="*/ 163508 h 327016"/>
                    <a:gd name="connsiteX9" fmla="*/ 163508 w 327015"/>
                    <a:gd name="connsiteY9" fmla="*/ 0 h 327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015" h="327016">
                      <a:moveTo>
                        <a:pt x="162142" y="28994"/>
                      </a:moveTo>
                      <a:cubicBezTo>
                        <a:pt x="87511" y="28994"/>
                        <a:pt x="27011" y="89494"/>
                        <a:pt x="27011" y="164125"/>
                      </a:cubicBezTo>
                      <a:cubicBezTo>
                        <a:pt x="27011" y="238755"/>
                        <a:pt x="87511" y="299255"/>
                        <a:pt x="162142" y="299255"/>
                      </a:cubicBezTo>
                      <a:cubicBezTo>
                        <a:pt x="236772" y="299255"/>
                        <a:pt x="297272" y="238755"/>
                        <a:pt x="297272" y="164125"/>
                      </a:cubicBezTo>
                      <a:cubicBezTo>
                        <a:pt x="297272" y="89494"/>
                        <a:pt x="236772" y="28994"/>
                        <a:pt x="162142" y="28994"/>
                      </a:cubicBezTo>
                      <a:close/>
                      <a:moveTo>
                        <a:pt x="163508" y="0"/>
                      </a:moveTo>
                      <a:cubicBezTo>
                        <a:pt x="253810" y="0"/>
                        <a:pt x="327015" y="73205"/>
                        <a:pt x="327015" y="163508"/>
                      </a:cubicBezTo>
                      <a:cubicBezTo>
                        <a:pt x="327015" y="253811"/>
                        <a:pt x="253810" y="327016"/>
                        <a:pt x="163508" y="327016"/>
                      </a:cubicBezTo>
                      <a:cubicBezTo>
                        <a:pt x="73205" y="327016"/>
                        <a:pt x="0" y="253811"/>
                        <a:pt x="0" y="163508"/>
                      </a:cubicBezTo>
                      <a:cubicBezTo>
                        <a:pt x="0" y="73205"/>
                        <a:pt x="73205" y="0"/>
                        <a:pt x="163508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88" name="任意多边形 287"/>
                <p:cNvSpPr/>
                <p:nvPr/>
              </p:nvSpPr>
              <p:spPr>
                <a:xfrm>
                  <a:off x="7904167" y="2518628"/>
                  <a:ext cx="244020" cy="244020"/>
                </a:xfrm>
                <a:custGeom>
                  <a:avLst/>
                  <a:gdLst>
                    <a:gd name="connsiteX0" fmla="*/ 150008 w 244020"/>
                    <a:gd name="connsiteY0" fmla="*/ 23440 h 244020"/>
                    <a:gd name="connsiteX1" fmla="*/ 138474 w 244020"/>
                    <a:gd name="connsiteY1" fmla="*/ 45133 h 244020"/>
                    <a:gd name="connsiteX2" fmla="*/ 129633 w 244020"/>
                    <a:gd name="connsiteY2" fmla="*/ 43454 h 244020"/>
                    <a:gd name="connsiteX3" fmla="*/ 114512 w 244020"/>
                    <a:gd name="connsiteY3" fmla="*/ 43585 h 244020"/>
                    <a:gd name="connsiteX4" fmla="*/ 102559 w 244020"/>
                    <a:gd name="connsiteY4" fmla="*/ 46021 h 244020"/>
                    <a:gd name="connsiteX5" fmla="*/ 89763 w 244020"/>
                    <a:gd name="connsiteY5" fmla="*/ 25544 h 244020"/>
                    <a:gd name="connsiteX6" fmla="*/ 51524 w 244020"/>
                    <a:gd name="connsiteY6" fmla="*/ 49438 h 244020"/>
                    <a:gd name="connsiteX7" fmla="*/ 64195 w 244020"/>
                    <a:gd name="connsiteY7" fmla="*/ 69717 h 244020"/>
                    <a:gd name="connsiteX8" fmla="*/ 62399 w 244020"/>
                    <a:gd name="connsiteY8" fmla="*/ 71498 h 244020"/>
                    <a:gd name="connsiteX9" fmla="*/ 53592 w 244020"/>
                    <a:gd name="connsiteY9" fmla="*/ 84675 h 244020"/>
                    <a:gd name="connsiteX10" fmla="*/ 47593 w 244020"/>
                    <a:gd name="connsiteY10" fmla="*/ 99344 h 244020"/>
                    <a:gd name="connsiteX11" fmla="*/ 47121 w 244020"/>
                    <a:gd name="connsiteY11" fmla="*/ 101828 h 244020"/>
                    <a:gd name="connsiteX12" fmla="*/ 23224 w 244020"/>
                    <a:gd name="connsiteY12" fmla="*/ 102663 h 244020"/>
                    <a:gd name="connsiteX13" fmla="*/ 24797 w 244020"/>
                    <a:gd name="connsiteY13" fmla="*/ 147727 h 244020"/>
                    <a:gd name="connsiteX14" fmla="*/ 48929 w 244020"/>
                    <a:gd name="connsiteY14" fmla="*/ 146884 h 244020"/>
                    <a:gd name="connsiteX15" fmla="*/ 53593 w 244020"/>
                    <a:gd name="connsiteY15" fmla="*/ 158156 h 244020"/>
                    <a:gd name="connsiteX16" fmla="*/ 61941 w 244020"/>
                    <a:gd name="connsiteY16" fmla="*/ 170765 h 244020"/>
                    <a:gd name="connsiteX17" fmla="*/ 68277 w 244020"/>
                    <a:gd name="connsiteY17" fmla="*/ 177155 h 244020"/>
                    <a:gd name="connsiteX18" fmla="*/ 56742 w 244020"/>
                    <a:gd name="connsiteY18" fmla="*/ 198848 h 244020"/>
                    <a:gd name="connsiteX19" fmla="*/ 96556 w 244020"/>
                    <a:gd name="connsiteY19" fmla="*/ 220017 h 244020"/>
                    <a:gd name="connsiteX20" fmla="*/ 108290 w 244020"/>
                    <a:gd name="connsiteY20" fmla="*/ 197950 h 244020"/>
                    <a:gd name="connsiteX21" fmla="*/ 115723 w 244020"/>
                    <a:gd name="connsiteY21" fmla="*/ 199362 h 244020"/>
                    <a:gd name="connsiteX22" fmla="*/ 130844 w 244020"/>
                    <a:gd name="connsiteY22" fmla="*/ 199231 h 244020"/>
                    <a:gd name="connsiteX23" fmla="*/ 143511 w 244020"/>
                    <a:gd name="connsiteY23" fmla="*/ 196649 h 244020"/>
                    <a:gd name="connsiteX24" fmla="*/ 156800 w 244020"/>
                    <a:gd name="connsiteY24" fmla="*/ 217914 h 244020"/>
                    <a:gd name="connsiteX25" fmla="*/ 195040 w 244020"/>
                    <a:gd name="connsiteY25" fmla="*/ 194019 h 244020"/>
                    <a:gd name="connsiteX26" fmla="*/ 181658 w 244020"/>
                    <a:gd name="connsiteY26" fmla="*/ 172605 h 244020"/>
                    <a:gd name="connsiteX27" fmla="*/ 182957 w 244020"/>
                    <a:gd name="connsiteY27" fmla="*/ 171317 h 244020"/>
                    <a:gd name="connsiteX28" fmla="*/ 191763 w 244020"/>
                    <a:gd name="connsiteY28" fmla="*/ 158141 h 244020"/>
                    <a:gd name="connsiteX29" fmla="*/ 197762 w 244020"/>
                    <a:gd name="connsiteY29" fmla="*/ 143472 h 244020"/>
                    <a:gd name="connsiteX30" fmla="*/ 198103 w 244020"/>
                    <a:gd name="connsiteY30" fmla="*/ 141676 h 244020"/>
                    <a:gd name="connsiteX31" fmla="*/ 223340 w 244020"/>
                    <a:gd name="connsiteY31" fmla="*/ 140794 h 244020"/>
                    <a:gd name="connsiteX32" fmla="*/ 221766 w 244020"/>
                    <a:gd name="connsiteY32" fmla="*/ 95730 h 244020"/>
                    <a:gd name="connsiteX33" fmla="*/ 196706 w 244020"/>
                    <a:gd name="connsiteY33" fmla="*/ 96606 h 244020"/>
                    <a:gd name="connsiteX34" fmla="*/ 191764 w 244020"/>
                    <a:gd name="connsiteY34" fmla="*/ 84660 h 244020"/>
                    <a:gd name="connsiteX35" fmla="*/ 183415 w 244020"/>
                    <a:gd name="connsiteY35" fmla="*/ 72051 h 244020"/>
                    <a:gd name="connsiteX36" fmla="*/ 178088 w 244020"/>
                    <a:gd name="connsiteY36" fmla="*/ 66677 h 244020"/>
                    <a:gd name="connsiteX37" fmla="*/ 189822 w 244020"/>
                    <a:gd name="connsiteY37" fmla="*/ 44610 h 244020"/>
                    <a:gd name="connsiteX38" fmla="*/ 122010 w 244020"/>
                    <a:gd name="connsiteY38" fmla="*/ 0 h 244020"/>
                    <a:gd name="connsiteX39" fmla="*/ 244020 w 244020"/>
                    <a:gd name="connsiteY39" fmla="*/ 122010 h 244020"/>
                    <a:gd name="connsiteX40" fmla="*/ 122010 w 244020"/>
                    <a:gd name="connsiteY40" fmla="*/ 244020 h 244020"/>
                    <a:gd name="connsiteX41" fmla="*/ 0 w 244020"/>
                    <a:gd name="connsiteY41" fmla="*/ 122010 h 244020"/>
                    <a:gd name="connsiteX42" fmla="*/ 122010 w 244020"/>
                    <a:gd name="connsiteY42" fmla="*/ 0 h 244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44020" h="244020">
                      <a:moveTo>
                        <a:pt x="150008" y="23440"/>
                      </a:moveTo>
                      <a:lnTo>
                        <a:pt x="138474" y="45133"/>
                      </a:lnTo>
                      <a:lnTo>
                        <a:pt x="129633" y="43454"/>
                      </a:lnTo>
                      <a:cubicBezTo>
                        <a:pt x="124571" y="43005"/>
                        <a:pt x="119507" y="43056"/>
                        <a:pt x="114512" y="43585"/>
                      </a:cubicBezTo>
                      <a:lnTo>
                        <a:pt x="102559" y="46021"/>
                      </a:lnTo>
                      <a:lnTo>
                        <a:pt x="89763" y="25544"/>
                      </a:lnTo>
                      <a:lnTo>
                        <a:pt x="51524" y="49438"/>
                      </a:lnTo>
                      <a:lnTo>
                        <a:pt x="64195" y="69717"/>
                      </a:lnTo>
                      <a:lnTo>
                        <a:pt x="62399" y="71498"/>
                      </a:lnTo>
                      <a:cubicBezTo>
                        <a:pt x="59088" y="75505"/>
                        <a:pt x="56128" y="79905"/>
                        <a:pt x="53592" y="84675"/>
                      </a:cubicBezTo>
                      <a:cubicBezTo>
                        <a:pt x="51057" y="89444"/>
                        <a:pt x="49064" y="94358"/>
                        <a:pt x="47593" y="99344"/>
                      </a:cubicBezTo>
                      <a:lnTo>
                        <a:pt x="47121" y="101828"/>
                      </a:lnTo>
                      <a:lnTo>
                        <a:pt x="23224" y="102663"/>
                      </a:lnTo>
                      <a:lnTo>
                        <a:pt x="24797" y="147727"/>
                      </a:lnTo>
                      <a:lnTo>
                        <a:pt x="48929" y="146884"/>
                      </a:lnTo>
                      <a:lnTo>
                        <a:pt x="53593" y="158156"/>
                      </a:lnTo>
                      <a:cubicBezTo>
                        <a:pt x="55948" y="162593"/>
                        <a:pt x="58738" y="166820"/>
                        <a:pt x="61941" y="170765"/>
                      </a:cubicBezTo>
                      <a:lnTo>
                        <a:pt x="68277" y="177155"/>
                      </a:lnTo>
                      <a:lnTo>
                        <a:pt x="56742" y="198848"/>
                      </a:lnTo>
                      <a:lnTo>
                        <a:pt x="96556" y="220017"/>
                      </a:lnTo>
                      <a:lnTo>
                        <a:pt x="108290" y="197950"/>
                      </a:lnTo>
                      <a:lnTo>
                        <a:pt x="115723" y="199362"/>
                      </a:lnTo>
                      <a:cubicBezTo>
                        <a:pt x="120785" y="199811"/>
                        <a:pt x="125849" y="199760"/>
                        <a:pt x="130844" y="199231"/>
                      </a:cubicBezTo>
                      <a:lnTo>
                        <a:pt x="143511" y="196649"/>
                      </a:lnTo>
                      <a:lnTo>
                        <a:pt x="156800" y="217914"/>
                      </a:lnTo>
                      <a:lnTo>
                        <a:pt x="195040" y="194019"/>
                      </a:lnTo>
                      <a:lnTo>
                        <a:pt x="181658" y="172605"/>
                      </a:lnTo>
                      <a:lnTo>
                        <a:pt x="182957" y="171317"/>
                      </a:lnTo>
                      <a:cubicBezTo>
                        <a:pt x="186268" y="167309"/>
                        <a:pt x="189227" y="162910"/>
                        <a:pt x="191763" y="158141"/>
                      </a:cubicBezTo>
                      <a:cubicBezTo>
                        <a:pt x="194298" y="153371"/>
                        <a:pt x="196292" y="148459"/>
                        <a:pt x="197762" y="143472"/>
                      </a:cubicBezTo>
                      <a:lnTo>
                        <a:pt x="198103" y="141676"/>
                      </a:lnTo>
                      <a:lnTo>
                        <a:pt x="223340" y="140794"/>
                      </a:lnTo>
                      <a:lnTo>
                        <a:pt x="221766" y="95730"/>
                      </a:lnTo>
                      <a:lnTo>
                        <a:pt x="196706" y="96606"/>
                      </a:lnTo>
                      <a:lnTo>
                        <a:pt x="191764" y="84660"/>
                      </a:lnTo>
                      <a:cubicBezTo>
                        <a:pt x="189409" y="80222"/>
                        <a:pt x="186618" y="75996"/>
                        <a:pt x="183415" y="72051"/>
                      </a:cubicBezTo>
                      <a:lnTo>
                        <a:pt x="178088" y="66677"/>
                      </a:lnTo>
                      <a:lnTo>
                        <a:pt x="189822" y="44610"/>
                      </a:lnTo>
                      <a:close/>
                      <a:moveTo>
                        <a:pt x="122010" y="0"/>
                      </a:moveTo>
                      <a:cubicBezTo>
                        <a:pt x="189394" y="0"/>
                        <a:pt x="244020" y="54626"/>
                        <a:pt x="244020" y="122010"/>
                      </a:cubicBezTo>
                      <a:cubicBezTo>
                        <a:pt x="244020" y="189394"/>
                        <a:pt x="189394" y="244020"/>
                        <a:pt x="122010" y="244020"/>
                      </a:cubicBezTo>
                      <a:cubicBezTo>
                        <a:pt x="54626" y="244020"/>
                        <a:pt x="0" y="189394"/>
                        <a:pt x="0" y="122010"/>
                      </a:cubicBezTo>
                      <a:cubicBezTo>
                        <a:pt x="0" y="54626"/>
                        <a:pt x="54626" y="0"/>
                        <a:pt x="122010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4" name="组合 113"/>
              <p:cNvGrpSpPr/>
              <p:nvPr/>
            </p:nvGrpSpPr>
            <p:grpSpPr>
              <a:xfrm>
                <a:off x="3850317" y="4134904"/>
                <a:ext cx="308809" cy="308809"/>
                <a:chOff x="3404393" y="1190304"/>
                <a:chExt cx="1066092" cy="1066091"/>
              </a:xfrm>
            </p:grpSpPr>
            <p:sp>
              <p:nvSpPr>
                <p:cNvPr id="260" name="矩形 25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1" name="矩形 26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2" name="矩形 26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3" name="矩形 26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4" name="矩形 26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6" name="矩形 26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7" name="矩形 26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8" name="矩形 26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9" name="矩形 26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0" name="矩形 26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1" name="矩形 27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2" name="任意多边形 27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3" name="任意多边形 272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4" name="任意多边形 273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3428186" y="3675286"/>
                <a:ext cx="544785" cy="550235"/>
                <a:chOff x="3404393" y="1190304"/>
                <a:chExt cx="1066088" cy="1066091"/>
              </a:xfrm>
              <a:solidFill>
                <a:srgbClr val="E87071"/>
              </a:solidFill>
            </p:grpSpPr>
            <p:sp>
              <p:nvSpPr>
                <p:cNvPr id="247" name="矩形 24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8" name="矩形 247"/>
                <p:cNvSpPr/>
                <p:nvPr/>
              </p:nvSpPr>
              <p:spPr>
                <a:xfrm rot="1800000">
                  <a:off x="4118044" y="1256662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9" name="矩形 248"/>
                <p:cNvSpPr/>
                <p:nvPr/>
              </p:nvSpPr>
              <p:spPr>
                <a:xfrm rot="3600000">
                  <a:off x="4299336" y="143795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0" name="矩形 249"/>
                <p:cNvSpPr/>
                <p:nvPr/>
              </p:nvSpPr>
              <p:spPr>
                <a:xfrm rot="5400000">
                  <a:off x="4365692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1" name="矩形 25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 rot="9000000">
                  <a:off x="41180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3" name="矩形 252"/>
                <p:cNvSpPr/>
                <p:nvPr/>
              </p:nvSpPr>
              <p:spPr>
                <a:xfrm rot="10800000">
                  <a:off x="3870396" y="2180903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4" name="矩形 253"/>
                <p:cNvSpPr/>
                <p:nvPr/>
              </p:nvSpPr>
              <p:spPr>
                <a:xfrm rot="12600000">
                  <a:off x="36227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5" name="矩形 25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6" name="矩形 25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7" name="矩形 25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8" name="矩形 25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9" name="任意多边形 258"/>
                <p:cNvSpPr/>
                <p:nvPr/>
              </p:nvSpPr>
              <p:spPr>
                <a:xfrm>
                  <a:off x="3472632" y="1255790"/>
                  <a:ext cx="933013" cy="933011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5031823" y="3746179"/>
                <a:ext cx="338269" cy="333771"/>
                <a:chOff x="3404393" y="1190304"/>
                <a:chExt cx="1066092" cy="1041497"/>
              </a:xfrm>
              <a:solidFill>
                <a:srgbClr val="FFB850"/>
              </a:solidFill>
            </p:grpSpPr>
            <p:sp>
              <p:nvSpPr>
                <p:cNvPr id="234" name="矩形 233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矩形 234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矩形 23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矩形 23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矩形 23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9" name="矩形 238"/>
                <p:cNvSpPr/>
                <p:nvPr/>
              </p:nvSpPr>
              <p:spPr>
                <a:xfrm rot="9000000">
                  <a:off x="4118046" y="2089953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0" name="矩形 239"/>
                <p:cNvSpPr/>
                <p:nvPr/>
              </p:nvSpPr>
              <p:spPr>
                <a:xfrm rot="10800000">
                  <a:off x="3870397" y="2156310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1" name="矩形 240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2" name="矩形 241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3" name="矩形 242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4" name="矩形 243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6" name="任意多边形 245"/>
                <p:cNvSpPr/>
                <p:nvPr/>
              </p:nvSpPr>
              <p:spPr>
                <a:xfrm>
                  <a:off x="3472632" y="1255789"/>
                  <a:ext cx="933012" cy="933013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7" name="组合 116"/>
              <p:cNvGrpSpPr/>
              <p:nvPr/>
            </p:nvGrpSpPr>
            <p:grpSpPr>
              <a:xfrm>
                <a:off x="4490499" y="3137957"/>
                <a:ext cx="373657" cy="373659"/>
                <a:chOff x="3404392" y="1190304"/>
                <a:chExt cx="1066086" cy="1066091"/>
              </a:xfrm>
            </p:grpSpPr>
            <p:sp>
              <p:nvSpPr>
                <p:cNvPr id="219" name="矩形 21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0" name="矩形 219"/>
                <p:cNvSpPr/>
                <p:nvPr/>
              </p:nvSpPr>
              <p:spPr>
                <a:xfrm rot="1800000">
                  <a:off x="4118046" y="1256660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 rot="3600000">
                  <a:off x="4299339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2" name="矩形 221"/>
                <p:cNvSpPr/>
                <p:nvPr/>
              </p:nvSpPr>
              <p:spPr>
                <a:xfrm rot="5400000">
                  <a:off x="4365690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3" name="矩形 222"/>
                <p:cNvSpPr/>
                <p:nvPr/>
              </p:nvSpPr>
              <p:spPr>
                <a:xfrm rot="7200000">
                  <a:off x="4299330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4" name="矩形 223"/>
                <p:cNvSpPr/>
                <p:nvPr/>
              </p:nvSpPr>
              <p:spPr>
                <a:xfrm rot="9000000">
                  <a:off x="41180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 rot="10800000">
                  <a:off x="3870389" y="21809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6" name="矩形 225"/>
                <p:cNvSpPr/>
                <p:nvPr/>
              </p:nvSpPr>
              <p:spPr>
                <a:xfrm rot="12600000">
                  <a:off x="36227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7" name="矩形 226"/>
                <p:cNvSpPr/>
                <p:nvPr/>
              </p:nvSpPr>
              <p:spPr>
                <a:xfrm rot="14400000">
                  <a:off x="3441449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8" name="矩形 227"/>
                <p:cNvSpPr/>
                <p:nvPr/>
              </p:nvSpPr>
              <p:spPr>
                <a:xfrm rot="16200000">
                  <a:off x="3375095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9" name="矩形 228"/>
                <p:cNvSpPr/>
                <p:nvPr/>
              </p:nvSpPr>
              <p:spPr>
                <a:xfrm rot="18000000">
                  <a:off x="3441454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1" name="任意多边形 23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2" name="任意多边形 23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3" name="任意多边形 232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4338942" y="1697927"/>
                <a:ext cx="428383" cy="424144"/>
                <a:chOff x="3404394" y="1190304"/>
                <a:chExt cx="1066091" cy="1066090"/>
              </a:xfrm>
              <a:solidFill>
                <a:srgbClr val="FFB850"/>
              </a:solidFill>
            </p:grpSpPr>
            <p:sp>
              <p:nvSpPr>
                <p:cNvPr id="206" name="矩形 205"/>
                <p:cNvSpPr/>
                <p:nvPr/>
              </p:nvSpPr>
              <p:spPr>
                <a:xfrm>
                  <a:off x="3870400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7" name="矩形 206"/>
                <p:cNvSpPr/>
                <p:nvPr/>
              </p:nvSpPr>
              <p:spPr>
                <a:xfrm rot="1800000">
                  <a:off x="4118048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8" name="矩形 207"/>
                <p:cNvSpPr/>
                <p:nvPr/>
              </p:nvSpPr>
              <p:spPr>
                <a:xfrm rot="3600000">
                  <a:off x="4299343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0" name="矩形 209"/>
                <p:cNvSpPr/>
                <p:nvPr/>
              </p:nvSpPr>
              <p:spPr>
                <a:xfrm rot="7200000">
                  <a:off x="4299339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1" name="矩形 210"/>
                <p:cNvSpPr/>
                <p:nvPr/>
              </p:nvSpPr>
              <p:spPr>
                <a:xfrm rot="9000000">
                  <a:off x="4118045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 rot="10800000">
                  <a:off x="3870396" y="2180902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 rot="12600000">
                  <a:off x="3622747" y="2114545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 rot="14400000">
                  <a:off x="3441454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5" name="矩形 214"/>
                <p:cNvSpPr/>
                <p:nvPr/>
              </p:nvSpPr>
              <p:spPr>
                <a:xfrm rot="16200000">
                  <a:off x="3375098" y="1685603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 rot="18000000">
                  <a:off x="3441458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7" name="矩形 216"/>
                <p:cNvSpPr/>
                <p:nvPr/>
              </p:nvSpPr>
              <p:spPr>
                <a:xfrm rot="19800000">
                  <a:off x="3622749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8" name="任意多边形 21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4632890" y="2300411"/>
                <a:ext cx="251630" cy="249138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93" name="矩形 192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4" name="矩形 193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8" name="矩形 197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9" name="矩形 198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0" name="矩形 199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1" name="矩形 200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2" name="矩形 201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3" name="矩形 202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4" name="矩形 203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5" name="任意多边形 204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0" name="组合 119"/>
              <p:cNvGrpSpPr/>
              <p:nvPr/>
            </p:nvGrpSpPr>
            <p:grpSpPr>
              <a:xfrm>
                <a:off x="5322821" y="1734754"/>
                <a:ext cx="334919" cy="331603"/>
                <a:chOff x="3404393" y="1190304"/>
                <a:chExt cx="1066092" cy="1066091"/>
              </a:xfrm>
              <a:solidFill>
                <a:srgbClr val="FFB850"/>
              </a:solidFill>
            </p:grpSpPr>
            <p:sp>
              <p:nvSpPr>
                <p:cNvPr id="180" name="矩形 17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矩形 18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2" name="矩形 18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3" name="矩形 18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4" name="矩形 18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矩形 18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6" name="矩形 18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矩形 18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矩形 18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矩形 18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0" name="矩形 18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1" name="矩形 19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2" name="任意多边形 19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1" name="组合 120"/>
              <p:cNvGrpSpPr/>
              <p:nvPr/>
            </p:nvGrpSpPr>
            <p:grpSpPr>
              <a:xfrm>
                <a:off x="3085736" y="3555704"/>
                <a:ext cx="304472" cy="301457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67" name="矩形 16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8" name="矩形 167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1" name="矩形 17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2" name="矩形 171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矩形 172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5" name="矩形 17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9" name="任意多边形 178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2" name="组合 121"/>
              <p:cNvGrpSpPr/>
              <p:nvPr/>
            </p:nvGrpSpPr>
            <p:grpSpPr>
              <a:xfrm>
                <a:off x="4574895" y="1245098"/>
                <a:ext cx="536295" cy="520525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54" name="矩形 153"/>
                <p:cNvSpPr/>
                <p:nvPr/>
              </p:nvSpPr>
              <p:spPr>
                <a:xfrm>
                  <a:off x="3870396" y="1190304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5" name="矩形 154"/>
                <p:cNvSpPr/>
                <p:nvPr/>
              </p:nvSpPr>
              <p:spPr>
                <a:xfrm rot="1800000">
                  <a:off x="4118045" y="1256661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6" name="矩形 15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7" name="矩形 15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8" name="矩形 15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9" name="矩形 158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矩形 159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矩形 160"/>
                <p:cNvSpPr/>
                <p:nvPr/>
              </p:nvSpPr>
              <p:spPr>
                <a:xfrm rot="12600000">
                  <a:off x="3622746" y="2114547"/>
                  <a:ext cx="134085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矩形 161"/>
                <p:cNvSpPr/>
                <p:nvPr/>
              </p:nvSpPr>
              <p:spPr>
                <a:xfrm rot="14400000">
                  <a:off x="3441454" y="193325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 rot="16200000">
                  <a:off x="3375096" y="168560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4" name="矩形 163"/>
                <p:cNvSpPr/>
                <p:nvPr/>
              </p:nvSpPr>
              <p:spPr>
                <a:xfrm rot="18000000">
                  <a:off x="3441453" y="1437955"/>
                  <a:ext cx="134086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5" name="矩形 164"/>
                <p:cNvSpPr/>
                <p:nvPr/>
              </p:nvSpPr>
              <p:spPr>
                <a:xfrm rot="19800000">
                  <a:off x="3622745" y="1256660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任意多边形 165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3" name="组合 122"/>
              <p:cNvGrpSpPr/>
              <p:nvPr/>
            </p:nvGrpSpPr>
            <p:grpSpPr>
              <a:xfrm>
                <a:off x="5294039" y="2050606"/>
                <a:ext cx="661961" cy="661961"/>
                <a:chOff x="3404393" y="1190304"/>
                <a:chExt cx="1066092" cy="1066091"/>
              </a:xfrm>
            </p:grpSpPr>
            <p:sp>
              <p:nvSpPr>
                <p:cNvPr id="139" name="矩形 13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7" name="矩形 146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8" name="矩形 147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9" name="矩形 148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0" name="矩形 14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1" name="任意多边形 15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2" name="任意多边形 15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3" name="任意多边形 152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sp>
            <p:nvSpPr>
              <p:cNvPr id="124" name="任意多边形 123"/>
              <p:cNvSpPr/>
              <p:nvPr/>
            </p:nvSpPr>
            <p:spPr>
              <a:xfrm>
                <a:off x="3678652" y="2562301"/>
                <a:ext cx="1537436" cy="320085"/>
              </a:xfrm>
              <a:custGeom>
                <a:avLst/>
                <a:gdLst>
                  <a:gd name="connsiteX0" fmla="*/ 1184472 w 1537436"/>
                  <a:gd name="connsiteY0" fmla="*/ 0 h 320085"/>
                  <a:gd name="connsiteX1" fmla="*/ 1537436 w 1537436"/>
                  <a:gd name="connsiteY1" fmla="*/ 0 h 320085"/>
                  <a:gd name="connsiteX2" fmla="*/ 1537436 w 1537436"/>
                  <a:gd name="connsiteY2" fmla="*/ 9999 h 320085"/>
                  <a:gd name="connsiteX3" fmla="*/ 1360678 w 1537436"/>
                  <a:gd name="connsiteY3" fmla="*/ 161713 h 320085"/>
                  <a:gd name="connsiteX4" fmla="*/ 1537436 w 1537436"/>
                  <a:gd name="connsiteY4" fmla="*/ 313427 h 320085"/>
                  <a:gd name="connsiteX5" fmla="*/ 1537436 w 1537436"/>
                  <a:gd name="connsiteY5" fmla="*/ 320085 h 320085"/>
                  <a:gd name="connsiteX6" fmla="*/ 1184472 w 1537436"/>
                  <a:gd name="connsiteY6" fmla="*/ 320085 h 320085"/>
                  <a:gd name="connsiteX7" fmla="*/ 982517 w 1537436"/>
                  <a:gd name="connsiteY7" fmla="*/ 186471 h 320085"/>
                  <a:gd name="connsiteX8" fmla="*/ 310500 w 1537436"/>
                  <a:gd name="connsiteY8" fmla="*/ 186471 h 320085"/>
                  <a:gd name="connsiteX9" fmla="*/ 363008 w 1537436"/>
                  <a:gd name="connsiteY9" fmla="*/ 258248 h 320085"/>
                  <a:gd name="connsiteX10" fmla="*/ 363008 w 1537436"/>
                  <a:gd name="connsiteY10" fmla="*/ 267292 h 320085"/>
                  <a:gd name="connsiteX11" fmla="*/ 0 w 1537436"/>
                  <a:gd name="connsiteY11" fmla="*/ 161199 h 320085"/>
                  <a:gd name="connsiteX12" fmla="*/ 363008 w 1537436"/>
                  <a:gd name="connsiteY12" fmla="*/ 55106 h 320085"/>
                  <a:gd name="connsiteX13" fmla="*/ 363008 w 1537436"/>
                  <a:gd name="connsiteY13" fmla="*/ 64150 h 320085"/>
                  <a:gd name="connsiteX14" fmla="*/ 312191 w 1537436"/>
                  <a:gd name="connsiteY14" fmla="*/ 133615 h 320085"/>
                  <a:gd name="connsiteX15" fmla="*/ 982517 w 1537436"/>
                  <a:gd name="connsiteY15" fmla="*/ 133615 h 32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37436" h="320085">
                    <a:moveTo>
                      <a:pt x="1184472" y="0"/>
                    </a:moveTo>
                    <a:lnTo>
                      <a:pt x="1537436" y="0"/>
                    </a:lnTo>
                    <a:lnTo>
                      <a:pt x="1537436" y="9999"/>
                    </a:lnTo>
                    <a:lnTo>
                      <a:pt x="1360678" y="161713"/>
                    </a:lnTo>
                    <a:lnTo>
                      <a:pt x="1537436" y="313427"/>
                    </a:lnTo>
                    <a:lnTo>
                      <a:pt x="1537436" y="320085"/>
                    </a:lnTo>
                    <a:lnTo>
                      <a:pt x="1184472" y="320085"/>
                    </a:lnTo>
                    <a:lnTo>
                      <a:pt x="982517" y="186471"/>
                    </a:lnTo>
                    <a:lnTo>
                      <a:pt x="310500" y="186471"/>
                    </a:lnTo>
                    <a:lnTo>
                      <a:pt x="363008" y="258248"/>
                    </a:lnTo>
                    <a:lnTo>
                      <a:pt x="363008" y="267292"/>
                    </a:lnTo>
                    <a:lnTo>
                      <a:pt x="0" y="161199"/>
                    </a:lnTo>
                    <a:lnTo>
                      <a:pt x="363008" y="55106"/>
                    </a:lnTo>
                    <a:lnTo>
                      <a:pt x="363008" y="64150"/>
                    </a:lnTo>
                    <a:lnTo>
                      <a:pt x="312191" y="133615"/>
                    </a:lnTo>
                    <a:lnTo>
                      <a:pt x="982517" y="13361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5" name="组合 124"/>
              <p:cNvGrpSpPr/>
              <p:nvPr/>
            </p:nvGrpSpPr>
            <p:grpSpPr>
              <a:xfrm>
                <a:off x="3866817" y="1164662"/>
                <a:ext cx="627196" cy="620989"/>
                <a:chOff x="3404391" y="1190304"/>
                <a:chExt cx="1066092" cy="1066091"/>
              </a:xfrm>
              <a:solidFill>
                <a:srgbClr val="01ACBE"/>
              </a:solidFill>
            </p:grpSpPr>
            <p:sp>
              <p:nvSpPr>
                <p:cNvPr id="126" name="矩形 125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 rot="1800000">
                  <a:off x="4118046" y="1256661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 rot="3600000">
                  <a:off x="4299337" y="1437955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 rot="5400000">
                  <a:off x="4365695" y="168560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 rot="7200000">
                  <a:off x="4299338" y="193325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 rot="9000000">
                  <a:off x="4118045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 rot="10800000">
                  <a:off x="3870394" y="2180902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 rot="12600000">
                  <a:off x="3622744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 rot="14400000">
                  <a:off x="3441452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5" name="矩形 134"/>
                <p:cNvSpPr/>
                <p:nvPr/>
              </p:nvSpPr>
              <p:spPr>
                <a:xfrm rot="16200000">
                  <a:off x="3375094" y="1685605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8" name="任意多边形 13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</p:grpSp>
        <p:sp>
          <p:nvSpPr>
            <p:cNvPr id="96" name="椭圆 95"/>
            <p:cNvSpPr/>
            <p:nvPr/>
          </p:nvSpPr>
          <p:spPr>
            <a:xfrm>
              <a:off x="2790790" y="5408047"/>
              <a:ext cx="3166662" cy="48671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100000">
                  <a:srgbClr val="F3F3F3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元素节点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27150" y="1300480"/>
            <a:ext cx="586422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   W3C 提供了比较方便简单的定位节点的方法和属性，以便我们快速的对节点进行操作。 分别为：</a:t>
            </a:r>
            <a:endParaRPr lang="zh-CN" altLang="en-US"/>
          </a:p>
          <a:p>
            <a:pPr lvl="1"/>
            <a:r>
              <a:rPr lang="zh-CN" altLang="en-US"/>
              <a:t>getElementById()、</a:t>
            </a:r>
            <a:endParaRPr lang="zh-CN" altLang="en-US"/>
          </a:p>
          <a:p>
            <a:pPr lvl="1"/>
            <a:r>
              <a:rPr lang="zh-CN" altLang="en-US"/>
              <a:t>getElementsByTagName()、</a:t>
            </a:r>
            <a:endParaRPr lang="zh-CN" altLang="en-US"/>
          </a:p>
          <a:p>
            <a:pPr lvl="1"/>
            <a:r>
              <a:rPr lang="zh-CN" altLang="en-US"/>
              <a:t>getElementsByName()、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getElementsBy</a:t>
            </a:r>
            <a:r>
              <a:rPr lang="en-US" altLang="zh-CN">
                <a:sym typeface="+mn-ea"/>
              </a:rPr>
              <a:t>Class</a:t>
            </a:r>
            <a:r>
              <a:rPr lang="zh-CN" altLang="en-US">
                <a:sym typeface="+mn-ea"/>
              </a:rPr>
              <a:t>Name()、</a:t>
            </a:r>
            <a:endParaRPr lang="zh-CN" altLang="en-US"/>
          </a:p>
          <a:p>
            <a:pPr lvl="1"/>
            <a:r>
              <a:rPr lang="zh-CN" altLang="en-US"/>
              <a:t>getAttribute()、 setAttribute()和 removeAttribute()。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getElementById()方法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84250" y="939165"/>
            <a:ext cx="747776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getElementById()方法，接受一个参数：获取元素的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。如果找到相应的元素则返回该元素的HTMLDivElement对象，如果不存在，则返回 null。</a:t>
            </a:r>
            <a:endParaRPr lang="en-US" altLang="zh-CN">
              <a:solidFill>
                <a:srgbClr val="30313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	//</a:t>
            </a:r>
            <a:r>
              <a:rPr lang="zh-CN" altLang="en-US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获取 </a:t>
            </a:r>
            <a:r>
              <a:rPr lang="en-US" altLang="zh-CN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id </a:t>
            </a:r>
            <a:r>
              <a:rPr lang="zh-CN" altLang="en-US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为 </a:t>
            </a:r>
            <a:r>
              <a:rPr lang="en-US" altLang="zh-CN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box </a:t>
            </a:r>
            <a:r>
              <a:rPr lang="zh-CN" altLang="en-US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的元素节点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document.getElementById('box'); </a:t>
            </a:r>
            <a:endParaRPr lang="zh-CN" altLang="en-US">
              <a:solidFill>
                <a:srgbClr val="3031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zh-CN" altLang="en-US">
              <a:solidFill>
                <a:srgbClr val="3031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如果返回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null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，则是执行顺序问题。解决方法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script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调用标签移到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末尾即可；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onload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事件来处理，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onload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事件会在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加载完毕后再调用。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//</a:t>
            </a:r>
            <a:r>
              <a:rPr lang="zh-CN" altLang="en-US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加载 </a:t>
            </a:r>
            <a:r>
              <a:rPr lang="en-US" altLang="zh-CN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html </a:t>
            </a:r>
            <a:r>
              <a:rPr lang="zh-CN" altLang="en-US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后执行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window.onload=function() { 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document.getElementById('box');  </a:t>
            </a:r>
            <a:r>
              <a:rPr lang="en-US" altLang="zh-CN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//id</a:t>
            </a:r>
            <a:r>
              <a:rPr lang="zh-CN" altLang="en-US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具有唯一性</a:t>
            </a:r>
            <a:endParaRPr lang="zh-CN" altLang="en-US">
              <a:solidFill>
                <a:srgbClr val="3031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solidFill>
                  <a:srgbClr val="3031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4471</Words>
  <Application>WPS 演示</Application>
  <PresentationFormat>全屏显示(16:9)</PresentationFormat>
  <Paragraphs>230</Paragraphs>
  <Slides>28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宋体</vt:lpstr>
      <vt:lpstr>Wingdings</vt:lpstr>
      <vt:lpstr>DIN-BoldItalic</vt:lpstr>
      <vt:lpstr>微软雅黑</vt:lpstr>
      <vt:lpstr>Impact MT Std</vt:lpstr>
      <vt:lpstr>Segoe Print</vt:lpstr>
      <vt:lpstr>Calibri</vt:lpstr>
      <vt:lpstr>Arial Unicode MS</vt:lpstr>
      <vt:lpstr>PMingLiU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裕</cp:lastModifiedBy>
  <cp:revision>462</cp:revision>
  <dcterms:created xsi:type="dcterms:W3CDTF">2016-01-14T08:47:00Z</dcterms:created>
  <dcterms:modified xsi:type="dcterms:W3CDTF">2020-12-01T06:59:10Z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  <property fmtid="{D5CDD505-2E9C-101B-9397-08002B2CF9AE}" pid="3" name="KSORubyTemplateID">
    <vt:lpwstr>8</vt:lpwstr>
  </property>
</Properties>
</file>