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2" r:id="rId2"/>
    <p:sldId id="555" r:id="rId3"/>
    <p:sldId id="556" r:id="rId4"/>
    <p:sldId id="469" r:id="rId5"/>
    <p:sldId id="613" r:id="rId6"/>
    <p:sldId id="614" r:id="rId7"/>
    <p:sldId id="612" r:id="rId8"/>
    <p:sldId id="588" r:id="rId9"/>
    <p:sldId id="551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30" d="100"/>
          <a:sy n="130" d="100"/>
        </p:scale>
        <p:origin x="-82" y="-144"/>
      </p:cViewPr>
      <p:guideLst>
        <p:guide orient="horz" pos="1794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image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  <a:pPr/>
              <a:t>2019/8/8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microsoft.com/office/2007/relationships/hdphoto" Target="../media/image6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570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821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  <a:p>
            <a:pPr algn="ctr">
              <a:lnSpc>
                <a:spcPct val="150000"/>
              </a:lnSpc>
              <a:defRPr/>
            </a:pPr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6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4" name="矩形 33"/>
          <p:cNvSpPr/>
          <p:nvPr/>
        </p:nvSpPr>
        <p:spPr>
          <a:xfrm>
            <a:off x="5331460" y="2216785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过渡属性</a:t>
            </a: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CSS浏览器前缀兼容写法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Vendor prefix—浏览器引擎前缀，是一些放在CSS属性前的小字符串，用来确保这种属性只在特定的浏览器渲染引擎下才能识别和生效。谷歌浏览器和 Safari浏览器使用的是WebKit渲染引擎，火狐浏览器使用的是Gecko引擎，Internet Explorer使用的是Trident引擎，Opera以前使用Presto引擎，后改为WebKit引擎。一种浏览器引擎里一般不实现其它引擎前缀标 识的CSS属性，但由于以WebKit为引擎的移动浏览器相当流行，火狐等浏览器在其移动版里也实现了部分WebKit引擎前缀的CSS属性。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34465" y="1695450"/>
            <a:ext cx="62318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dirty="0">
                <a:solidFill>
                  <a:srgbClr val="FF0000"/>
                </a:solidFill>
              </a:rPr>
              <a:t>浏览器引擎前缀(Vendor Prefix)有哪些？</a:t>
            </a: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-moz-     /* Gecko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chemeClr val="tx1"/>
                </a:solidFill>
              </a:rPr>
              <a:t>火狐等使用Mozilla浏览器引擎的浏览器 */</a:t>
            </a:r>
          </a:p>
          <a:p>
            <a:r>
              <a:rPr dirty="0">
                <a:solidFill>
                  <a:schemeClr val="tx1"/>
                </a:solidFill>
              </a:rPr>
              <a:t>-webkit-  /*</a:t>
            </a:r>
            <a:r>
              <a:rPr dirty="0">
                <a:sym typeface="+mn-ea"/>
              </a:rPr>
              <a:t>webkit</a:t>
            </a:r>
            <a:r>
              <a:rPr lang="zh-CN" dirty="0">
                <a:sym typeface="+mn-ea"/>
              </a:rPr>
              <a:t>，</a:t>
            </a:r>
            <a:r>
              <a:rPr dirty="0">
                <a:solidFill>
                  <a:schemeClr val="tx1"/>
                </a:solidFill>
              </a:rPr>
              <a:t> Safari, 谷歌浏览器等使用Webkit引擎的浏览器 */</a:t>
            </a:r>
          </a:p>
          <a:p>
            <a:r>
              <a:rPr dirty="0">
                <a:solidFill>
                  <a:schemeClr val="tx1"/>
                </a:solidFill>
              </a:rPr>
              <a:t>-o-       /*Presto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chemeClr val="tx1"/>
                </a:solidFill>
              </a:rPr>
              <a:t>Opera浏览器(7.0-12.16) */</a:t>
            </a:r>
          </a:p>
          <a:p>
            <a:r>
              <a:rPr dirty="0">
                <a:solidFill>
                  <a:schemeClr val="tx1"/>
                </a:solidFill>
              </a:rPr>
              <a:t>-ms-      /*Trident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chemeClr val="tx1"/>
                </a:solidFill>
              </a:rPr>
              <a:t> Internet Explorer */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33830" y="864235"/>
            <a:ext cx="62318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dirty="0">
                <a:solidFill>
                  <a:srgbClr val="FF0000"/>
                </a:solidFill>
              </a:rPr>
              <a:t>为什么需要浏览器引擎前缀(Vendor Prefix)？</a:t>
            </a: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这些浏览器引擎前缀(Vendor Prefix)主要是各种浏览器用来试验或测试新出现的CSS3属性特征。可以总结为以下3点：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试验一些还未成为标准的的CSS属性——也许永远不会成为标准</a:t>
            </a:r>
          </a:p>
          <a:p>
            <a:r>
              <a:rPr dirty="0">
                <a:solidFill>
                  <a:schemeClr val="tx1"/>
                </a:solidFill>
              </a:rPr>
              <a:t>对新出现的标准的CSS3属性特征做实验性的实现</a:t>
            </a:r>
          </a:p>
          <a:p>
            <a:r>
              <a:rPr dirty="0">
                <a:solidFill>
                  <a:schemeClr val="tx1"/>
                </a:solidFill>
              </a:rPr>
              <a:t>对CSS3中一些新属性做等效语义的个性实现</a:t>
            </a:r>
          </a:p>
          <a:p>
            <a:r>
              <a:rPr dirty="0">
                <a:solidFill>
                  <a:schemeClr val="tx1"/>
                </a:solidFill>
              </a:rPr>
              <a:t>这些前缀并非所有都是需要的，但通常你加上这些前缀不会有任何害处——只要记住一条，把不带前缀的版本放到最后一行：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1.  transition 过渡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 CSS3，我们可以在不使用 Flash 动画或 JavaScript 的情况下，</a:t>
            </a:r>
          </a:p>
          <a:p>
            <a:r>
              <a:rPr lang="zh-CN" altLang="en-US"/>
              <a:t>当元素从一种样式变换为另一种样式时为元素添加效果</a:t>
            </a:r>
          </a:p>
          <a:p>
            <a:r>
              <a:rPr lang="zh-CN" altLang="en-US"/>
              <a:t>要实现这一点，必须规定两项内容：</a:t>
            </a:r>
          </a:p>
          <a:p>
            <a:r>
              <a:rPr lang="zh-CN" altLang="en-US"/>
              <a:t>指定要添加效果的CSS属性</a:t>
            </a:r>
          </a:p>
          <a:p>
            <a:r>
              <a:rPr lang="zh-CN" altLang="en-US"/>
              <a:t>指定效果的持续时间。</a:t>
            </a:r>
          </a:p>
          <a:p>
            <a:r>
              <a:rPr lang="zh-CN" altLang="en-US"/>
              <a:t>语法：</a:t>
            </a:r>
          </a:p>
          <a:p>
            <a:r>
              <a:rPr lang="zh-CN" altLang="en-US"/>
              <a:t>transition：[ transition-property ] || [ transition-duration ] || [ transition-timing-function ] || [ transition-delay 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[ transition-property ]： 检索或设置对象中的参与过渡的属性 </a:t>
            </a:r>
          </a:p>
          <a:p>
            <a:r>
              <a:rPr lang="zh-CN" altLang="en-US">
                <a:solidFill>
                  <a:schemeClr val="tx1"/>
                </a:solidFill>
              </a:rPr>
              <a:t>[ transition-duration ]： 检索或设置对象过渡的持续时间 </a:t>
            </a:r>
          </a:p>
          <a:p>
            <a:r>
              <a:rPr lang="zh-CN" altLang="en-US">
                <a:solidFill>
                  <a:schemeClr val="tx1"/>
                </a:solidFill>
              </a:rPr>
              <a:t>[ transition-timing-function ]： 检索或设置对象中过渡的动画类型 </a:t>
            </a:r>
          </a:p>
          <a:p>
            <a:r>
              <a:rPr lang="zh-CN" altLang="en-US">
                <a:solidFill>
                  <a:schemeClr val="tx1"/>
                </a:solidFill>
              </a:rPr>
              <a:t>linear： 线性过渡。</a:t>
            </a:r>
          </a:p>
          <a:p>
            <a:r>
              <a:rPr lang="zh-CN" altLang="en-US">
                <a:solidFill>
                  <a:schemeClr val="tx1"/>
                </a:solidFill>
              </a:rPr>
              <a:t>ease： 平滑过渡。</a:t>
            </a:r>
          </a:p>
          <a:p>
            <a:r>
              <a:rPr lang="zh-CN" altLang="en-US">
                <a:solidFill>
                  <a:schemeClr val="tx1"/>
                </a:solidFill>
              </a:rPr>
              <a:t>[ transition-delay ]： 检索或设置对象延迟过渡的时间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556</Words>
  <Application>Microsoft Office PowerPoint</Application>
  <PresentationFormat>全屏显示(16:9)</PresentationFormat>
  <Paragraphs>59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xbany</cp:lastModifiedBy>
  <cp:revision>230</cp:revision>
  <dcterms:created xsi:type="dcterms:W3CDTF">2016-01-14T08:47:00Z</dcterms:created>
  <dcterms:modified xsi:type="dcterms:W3CDTF">2019-08-08T06:17:33Z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  <property fmtid="{D5CDD505-2E9C-101B-9397-08002B2CF9AE}" pid="3" name="KSORubyTemplateID">
    <vt:lpwstr>8</vt:lpwstr>
  </property>
</Properties>
</file>