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89" r:id="rId1"/>
  </p:sldMasterIdLst>
  <p:notesMasterIdLst>
    <p:notesMasterId r:id="rId18"/>
  </p:notesMasterIdLst>
  <p:sldIdLst>
    <p:sldId id="256" r:id="rId2"/>
    <p:sldId id="299" r:id="rId3"/>
    <p:sldId id="308" r:id="rId4"/>
    <p:sldId id="283" r:id="rId5"/>
    <p:sldId id="313" r:id="rId6"/>
    <p:sldId id="263" r:id="rId7"/>
    <p:sldId id="258" r:id="rId8"/>
    <p:sldId id="264" r:id="rId9"/>
    <p:sldId id="306" r:id="rId10"/>
    <p:sldId id="309" r:id="rId11"/>
    <p:sldId id="312" r:id="rId12"/>
    <p:sldId id="311" r:id="rId13"/>
    <p:sldId id="303" r:id="rId14"/>
    <p:sldId id="317" r:id="rId15"/>
    <p:sldId id="259" r:id="rId16"/>
    <p:sldId id="318" r:id="rId17"/>
  </p:sldIdLst>
  <p:sldSz cx="9144000" cy="5143500" type="screen16x9"/>
  <p:notesSz cx="6858000" cy="9144000"/>
  <p:embeddedFontLst>
    <p:embeddedFont>
      <p:font typeface="Calibri" pitchFamily="34" charset="0"/>
      <p:regular r:id="rId19"/>
      <p:bold r:id="rId20"/>
      <p:italic r:id="rId21"/>
      <p:boldItalic r:id="rId22"/>
    </p:embeddedFont>
    <p:embeddedFont>
      <p:font typeface="Consolas" pitchFamily="49" charset="0"/>
      <p:regular r:id="rId23"/>
      <p:bold r:id="rId24"/>
      <p:italic r:id="rId25"/>
      <p:boldItalic r:id="rId26"/>
    </p:embeddedFont>
    <p:embeddedFont>
      <p:font typeface="Tw Cen MT" pitchFamily="34" charset="0"/>
      <p:regular r:id="rId27"/>
      <p:bold r:id="rId28"/>
      <p:italic r:id="rId29"/>
      <p:boldItalic r:id="rId30"/>
    </p:embeddedFont>
    <p:embeddedFont>
      <p:font typeface="Catamaran Thin" charset="0"/>
      <p:regular r:id="rId31"/>
      <p:bold r:id="rId32"/>
    </p:embeddedFont>
    <p:embeddedFont>
      <p:font typeface="Colonna MT" pitchFamily="82" charset="0"/>
      <p:regular r:id="rId33"/>
    </p:embeddedFont>
    <p:embeddedFont>
      <p:font typeface="Wingdings 2" pitchFamily="18" charset="2"/>
      <p:regular r:id="rId34"/>
    </p:embeddedFont>
    <p:embeddedFont>
      <p:font typeface="Catamaran" charset="0"/>
      <p:regular r:id="rId35"/>
      <p:bold r:id="rId36"/>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adya agrawal" initials="aa" lastIdx="1" clrIdx="0">
    <p:extLst>
      <p:ext uri="{19B8F6BF-5375-455C-9EA6-DF929625EA0E}">
        <p15:presenceInfo xmlns="" xmlns:p15="http://schemas.microsoft.com/office/powerpoint/2012/main" userId="4c1eead6105cade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93EC2C83-4F27-46E9-AB52-EA9CB43B9D6F}">
  <a:tblStyle styleId="{93EC2C83-4F27-46E9-AB52-EA9CB43B9D6F}"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477553AC-1573-4A18-AE2D-678138A4FA22}"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216" autoAdjust="0"/>
  </p:normalViewPr>
  <p:slideViewPr>
    <p:cSldViewPr>
      <p:cViewPr>
        <p:scale>
          <a:sx n="96" d="100"/>
          <a:sy n="96" d="100"/>
        </p:scale>
        <p:origin x="-416" y="22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3.fntdata"/><Relationship Id="rId34" Type="http://schemas.openxmlformats.org/officeDocument/2006/relationships/font" Target="fonts/font1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font" Target="fonts/font15.fntdata"/><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font" Target="fonts/font14.fntdata"/><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font" Target="fonts/font18.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font" Target="fonts/font1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19964767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
        <p:cNvGrpSpPr/>
        <p:nvPr/>
      </p:nvGrpSpPr>
      <p:grpSpPr>
        <a:xfrm>
          <a:off x="0" y="0"/>
          <a:ext cx="0" cy="0"/>
          <a:chOff x="0" y="0"/>
          <a:chExt cx="0" cy="0"/>
        </a:xfrm>
      </p:grpSpPr>
      <p:sp>
        <p:nvSpPr>
          <p:cNvPr id="589" name="Google Shape;589;gb2f7c811ed_0_4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0" name="Google Shape;590;gb2f7c811ed_0_4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220922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606413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4478274"/>
            <a:ext cx="9144000" cy="665226"/>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4539996"/>
            <a:ext cx="2249424" cy="534924"/>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4533138"/>
            <a:ext cx="6784848" cy="534924"/>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3028950"/>
            <a:ext cx="6477000" cy="13716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4537528"/>
            <a:ext cx="6705600" cy="51435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4551524"/>
            <a:ext cx="2057400" cy="514350"/>
          </a:xfrm>
        </p:spPr>
        <p:txBody>
          <a:bodyPr>
            <a:noAutofit/>
          </a:bodyPr>
          <a:lstStyle>
            <a:lvl1pPr algn="ctr">
              <a:defRPr sz="2000">
                <a:solidFill>
                  <a:srgbClr val="FFFFFF"/>
                </a:solidFill>
              </a:defRPr>
            </a:lvl1pPr>
          </a:lstStyle>
          <a:p>
            <a:fld id="{83284890-85D2-4D7B-8EF5-15A9C1DB8F42}" type="datetimeFigureOut">
              <a:rPr lang="en-US" smtClean="0"/>
              <a:t>4/27/2023</a:t>
            </a:fld>
            <a:endParaRPr lang="en-US" dirty="0"/>
          </a:p>
        </p:txBody>
      </p:sp>
      <p:sp>
        <p:nvSpPr>
          <p:cNvPr id="17" name="Footer Placeholder 16"/>
          <p:cNvSpPr>
            <a:spLocks noGrp="1"/>
          </p:cNvSpPr>
          <p:nvPr>
            <p:ph type="ftr" sz="quarter" idx="11"/>
          </p:nvPr>
        </p:nvSpPr>
        <p:spPr>
          <a:xfrm>
            <a:off x="2085393" y="177404"/>
            <a:ext cx="5867400" cy="273844"/>
          </a:xfrm>
        </p:spPr>
        <p:txBody>
          <a:bodyPr/>
          <a:lstStyle>
            <a:lvl1pPr algn="r">
              <a:defRPr>
                <a:solidFill>
                  <a:schemeClr val="tx2"/>
                </a:solidFill>
              </a:defRPr>
            </a:lvl1pPr>
          </a:lstStyle>
          <a:p>
            <a:endParaRPr lang="en-US" dirty="0"/>
          </a:p>
        </p:txBody>
      </p:sp>
      <p:sp>
        <p:nvSpPr>
          <p:cNvPr id="29" name="Slide Number Placeholder 28"/>
          <p:cNvSpPr>
            <a:spLocks noGrp="1"/>
          </p:cNvSpPr>
          <p:nvPr>
            <p:ph type="sldNum" sz="quarter" idx="12"/>
          </p:nvPr>
        </p:nvSpPr>
        <p:spPr>
          <a:xfrm>
            <a:off x="8001000" y="171450"/>
            <a:ext cx="838200" cy="285750"/>
          </a:xfrm>
        </p:spPr>
        <p:txBody>
          <a:bodyPr/>
          <a:lstStyle>
            <a:lvl1pPr>
              <a:defRPr>
                <a:solidFill>
                  <a:schemeClr val="tx2"/>
                </a:solidFill>
              </a:defRPr>
            </a:lvl1pPr>
          </a:lstStyle>
          <a:p>
            <a:pPr marL="0" lvl="0" indent="0" algn="r" rtl="0">
              <a:spcBef>
                <a:spcPts val="0"/>
              </a:spcBef>
              <a:spcAft>
                <a:spcPts val="0"/>
              </a:spcAft>
              <a:buNone/>
            </a:pPr>
            <a:fld id="{00000000-1234-1234-1234-123412341234}" type="slidenum">
              <a:rPr lang="en" smtClean="0"/>
              <a:t>‹#›</a:t>
            </a:fld>
            <a:endParaRPr lang="en" dirty="0"/>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7157CC2-0FC8-4686-B024-99790E0F5162}" type="datetimeFigureOut">
              <a:rPr lang="en-US" smtClean="0"/>
              <a:t>4/27/2023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dirty="0"/>
          </a:p>
        </p:txBody>
      </p:sp>
    </p:spTree>
  </p:cSld>
  <p:clrMapOvr>
    <a:masterClrMapping/>
  </p:clrMapOvr>
  <p:timing>
    <p:tnLst>
      <p:par>
        <p:cTn id="1" dur="indefinite" restart="never" nodeType="tmRoot"/>
      </p:par>
    </p:tnLst>
  </p:timing>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457201"/>
            <a:ext cx="2057400" cy="4137422"/>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457200"/>
            <a:ext cx="5562600" cy="413742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4686302"/>
            <a:ext cx="2209800" cy="273844"/>
          </a:xfrm>
        </p:spPr>
        <p:txBody>
          <a:bodyPr/>
          <a:lstStyle/>
          <a:p>
            <a:fld id="{F6764DA5-CD3D-4590-A511-FCD3BC7A793E}" type="datetimeFigureOut">
              <a:rPr lang="en-US" smtClean="0"/>
              <a:t>4/27/2023</a:t>
            </a:fld>
            <a:endParaRPr lang="en-US" dirty="0"/>
          </a:p>
        </p:txBody>
      </p:sp>
      <p:sp>
        <p:nvSpPr>
          <p:cNvPr id="5" name="Footer Placeholder 4"/>
          <p:cNvSpPr>
            <a:spLocks noGrp="1"/>
          </p:cNvSpPr>
          <p:nvPr>
            <p:ph type="ftr" sz="quarter" idx="11"/>
          </p:nvPr>
        </p:nvSpPr>
        <p:spPr>
          <a:xfrm>
            <a:off x="457202" y="4686156"/>
            <a:ext cx="5573483" cy="273844"/>
          </a:xfrm>
        </p:spPr>
        <p:txBody>
          <a:bodyPr/>
          <a:lstStyle/>
          <a:p>
            <a:endParaRPr lang="en-US" dirty="0"/>
          </a:p>
        </p:txBody>
      </p:sp>
      <p:sp>
        <p:nvSpPr>
          <p:cNvPr id="7" name="Rectangle 6"/>
          <p:cNvSpPr/>
          <p:nvPr/>
        </p:nvSpPr>
        <p:spPr bwMode="white">
          <a:xfrm>
            <a:off x="6096318" y="0"/>
            <a:ext cx="320040" cy="51435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457200"/>
            <a:ext cx="228600" cy="46863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40005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6056313" y="77787"/>
            <a:ext cx="400050" cy="244476"/>
          </a:xfrm>
        </p:spPr>
        <p:txBody>
          <a:bodyPr/>
          <a:lstStyle/>
          <a:p>
            <a:pPr marL="0" lvl="0" indent="0" algn="r" rtl="0">
              <a:spcBef>
                <a:spcPts val="0"/>
              </a:spcBef>
              <a:spcAft>
                <a:spcPts val="0"/>
              </a:spcAft>
              <a:buNone/>
            </a:pPr>
            <a:fld id="{00000000-1234-1234-1234-123412341234}" type="slidenum">
              <a:rPr lang="en" smtClean="0"/>
              <a:t>‹#›</a:t>
            </a:fld>
            <a:endParaRPr lang="en"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accent1"/>
        </a:solidFill>
        <a:effectLst/>
      </p:bgPr>
    </p:bg>
    <p:spTree>
      <p:nvGrpSpPr>
        <p:cNvPr id="1" name="Shape 9"/>
        <p:cNvGrpSpPr/>
        <p:nvPr/>
      </p:nvGrpSpPr>
      <p:grpSpPr>
        <a:xfrm>
          <a:off x="0" y="0"/>
          <a:ext cx="0" cy="0"/>
          <a:chOff x="0" y="0"/>
          <a:chExt cx="0" cy="0"/>
        </a:xfrm>
      </p:grpSpPr>
      <p:sp>
        <p:nvSpPr>
          <p:cNvPr id="30" name="Google Shape;30;p2"/>
          <p:cNvSpPr txBox="1">
            <a:spLocks noGrp="1"/>
          </p:cNvSpPr>
          <p:nvPr>
            <p:ph type="ctrTitle"/>
          </p:nvPr>
        </p:nvSpPr>
        <p:spPr>
          <a:xfrm>
            <a:off x="702900" y="3250075"/>
            <a:ext cx="4955100" cy="1159800"/>
          </a:xfrm>
          <a:prstGeom prst="rect">
            <a:avLst/>
          </a:prstGeom>
        </p:spPr>
        <p:txBody>
          <a:bodyPr spcFirstLastPara="1" wrap="square" lIns="0" tIns="0" rIns="0" bIns="0" anchor="b"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Tree>
    <p:extLst>
      <p:ext uri="{BB962C8B-B14F-4D97-AF65-F5344CB8AC3E}">
        <p14:creationId xmlns:p14="http://schemas.microsoft.com/office/powerpoint/2010/main" val="14646597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70"/>
        <p:cNvGrpSpPr/>
        <p:nvPr/>
      </p:nvGrpSpPr>
      <p:grpSpPr>
        <a:xfrm>
          <a:off x="0" y="0"/>
          <a:ext cx="0" cy="0"/>
          <a:chOff x="0" y="0"/>
          <a:chExt cx="0" cy="0"/>
        </a:xfrm>
      </p:grpSpPr>
      <p:sp>
        <p:nvSpPr>
          <p:cNvPr id="84" name="Google Shape;84;p5"/>
          <p:cNvSpPr txBox="1">
            <a:spLocks noGrp="1"/>
          </p:cNvSpPr>
          <p:nvPr>
            <p:ph type="title"/>
          </p:nvPr>
        </p:nvSpPr>
        <p:spPr>
          <a:xfrm>
            <a:off x="779100" y="836000"/>
            <a:ext cx="6010500" cy="3963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85" name="Google Shape;85;p5"/>
          <p:cNvSpPr txBox="1">
            <a:spLocks noGrp="1"/>
          </p:cNvSpPr>
          <p:nvPr>
            <p:ph type="body" idx="1"/>
          </p:nvPr>
        </p:nvSpPr>
        <p:spPr>
          <a:xfrm>
            <a:off x="779100" y="1503551"/>
            <a:ext cx="6010500" cy="2884200"/>
          </a:xfrm>
          <a:prstGeom prst="rect">
            <a:avLst/>
          </a:prstGeom>
        </p:spPr>
        <p:txBody>
          <a:bodyPr spcFirstLastPara="1" wrap="square" lIns="0" tIns="0" rIns="0" bIns="0" anchor="t" anchorCtr="0">
            <a:noAutofit/>
          </a:bodyPr>
          <a:lstStyle>
            <a:lvl1pPr marL="457200" lvl="0" indent="-330200" rtl="0">
              <a:spcBef>
                <a:spcPts val="0"/>
              </a:spcBef>
              <a:spcAft>
                <a:spcPts val="0"/>
              </a:spcAft>
              <a:buSzPts val="1600"/>
              <a:buChar char="⬢"/>
              <a:defRPr/>
            </a:lvl1pPr>
            <a:lvl2pPr marL="914400" lvl="1" indent="-330200" rtl="0">
              <a:spcBef>
                <a:spcPts val="800"/>
              </a:spcBef>
              <a:spcAft>
                <a:spcPts val="0"/>
              </a:spcAft>
              <a:buSzPts val="1600"/>
              <a:buChar char="⬡"/>
              <a:defRPr/>
            </a:lvl2pPr>
            <a:lvl3pPr marL="1371600" lvl="2" indent="-330200" rtl="0">
              <a:spcBef>
                <a:spcPts val="800"/>
              </a:spcBef>
              <a:spcAft>
                <a:spcPts val="0"/>
              </a:spcAft>
              <a:buSzPts val="1600"/>
              <a:buChar char="⬡"/>
              <a:defRPr/>
            </a:lvl3pPr>
            <a:lvl4pPr marL="1828800" lvl="3" indent="-381000" rtl="0">
              <a:spcBef>
                <a:spcPts val="800"/>
              </a:spcBef>
              <a:spcAft>
                <a:spcPts val="0"/>
              </a:spcAft>
              <a:buSzPts val="2400"/>
              <a:buChar char="●"/>
              <a:defRPr/>
            </a:lvl4pPr>
            <a:lvl5pPr marL="2286000" lvl="4" indent="-381000" rtl="0">
              <a:spcBef>
                <a:spcPts val="800"/>
              </a:spcBef>
              <a:spcAft>
                <a:spcPts val="0"/>
              </a:spcAft>
              <a:buSzPts val="2400"/>
              <a:buChar char="○"/>
              <a:defRPr/>
            </a:lvl5pPr>
            <a:lvl6pPr marL="2743200" lvl="5" indent="-381000" rtl="0">
              <a:spcBef>
                <a:spcPts val="800"/>
              </a:spcBef>
              <a:spcAft>
                <a:spcPts val="0"/>
              </a:spcAft>
              <a:buSzPts val="2400"/>
              <a:buChar char="■"/>
              <a:defRPr/>
            </a:lvl6pPr>
            <a:lvl7pPr marL="3200400" lvl="6" indent="-381000" rtl="0">
              <a:spcBef>
                <a:spcPts val="800"/>
              </a:spcBef>
              <a:spcAft>
                <a:spcPts val="0"/>
              </a:spcAft>
              <a:buSzPts val="2400"/>
              <a:buChar char="●"/>
              <a:defRPr/>
            </a:lvl7pPr>
            <a:lvl8pPr marL="3657600" lvl="7" indent="-381000" rtl="0">
              <a:spcBef>
                <a:spcPts val="800"/>
              </a:spcBef>
              <a:spcAft>
                <a:spcPts val="0"/>
              </a:spcAft>
              <a:buSzPts val="2400"/>
              <a:buChar char="○"/>
              <a:defRPr/>
            </a:lvl8pPr>
            <a:lvl9pPr marL="4114800" lvl="8" indent="-381000" rtl="0">
              <a:spcBef>
                <a:spcPts val="800"/>
              </a:spcBef>
              <a:spcAft>
                <a:spcPts val="800"/>
              </a:spcAft>
              <a:buSzPts val="2400"/>
              <a:buChar char="■"/>
              <a:defRPr/>
            </a:lvl9pPr>
          </a:lstStyle>
          <a:p>
            <a:endParaRPr/>
          </a:p>
        </p:txBody>
      </p:sp>
      <p:sp>
        <p:nvSpPr>
          <p:cNvPr id="86" name="Google Shape;86;p5"/>
          <p:cNvSpPr txBox="1">
            <a:spLocks noGrp="1"/>
          </p:cNvSpPr>
          <p:nvPr>
            <p:ph type="sldNum" idx="12"/>
          </p:nvPr>
        </p:nvSpPr>
        <p:spPr>
          <a:xfrm>
            <a:off x="8480583"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dirty="0"/>
          </a:p>
        </p:txBody>
      </p:sp>
    </p:spTree>
    <p:extLst>
      <p:ext uri="{BB962C8B-B14F-4D97-AF65-F5344CB8AC3E}">
        <p14:creationId xmlns:p14="http://schemas.microsoft.com/office/powerpoint/2010/main" val="17518960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31"/>
        <p:cNvGrpSpPr/>
        <p:nvPr/>
      </p:nvGrpSpPr>
      <p:grpSpPr>
        <a:xfrm>
          <a:off x="0" y="0"/>
          <a:ext cx="0" cy="0"/>
          <a:chOff x="0" y="0"/>
          <a:chExt cx="0" cy="0"/>
        </a:xfrm>
      </p:grpSpPr>
      <p:sp>
        <p:nvSpPr>
          <p:cNvPr id="52" name="Google Shape;52;p3"/>
          <p:cNvSpPr txBox="1">
            <a:spLocks noGrp="1"/>
          </p:cNvSpPr>
          <p:nvPr>
            <p:ph type="ctrTitle"/>
          </p:nvPr>
        </p:nvSpPr>
        <p:spPr>
          <a:xfrm>
            <a:off x="2305150" y="2884378"/>
            <a:ext cx="5811001" cy="475800"/>
          </a:xfrm>
          <a:prstGeom prst="rect">
            <a:avLst/>
          </a:prstGeom>
        </p:spPr>
        <p:txBody>
          <a:bodyPr spcFirstLastPara="1" wrap="square" lIns="0" tIns="0" rIns="0" bIns="0" anchor="ctr" anchorCtr="0">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53" name="Google Shape;53;p3"/>
          <p:cNvSpPr txBox="1">
            <a:spLocks noGrp="1"/>
          </p:cNvSpPr>
          <p:nvPr>
            <p:ph type="subTitle" idx="1"/>
          </p:nvPr>
        </p:nvSpPr>
        <p:spPr>
          <a:xfrm>
            <a:off x="2305150" y="3385436"/>
            <a:ext cx="5811001" cy="410700"/>
          </a:xfrm>
          <a:prstGeom prst="rect">
            <a:avLst/>
          </a:prstGeom>
        </p:spPr>
        <p:txBody>
          <a:bodyPr spcFirstLastPara="1" wrap="square" lIns="0" tIns="0" rIns="0" bIns="0" anchor="t" anchorCtr="0">
            <a:noAutofit/>
          </a:bodyPr>
          <a:lstStyle>
            <a:lvl1pPr lvl="0" rtl="0">
              <a:spcBef>
                <a:spcPts val="0"/>
              </a:spcBef>
              <a:spcAft>
                <a:spcPts val="0"/>
              </a:spcAft>
              <a:buClr>
                <a:schemeClr val="dk1"/>
              </a:buClr>
              <a:buSzPts val="1600"/>
              <a:buNone/>
              <a:defRPr/>
            </a:lvl1pPr>
            <a:lvl2pPr lvl="1" rtl="0">
              <a:spcBef>
                <a:spcPts val="800"/>
              </a:spcBef>
              <a:spcAft>
                <a:spcPts val="0"/>
              </a:spcAft>
              <a:buClr>
                <a:schemeClr val="dk1"/>
              </a:buClr>
              <a:buSzPts val="3000"/>
              <a:buNone/>
              <a:defRPr sz="3000"/>
            </a:lvl2pPr>
            <a:lvl3pPr lvl="2" rtl="0">
              <a:spcBef>
                <a:spcPts val="800"/>
              </a:spcBef>
              <a:spcAft>
                <a:spcPts val="0"/>
              </a:spcAft>
              <a:buClr>
                <a:schemeClr val="dk1"/>
              </a:buClr>
              <a:buSzPts val="3000"/>
              <a:buNone/>
              <a:defRPr sz="3000"/>
            </a:lvl3pPr>
            <a:lvl4pPr lvl="3" rtl="0">
              <a:spcBef>
                <a:spcPts val="800"/>
              </a:spcBef>
              <a:spcAft>
                <a:spcPts val="0"/>
              </a:spcAft>
              <a:buSzPts val="3000"/>
              <a:buNone/>
              <a:defRPr sz="3000"/>
            </a:lvl4pPr>
            <a:lvl5pPr lvl="4" rtl="0">
              <a:spcBef>
                <a:spcPts val="800"/>
              </a:spcBef>
              <a:spcAft>
                <a:spcPts val="0"/>
              </a:spcAft>
              <a:buSzPts val="3000"/>
              <a:buNone/>
              <a:defRPr sz="3000"/>
            </a:lvl5pPr>
            <a:lvl6pPr lvl="5" rtl="0">
              <a:spcBef>
                <a:spcPts val="800"/>
              </a:spcBef>
              <a:spcAft>
                <a:spcPts val="0"/>
              </a:spcAft>
              <a:buSzPts val="3000"/>
              <a:buNone/>
              <a:defRPr sz="3000"/>
            </a:lvl6pPr>
            <a:lvl7pPr lvl="6" rtl="0">
              <a:spcBef>
                <a:spcPts val="800"/>
              </a:spcBef>
              <a:spcAft>
                <a:spcPts val="0"/>
              </a:spcAft>
              <a:buSzPts val="3000"/>
              <a:buNone/>
              <a:defRPr sz="3000"/>
            </a:lvl7pPr>
            <a:lvl8pPr lvl="7" rtl="0">
              <a:spcBef>
                <a:spcPts val="800"/>
              </a:spcBef>
              <a:spcAft>
                <a:spcPts val="0"/>
              </a:spcAft>
              <a:buSzPts val="3000"/>
              <a:buNone/>
              <a:defRPr sz="3000"/>
            </a:lvl8pPr>
            <a:lvl9pPr lvl="8" rtl="0">
              <a:spcBef>
                <a:spcPts val="800"/>
              </a:spcBef>
              <a:spcAft>
                <a:spcPts val="800"/>
              </a:spcAft>
              <a:buSzPts val="3000"/>
              <a:buNone/>
              <a:defRPr sz="3000"/>
            </a:lvl9pPr>
          </a:lstStyle>
          <a:p>
            <a:endParaRPr/>
          </a:p>
        </p:txBody>
      </p:sp>
    </p:spTree>
    <p:extLst>
      <p:ext uri="{BB962C8B-B14F-4D97-AF65-F5344CB8AC3E}">
        <p14:creationId xmlns:p14="http://schemas.microsoft.com/office/powerpoint/2010/main" val="9271740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171450"/>
            <a:ext cx="8153400" cy="74295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82F5661D-6934-4B32-B92C-470368BF1EC6}" type="datetimeFigureOut">
              <a:rPr lang="en-US" smtClean="0"/>
              <a:t>4/27/2023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pPr marL="0" lvl="0" indent="0" algn="r" rtl="0">
              <a:spcBef>
                <a:spcPts val="0"/>
              </a:spcBef>
              <a:spcAft>
                <a:spcPts val="0"/>
              </a:spcAft>
              <a:buNone/>
            </a:pPr>
            <a:fld id="{00000000-1234-1234-1234-123412341234}" type="slidenum">
              <a:rPr lang="en" smtClean="0"/>
              <a:t>‹#›</a:t>
            </a:fld>
            <a:endParaRPr lang="en" dirty="0"/>
          </a:p>
        </p:txBody>
      </p:sp>
      <p:sp>
        <p:nvSpPr>
          <p:cNvPr id="8" name="Content Placeholder 7"/>
          <p:cNvSpPr>
            <a:spLocks noGrp="1"/>
          </p:cNvSpPr>
          <p:nvPr>
            <p:ph sz="quarter" idx="1"/>
          </p:nvPr>
        </p:nvSpPr>
        <p:spPr>
          <a:xfrm>
            <a:off x="612648" y="1200150"/>
            <a:ext cx="8153400" cy="337185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iming>
    <p:tnLst>
      <p:par>
        <p:cTn id="1" dur="indefinite" restart="never" nodeType="tmRoot"/>
      </p:par>
    </p:tnLst>
  </p:timing>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1" y="2057400"/>
            <a:ext cx="7123113" cy="1254919"/>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143000"/>
            <a:ext cx="9144000" cy="85725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00150"/>
            <a:ext cx="1295400" cy="7429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200150"/>
            <a:ext cx="7772400" cy="7429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200150"/>
            <a:ext cx="7620000" cy="74295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C6F822A4-8DA6-4447-9B1F-C5DB58435268}" type="datetimeFigureOut">
              <a:rPr lang="en-US" smtClean="0"/>
              <a:t>4/27/2023</a:t>
            </a:fld>
            <a:endParaRPr lang="en-US" dirty="0"/>
          </a:p>
        </p:txBody>
      </p:sp>
      <p:sp>
        <p:nvSpPr>
          <p:cNvPr id="13" name="Slide Number Placeholder 12"/>
          <p:cNvSpPr>
            <a:spLocks noGrp="1"/>
          </p:cNvSpPr>
          <p:nvPr>
            <p:ph type="sldNum" sz="quarter" idx="11"/>
          </p:nvPr>
        </p:nvSpPr>
        <p:spPr>
          <a:xfrm>
            <a:off x="0" y="1314450"/>
            <a:ext cx="1295400" cy="526257"/>
          </a:xfrm>
        </p:spPr>
        <p:txBody>
          <a:bodyPr>
            <a:noAutofit/>
          </a:bodyPr>
          <a:lstStyle>
            <a:lvl1pPr>
              <a:defRPr sz="2400">
                <a:solidFill>
                  <a:srgbClr val="FFFFFF"/>
                </a:solidFill>
              </a:defRPr>
            </a:lvl1pPr>
          </a:lstStyle>
          <a:p>
            <a:pPr marL="0" lvl="0" indent="0" algn="r" rtl="0">
              <a:spcBef>
                <a:spcPts val="0"/>
              </a:spcBef>
              <a:spcAft>
                <a:spcPts val="0"/>
              </a:spcAft>
              <a:buNone/>
            </a:pPr>
            <a:fld id="{00000000-1234-1234-1234-123412341234}" type="slidenum">
              <a:rPr lang="en" smtClean="0"/>
              <a:t>‹#›</a:t>
            </a:fld>
            <a:endParaRPr lang="en" dirty="0"/>
          </a:p>
        </p:txBody>
      </p:sp>
      <p:sp>
        <p:nvSpPr>
          <p:cNvPr id="14" name="Footer Placeholder 13"/>
          <p:cNvSpPr>
            <a:spLocks noGrp="1"/>
          </p:cNvSpPr>
          <p:nvPr>
            <p:ph type="ftr" sz="quarter" idx="12"/>
          </p:nvPr>
        </p:nvSpPr>
        <p:spPr/>
        <p:txBody>
          <a:bodyPr/>
          <a:lstStyle/>
          <a:p>
            <a:endParaRPr lang="en-US"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192175"/>
            <a:ext cx="3886200" cy="3429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192175"/>
            <a:ext cx="3886200" cy="3429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E548D31E-DCDA-41A7-9C67-C4B11B94D21D}" type="datetimeFigureOut">
              <a:rPr lang="en-US" smtClean="0"/>
              <a:t>4/27/2023</a:t>
            </a:fld>
            <a:endParaRPr lang="en-US" dirty="0"/>
          </a:p>
        </p:txBody>
      </p:sp>
      <p:sp>
        <p:nvSpPr>
          <p:cNvPr id="10" name="Slide Number Placeholder 9"/>
          <p:cNvSpPr>
            <a:spLocks noGrp="1"/>
          </p:cNvSpPr>
          <p:nvPr>
            <p:ph type="sldNum" sz="quarter" idx="16"/>
          </p:nvPr>
        </p:nvSpPr>
        <p:spPr/>
        <p:txBody>
          <a:bodyPr rtlCol="0"/>
          <a:lstStyle/>
          <a:p>
            <a:pPr marL="0" lvl="0" indent="0" algn="r" rtl="0">
              <a:spcBef>
                <a:spcPts val="0"/>
              </a:spcBef>
              <a:spcAft>
                <a:spcPts val="0"/>
              </a:spcAft>
              <a:buNone/>
            </a:pPr>
            <a:fld id="{00000000-1234-1234-1234-123412341234}" type="slidenum">
              <a:rPr lang="en" smtClean="0"/>
              <a:t>‹#›</a:t>
            </a:fld>
            <a:endParaRPr lang="en" dirty="0"/>
          </a:p>
        </p:txBody>
      </p:sp>
      <p:sp>
        <p:nvSpPr>
          <p:cNvPr id="12" name="Footer Placeholder 11"/>
          <p:cNvSpPr>
            <a:spLocks noGrp="1"/>
          </p:cNvSpPr>
          <p:nvPr>
            <p:ph type="ftr" sz="quarter" idx="17"/>
          </p:nvPr>
        </p:nvSpPr>
        <p:spPr/>
        <p:txBody>
          <a:bodyPr rtlCol="0"/>
          <a:lstStyle/>
          <a:p>
            <a:endParaRPr lang="en-US" dirty="0"/>
          </a:p>
        </p:txBody>
      </p:sp>
    </p:spTree>
  </p:cSld>
  <p:clrMapOvr>
    <a:masterClrMapping/>
  </p:clrMapOvr>
  <p:timing>
    <p:tnLst>
      <p:par>
        <p:cTn id="1" dur="indefinite" restart="never" nodeType="tmRoot"/>
      </p:par>
    </p:tnLst>
  </p:timing>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04787"/>
            <a:ext cx="8153400" cy="652463"/>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1828800"/>
            <a:ext cx="3886200" cy="268605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1828800"/>
            <a:ext cx="3886200" cy="268605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9B3762C0-B258-48F1-ADE6-176B4174CCDD}" type="datetimeFigureOut">
              <a:rPr lang="en-US" smtClean="0"/>
              <a:t>4/27/2023</a:t>
            </a:fld>
            <a:endParaRPr lang="en-US" dirty="0"/>
          </a:p>
        </p:txBody>
      </p:sp>
      <p:sp>
        <p:nvSpPr>
          <p:cNvPr id="12" name="Slide Number Placeholder 11"/>
          <p:cNvSpPr>
            <a:spLocks noGrp="1"/>
          </p:cNvSpPr>
          <p:nvPr>
            <p:ph type="sldNum" sz="quarter" idx="16"/>
          </p:nvPr>
        </p:nvSpPr>
        <p:spPr/>
        <p:txBody>
          <a:bodyPr rtlCol="0"/>
          <a:lstStyle/>
          <a:p>
            <a:pPr marL="0" lvl="0" indent="0" algn="r" rtl="0">
              <a:spcBef>
                <a:spcPts val="0"/>
              </a:spcBef>
              <a:spcAft>
                <a:spcPts val="0"/>
              </a:spcAft>
              <a:buNone/>
            </a:pPr>
            <a:fld id="{00000000-1234-1234-1234-123412341234}" type="slidenum">
              <a:rPr lang="en" smtClean="0"/>
              <a:t>‹#›</a:t>
            </a:fld>
            <a:endParaRPr lang="en" dirty="0"/>
          </a:p>
        </p:txBody>
      </p:sp>
      <p:sp>
        <p:nvSpPr>
          <p:cNvPr id="14" name="Footer Placeholder 13"/>
          <p:cNvSpPr>
            <a:spLocks noGrp="1"/>
          </p:cNvSpPr>
          <p:nvPr>
            <p:ph type="ftr" sz="quarter" idx="17"/>
          </p:nvPr>
        </p:nvSpPr>
        <p:spPr/>
        <p:txBody>
          <a:bodyPr rtlCol="0"/>
          <a:lstStyle/>
          <a:p>
            <a:endParaRPr lang="en-US" dirty="0"/>
          </a:p>
        </p:txBody>
      </p:sp>
      <p:sp>
        <p:nvSpPr>
          <p:cNvPr id="16" name="Text Placeholder 15"/>
          <p:cNvSpPr>
            <a:spLocks noGrp="1"/>
          </p:cNvSpPr>
          <p:nvPr>
            <p:ph type="body" sz="quarter" idx="1"/>
          </p:nvPr>
        </p:nvSpPr>
        <p:spPr>
          <a:xfrm>
            <a:off x="609600" y="1314450"/>
            <a:ext cx="3886200" cy="48006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314450"/>
            <a:ext cx="3886200" cy="48006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timing>
    <p:tnLst>
      <p:par>
        <p:cTn id="1" dur="indefinite" restart="never" nodeType="tmRoot"/>
      </p:par>
    </p:tnLst>
  </p:timing>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677919A6-33EB-49BD-A62F-1FA56B9F9712}" type="datetimeFigureOut">
              <a:rPr lang="en-US" smtClean="0"/>
              <a:t>4/27/2023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lvl1pPr>
              <a:defRPr>
                <a:solidFill>
                  <a:srgbClr val="FFFFFF"/>
                </a:solidFill>
              </a:defRPr>
            </a:lvl1pPr>
          </a:lstStyle>
          <a:p>
            <a:pPr marL="0" lvl="0" indent="0" algn="r" rtl="0">
              <a:spcBef>
                <a:spcPts val="0"/>
              </a:spcBef>
              <a:spcAft>
                <a:spcPts val="0"/>
              </a:spcAft>
              <a:buNone/>
            </a:pPr>
            <a:fld id="{00000000-1234-1234-1234-123412341234}" type="slidenum">
              <a:rPr lang="en" smtClean="0"/>
              <a:t>‹#›</a:t>
            </a:fld>
            <a:endParaRPr lang="en" dirty="0"/>
          </a:p>
        </p:txBody>
      </p:sp>
    </p:spTree>
  </p:cSld>
  <p:clrMapOvr>
    <a:masterClrMapping/>
  </p:clrMapOvr>
  <p:timing>
    <p:tnLst>
      <p:par>
        <p:cTn id="1" dur="indefinite" restart="never" nodeType="tmRoot"/>
      </p:par>
    </p:tnLst>
  </p:timing>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smtClean="0"/>
              <a:t>4/27/2023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a:xfrm>
            <a:off x="0" y="4686300"/>
            <a:ext cx="533400" cy="285750"/>
          </a:xfrm>
        </p:spPr>
        <p:txBody>
          <a:bodyPr/>
          <a:lstStyle>
            <a:lvl1pPr>
              <a:defRPr>
                <a:solidFill>
                  <a:schemeClr val="tx2"/>
                </a:solidFill>
              </a:defRPr>
            </a:lvl1pPr>
          </a:lstStyle>
          <a:p>
            <a:pPr marL="0" lvl="0" indent="0" algn="r" rtl="0">
              <a:spcBef>
                <a:spcPts val="0"/>
              </a:spcBef>
              <a:spcAft>
                <a:spcPts val="0"/>
              </a:spcAft>
              <a:buNone/>
            </a:pPr>
            <a:fld id="{00000000-1234-1234-1234-123412341234}" type="slidenum">
              <a:rPr lang="en" smtClean="0"/>
              <a:t>‹#›</a:t>
            </a:fld>
            <a:endParaRPr lang="en"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04787"/>
            <a:ext cx="8077200" cy="652463"/>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DA16AA21-1863-4931-97CB-99D0A168701B}" type="datetimeFigureOut">
              <a:rPr lang="en-US" smtClean="0"/>
              <a:t>4/27/2023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rgbClr val="FFFFFF"/>
                </a:solidFill>
              </a:defRPr>
            </a:lvl1pPr>
          </a:lstStyle>
          <a:p>
            <a:pPr marL="0" lvl="0" indent="0" algn="r" rtl="0">
              <a:spcBef>
                <a:spcPts val="0"/>
              </a:spcBef>
              <a:spcAft>
                <a:spcPts val="0"/>
              </a:spcAft>
              <a:buNone/>
            </a:pPr>
            <a:fld id="{00000000-1234-1234-1234-123412341234}" type="slidenum">
              <a:rPr lang="en" smtClean="0"/>
              <a:t>‹#›</a:t>
            </a:fld>
            <a:endParaRPr lang="en" dirty="0"/>
          </a:p>
        </p:txBody>
      </p:sp>
      <p:sp>
        <p:nvSpPr>
          <p:cNvPr id="3" name="Text Placeholder 2"/>
          <p:cNvSpPr>
            <a:spLocks noGrp="1"/>
          </p:cNvSpPr>
          <p:nvPr>
            <p:ph type="body" idx="2"/>
          </p:nvPr>
        </p:nvSpPr>
        <p:spPr>
          <a:xfrm>
            <a:off x="609600" y="1314450"/>
            <a:ext cx="1600200" cy="325755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314450"/>
            <a:ext cx="6400800" cy="33147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iming>
    <p:tnLst>
      <p:par>
        <p:cTn id="1" dur="indefinite" restart="never" nodeType="tmRoot"/>
      </p:par>
    </p:tnLst>
  </p:timing>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4114800"/>
            <a:ext cx="7315200" cy="51435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3429000"/>
            <a:ext cx="9144000" cy="665226"/>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3497580"/>
            <a:ext cx="1463040" cy="534924"/>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3490722"/>
            <a:ext cx="7598664" cy="534924"/>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3486150"/>
            <a:ext cx="7315200" cy="51435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515035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4686300"/>
            <a:ext cx="2667000" cy="273844"/>
          </a:xfrm>
        </p:spPr>
        <p:txBody>
          <a:bodyPr rtlCol="0"/>
          <a:lstStyle/>
          <a:p>
            <a:fld id="{3772C379-9A7C-4C87-A116-CBE9F58B04C5}" type="datetimeFigureOut">
              <a:rPr lang="en-US" smtClean="0"/>
              <a:t>4/27/2023</a:t>
            </a:fld>
            <a:endParaRPr lang="en-US" dirty="0"/>
          </a:p>
        </p:txBody>
      </p:sp>
      <p:sp>
        <p:nvSpPr>
          <p:cNvPr id="13" name="Slide Number Placeholder 12"/>
          <p:cNvSpPr>
            <a:spLocks noGrp="1"/>
          </p:cNvSpPr>
          <p:nvPr>
            <p:ph type="sldNum" sz="quarter" idx="11"/>
          </p:nvPr>
        </p:nvSpPr>
        <p:spPr>
          <a:xfrm>
            <a:off x="0" y="3500437"/>
            <a:ext cx="1447800" cy="497684"/>
          </a:xfrm>
        </p:spPr>
        <p:txBody>
          <a:bodyPr rtlCol="0"/>
          <a:lstStyle>
            <a:lvl1pPr>
              <a:defRPr sz="2800"/>
            </a:lvl1pPr>
          </a:lstStyle>
          <a:p>
            <a:pPr marL="0" lvl="0" indent="0" algn="r" rtl="0">
              <a:spcBef>
                <a:spcPts val="0"/>
              </a:spcBef>
              <a:spcAft>
                <a:spcPts val="0"/>
              </a:spcAft>
              <a:buNone/>
            </a:pPr>
            <a:fld id="{00000000-1234-1234-1234-123412341234}" type="slidenum">
              <a:rPr lang="en" smtClean="0"/>
              <a:t>‹#›</a:t>
            </a:fld>
            <a:endParaRPr lang="en" dirty="0"/>
          </a:p>
        </p:txBody>
      </p:sp>
      <p:sp>
        <p:nvSpPr>
          <p:cNvPr id="14" name="Footer Placeholder 13"/>
          <p:cNvSpPr>
            <a:spLocks noGrp="1"/>
          </p:cNvSpPr>
          <p:nvPr>
            <p:ph type="ftr" sz="quarter" idx="12"/>
          </p:nvPr>
        </p:nvSpPr>
        <p:spPr>
          <a:xfrm>
            <a:off x="1600200" y="4686155"/>
            <a:ext cx="4572000" cy="273844"/>
          </a:xfrm>
        </p:spPr>
        <p:txBody>
          <a:bodyPr rtlCol="0"/>
          <a:lstStyle/>
          <a:p>
            <a:pPr algn="r" eaLnBrk="1" latinLnBrk="0" hangingPunct="1"/>
            <a:endParaRPr kumimoji="0" lang="en-US" sz="1100" dirty="0">
              <a:solidFill>
                <a:schemeClr val="tx2"/>
              </a:solidFill>
            </a:endParaRPr>
          </a:p>
        </p:txBody>
      </p:sp>
      <p:sp>
        <p:nvSpPr>
          <p:cNvPr id="3" name="Picture Placeholder 2"/>
          <p:cNvSpPr>
            <a:spLocks noGrp="1"/>
          </p:cNvSpPr>
          <p:nvPr>
            <p:ph type="pic" idx="1"/>
          </p:nvPr>
        </p:nvSpPr>
        <p:spPr>
          <a:xfrm>
            <a:off x="1560576" y="0"/>
            <a:ext cx="7583424" cy="3426714"/>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71450"/>
            <a:ext cx="8153400" cy="74295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200150"/>
            <a:ext cx="8153400" cy="339471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4686300"/>
            <a:ext cx="2667000" cy="273844"/>
          </a:xfrm>
          <a:prstGeom prst="rect">
            <a:avLst/>
          </a:prstGeom>
        </p:spPr>
        <p:txBody>
          <a:bodyPr vert="horz" anchor="ctr" anchorCtr="0"/>
          <a:lstStyle>
            <a:lvl1pPr algn="l" eaLnBrk="1" latinLnBrk="0" hangingPunct="1">
              <a:defRPr kumimoji="0" sz="1400">
                <a:solidFill>
                  <a:schemeClr val="tx2"/>
                </a:solidFill>
              </a:defRPr>
            </a:lvl1pPr>
          </a:lstStyle>
          <a:p>
            <a:fld id="{8664C608-40B1-4030-A28D-5B74BC98ADCE}" type="datetimeFigureOut">
              <a:rPr lang="en-US" smtClean="0"/>
              <a:t>4/27/2023</a:t>
            </a:fld>
            <a:endParaRPr lang="en-US" dirty="0"/>
          </a:p>
        </p:txBody>
      </p:sp>
      <p:sp>
        <p:nvSpPr>
          <p:cNvPr id="3" name="Footer Placeholder 2"/>
          <p:cNvSpPr>
            <a:spLocks noGrp="1"/>
          </p:cNvSpPr>
          <p:nvPr>
            <p:ph type="ftr" sz="quarter" idx="3"/>
          </p:nvPr>
        </p:nvSpPr>
        <p:spPr>
          <a:xfrm>
            <a:off x="609601" y="4686155"/>
            <a:ext cx="5421083" cy="273844"/>
          </a:xfrm>
          <a:prstGeom prst="rect">
            <a:avLst/>
          </a:prstGeom>
        </p:spPr>
        <p:txBody>
          <a:bodyPr vert="horz" anchor="ctr"/>
          <a:lstStyle>
            <a:lvl1pPr algn="r" eaLnBrk="1" latinLnBrk="0" hangingPunct="1">
              <a:defRPr kumimoji="0" sz="1400">
                <a:solidFill>
                  <a:schemeClr val="tx2"/>
                </a:solidFill>
              </a:defRPr>
            </a:lvl1pPr>
          </a:lstStyle>
          <a:p>
            <a:endParaRPr lang="en-US" dirty="0"/>
          </a:p>
        </p:txBody>
      </p:sp>
      <p:sp>
        <p:nvSpPr>
          <p:cNvPr id="7" name="Rectangle 6"/>
          <p:cNvSpPr/>
          <p:nvPr/>
        </p:nvSpPr>
        <p:spPr bwMode="white">
          <a:xfrm>
            <a:off x="0" y="925830"/>
            <a:ext cx="9144000" cy="24003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960120"/>
            <a:ext cx="533400" cy="1714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960120"/>
            <a:ext cx="8553450" cy="1714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954167"/>
            <a:ext cx="533400" cy="183357"/>
          </a:xfrm>
          <a:prstGeom prst="rect">
            <a:avLst/>
          </a:prstGeom>
        </p:spPr>
        <p:txBody>
          <a:bodyPr vert="horz" anchor="ctr" anchorCtr="0">
            <a:normAutofit/>
          </a:bodyPr>
          <a:lstStyle>
            <a:lvl1pPr algn="ctr" eaLnBrk="1" latinLnBrk="0" hangingPunct="1">
              <a:defRPr kumimoji="0" sz="1400" b="1">
                <a:solidFill>
                  <a:srgbClr val="FFFFFF"/>
                </a:solidFill>
              </a:defRPr>
            </a:lvl1pPr>
          </a:lstStyle>
          <a:p>
            <a:pPr marL="0" lvl="0" indent="0" algn="r" rtl="0">
              <a:spcBef>
                <a:spcPts val="0"/>
              </a:spcBef>
              <a:spcAft>
                <a:spcPts val="0"/>
              </a:spcAft>
              <a:buNone/>
            </a:pPr>
            <a:fld id="{00000000-1234-1234-1234-123412341234}" type="slidenum">
              <a:rPr lang="en" smtClean="0"/>
              <a:t>‹#›</a:t>
            </a:fld>
            <a:endParaRPr lang="en" dirty="0"/>
          </a:p>
        </p:txBody>
      </p:sp>
    </p:spTree>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Lst>
  <p:transition>
    <p:fade thruBlk="1"/>
  </p:transition>
  <p:timing>
    <p:tnLst>
      <p:par>
        <p:cTn id="1" dur="indefinite" restart="never" nodeType="tmRoot"/>
      </p:par>
    </p:tnLst>
  </p:timing>
  <p:hf hdr="0" ftr="0" dt="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1.jpeg"/></Relationships>
</file>

<file path=ppt/slides/_rels/slide1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8" Type="http://schemas.openxmlformats.org/officeDocument/2006/relationships/image" Target="../media/image20.jpeg"/><Relationship Id="rId3" Type="http://schemas.openxmlformats.org/officeDocument/2006/relationships/image" Target="../media/image15.png"/><Relationship Id="rId7" Type="http://schemas.openxmlformats.org/officeDocument/2006/relationships/image" Target="../media/image19.jpeg"/><Relationship Id="rId2" Type="http://schemas.openxmlformats.org/officeDocument/2006/relationships/notesSlide" Target="../notesSlides/notesSlide8.xml"/><Relationship Id="rId1" Type="http://schemas.openxmlformats.org/officeDocument/2006/relationships/slideLayout" Target="../slideLayouts/slideLayout14.xml"/><Relationship Id="rId6" Type="http://schemas.openxmlformats.org/officeDocument/2006/relationships/image" Target="../media/image18.png"/><Relationship Id="rId5" Type="http://schemas.openxmlformats.org/officeDocument/2006/relationships/image" Target="../media/image17.jpeg"/><Relationship Id="rId4" Type="http://schemas.openxmlformats.org/officeDocument/2006/relationships/image" Target="../media/image16.png"/><Relationship Id="rId9" Type="http://schemas.openxmlformats.org/officeDocument/2006/relationships/image" Target="../media/image21.jpeg"/></Relationships>
</file>

<file path=ppt/slides/_rels/slide16.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6.jpeg"/></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Shape 197"/>
        <p:cNvGrpSpPr/>
        <p:nvPr/>
      </p:nvGrpSpPr>
      <p:grpSpPr>
        <a:xfrm>
          <a:off x="0" y="0"/>
          <a:ext cx="0" cy="0"/>
          <a:chOff x="0" y="0"/>
          <a:chExt cx="0" cy="0"/>
        </a:xfrm>
      </p:grpSpPr>
      <p:sp>
        <p:nvSpPr>
          <p:cNvPr id="199" name="Google Shape;199;p12"/>
          <p:cNvSpPr txBox="1">
            <a:spLocks noGrp="1"/>
          </p:cNvSpPr>
          <p:nvPr>
            <p:ph type="ctrTitle"/>
          </p:nvPr>
        </p:nvSpPr>
        <p:spPr>
          <a:xfrm>
            <a:off x="550918" y="432419"/>
            <a:ext cx="5677266" cy="534245"/>
          </a:xfrm>
          <a:prstGeom prst="rect">
            <a:avLst/>
          </a:prstGeom>
        </p:spPr>
        <p:txBody>
          <a:bodyPr spcFirstLastPara="1" wrap="square" lIns="0" tIns="0" rIns="0" bIns="0" anchor="b" anchorCtr="0">
            <a:normAutofit fontScale="90000"/>
          </a:bodyPr>
          <a:lstStyle/>
          <a:p>
            <a:pPr marL="0" lvl="0" indent="0" algn="l" rtl="0">
              <a:spcBef>
                <a:spcPts val="0"/>
              </a:spcBef>
              <a:spcAft>
                <a:spcPts val="0"/>
              </a:spcAft>
              <a:buNone/>
            </a:pPr>
            <a:r>
              <a:rPr lang="en-IN" sz="3600" dirty="0"/>
              <a:t>Project</a:t>
            </a:r>
            <a:r>
              <a:rPr lang="en-IN" dirty="0"/>
              <a:t> – </a:t>
            </a:r>
            <a:r>
              <a:rPr lang="en-IN" sz="3600" dirty="0"/>
              <a:t>Full stack using Nodejs</a:t>
            </a:r>
            <a:endParaRPr sz="3600" dirty="0"/>
          </a:p>
        </p:txBody>
      </p:sp>
      <p:sp>
        <p:nvSpPr>
          <p:cNvPr id="3" name="TextBox 2"/>
          <p:cNvSpPr txBox="1"/>
          <p:nvPr/>
        </p:nvSpPr>
        <p:spPr>
          <a:xfrm>
            <a:off x="467544" y="2102668"/>
            <a:ext cx="3672409" cy="1477328"/>
          </a:xfrm>
          <a:prstGeom prst="rect">
            <a:avLst/>
          </a:prstGeom>
          <a:noFill/>
        </p:spPr>
        <p:txBody>
          <a:bodyPr wrap="square" rtlCol="0">
            <a:spAutoFit/>
          </a:bodyPr>
          <a:lstStyle/>
          <a:p>
            <a:r>
              <a:rPr lang="en-IN" sz="1800" b="1" dirty="0">
                <a:solidFill>
                  <a:schemeClr val="accent4">
                    <a:lumMod val="50000"/>
                  </a:schemeClr>
                </a:solidFill>
              </a:rPr>
              <a:t>Presented by:</a:t>
            </a:r>
          </a:p>
          <a:p>
            <a:r>
              <a:rPr lang="en-IN" sz="1800" dirty="0" err="1" smtClean="0">
                <a:solidFill>
                  <a:schemeClr val="accent4">
                    <a:lumMod val="50000"/>
                  </a:schemeClr>
                </a:solidFill>
              </a:rPr>
              <a:t>Aadaya</a:t>
            </a:r>
            <a:r>
              <a:rPr lang="en-IN" sz="1800" dirty="0" smtClean="0">
                <a:solidFill>
                  <a:schemeClr val="accent4">
                    <a:lumMod val="50000"/>
                  </a:schemeClr>
                </a:solidFill>
              </a:rPr>
              <a:t> Agrawal</a:t>
            </a:r>
          </a:p>
          <a:p>
            <a:r>
              <a:rPr lang="en-IN" dirty="0" smtClean="0">
                <a:solidFill>
                  <a:schemeClr val="accent4">
                    <a:lumMod val="50000"/>
                  </a:schemeClr>
                </a:solidFill>
              </a:rPr>
              <a:t>Ankit Anand</a:t>
            </a:r>
          </a:p>
          <a:p>
            <a:r>
              <a:rPr lang="en-IN" sz="1800" dirty="0" smtClean="0">
                <a:solidFill>
                  <a:schemeClr val="accent4">
                    <a:lumMod val="50000"/>
                  </a:schemeClr>
                </a:solidFill>
              </a:rPr>
              <a:t>Manvi Singhal</a:t>
            </a:r>
          </a:p>
          <a:p>
            <a:r>
              <a:rPr lang="en-IN" sz="1800" dirty="0" smtClean="0">
                <a:solidFill>
                  <a:schemeClr val="accent4">
                    <a:lumMod val="50000"/>
                  </a:schemeClr>
                </a:solidFill>
              </a:rPr>
              <a:t>Vidisha Singhal</a:t>
            </a:r>
            <a:endParaRPr lang="en-IN" sz="1800" dirty="0">
              <a:solidFill>
                <a:schemeClr val="accent4">
                  <a:lumMod val="50000"/>
                </a:schemeClr>
              </a:solidFill>
            </a:endParaRPr>
          </a:p>
        </p:txBody>
      </p:sp>
      <p:sp>
        <p:nvSpPr>
          <p:cNvPr id="2" name="Google Shape;199;p12">
            <a:extLst>
              <a:ext uri="{FF2B5EF4-FFF2-40B4-BE49-F238E27FC236}">
                <a16:creationId xmlns="" xmlns:a16="http://schemas.microsoft.com/office/drawing/2014/main" id="{D309B4E1-3AED-EEE9-79CE-2E6B1BE9CCB2}"/>
              </a:ext>
            </a:extLst>
          </p:cNvPr>
          <p:cNvSpPr txBox="1">
            <a:spLocks/>
          </p:cNvSpPr>
          <p:nvPr/>
        </p:nvSpPr>
        <p:spPr>
          <a:xfrm>
            <a:off x="550918" y="1077982"/>
            <a:ext cx="4955100" cy="714453"/>
          </a:xfrm>
          <a:prstGeom prst="rect">
            <a:avLst/>
          </a:prstGeom>
          <a:noFill/>
          <a:ln>
            <a:noFill/>
          </a:ln>
        </p:spPr>
        <p:txBody>
          <a:bodyPr spcFirstLastPara="1" wrap="square" lIns="0" tIns="0" rIns="0" bIns="0" anchor="b"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lt1"/>
              </a:buClr>
              <a:buSzPts val="4800"/>
              <a:buFont typeface="Catamaran"/>
              <a:buNone/>
              <a:defRPr sz="4800" b="1" i="0" u="none" strike="noStrike" cap="none">
                <a:solidFill>
                  <a:schemeClr val="lt1"/>
                </a:solidFill>
                <a:latin typeface="Catamaran"/>
                <a:ea typeface="Catamaran"/>
                <a:cs typeface="Catamaran"/>
                <a:sym typeface="Catamaran"/>
              </a:defRPr>
            </a:lvl1pPr>
            <a:lvl2pPr marR="0" lvl="1" algn="l" rtl="0">
              <a:lnSpc>
                <a:spcPct val="90000"/>
              </a:lnSpc>
              <a:spcBef>
                <a:spcPts val="0"/>
              </a:spcBef>
              <a:spcAft>
                <a:spcPts val="0"/>
              </a:spcAft>
              <a:buClr>
                <a:schemeClr val="lt1"/>
              </a:buClr>
              <a:buSzPts val="4800"/>
              <a:buFont typeface="Catamaran"/>
              <a:buNone/>
              <a:defRPr sz="4800" b="1" i="0" u="none" strike="noStrike" cap="none">
                <a:solidFill>
                  <a:schemeClr val="lt1"/>
                </a:solidFill>
                <a:latin typeface="Catamaran"/>
                <a:ea typeface="Catamaran"/>
                <a:cs typeface="Catamaran"/>
                <a:sym typeface="Catamaran"/>
              </a:defRPr>
            </a:lvl2pPr>
            <a:lvl3pPr marR="0" lvl="2" algn="l" rtl="0">
              <a:lnSpc>
                <a:spcPct val="90000"/>
              </a:lnSpc>
              <a:spcBef>
                <a:spcPts val="0"/>
              </a:spcBef>
              <a:spcAft>
                <a:spcPts val="0"/>
              </a:spcAft>
              <a:buClr>
                <a:schemeClr val="lt1"/>
              </a:buClr>
              <a:buSzPts val="4800"/>
              <a:buFont typeface="Catamaran"/>
              <a:buNone/>
              <a:defRPr sz="4800" b="1" i="0" u="none" strike="noStrike" cap="none">
                <a:solidFill>
                  <a:schemeClr val="lt1"/>
                </a:solidFill>
                <a:latin typeface="Catamaran"/>
                <a:ea typeface="Catamaran"/>
                <a:cs typeface="Catamaran"/>
                <a:sym typeface="Catamaran"/>
              </a:defRPr>
            </a:lvl3pPr>
            <a:lvl4pPr marR="0" lvl="3" algn="l" rtl="0">
              <a:lnSpc>
                <a:spcPct val="90000"/>
              </a:lnSpc>
              <a:spcBef>
                <a:spcPts val="0"/>
              </a:spcBef>
              <a:spcAft>
                <a:spcPts val="0"/>
              </a:spcAft>
              <a:buClr>
                <a:schemeClr val="lt1"/>
              </a:buClr>
              <a:buSzPts val="4800"/>
              <a:buFont typeface="Catamaran"/>
              <a:buNone/>
              <a:defRPr sz="4800" b="1" i="0" u="none" strike="noStrike" cap="none">
                <a:solidFill>
                  <a:schemeClr val="lt1"/>
                </a:solidFill>
                <a:latin typeface="Catamaran"/>
                <a:ea typeface="Catamaran"/>
                <a:cs typeface="Catamaran"/>
                <a:sym typeface="Catamaran"/>
              </a:defRPr>
            </a:lvl4pPr>
            <a:lvl5pPr marR="0" lvl="4" algn="l" rtl="0">
              <a:lnSpc>
                <a:spcPct val="90000"/>
              </a:lnSpc>
              <a:spcBef>
                <a:spcPts val="0"/>
              </a:spcBef>
              <a:spcAft>
                <a:spcPts val="0"/>
              </a:spcAft>
              <a:buClr>
                <a:schemeClr val="lt1"/>
              </a:buClr>
              <a:buSzPts val="4800"/>
              <a:buFont typeface="Catamaran"/>
              <a:buNone/>
              <a:defRPr sz="4800" b="1" i="0" u="none" strike="noStrike" cap="none">
                <a:solidFill>
                  <a:schemeClr val="lt1"/>
                </a:solidFill>
                <a:latin typeface="Catamaran"/>
                <a:ea typeface="Catamaran"/>
                <a:cs typeface="Catamaran"/>
                <a:sym typeface="Catamaran"/>
              </a:defRPr>
            </a:lvl5pPr>
            <a:lvl6pPr marR="0" lvl="5" algn="l" rtl="0">
              <a:lnSpc>
                <a:spcPct val="90000"/>
              </a:lnSpc>
              <a:spcBef>
                <a:spcPts val="0"/>
              </a:spcBef>
              <a:spcAft>
                <a:spcPts val="0"/>
              </a:spcAft>
              <a:buClr>
                <a:schemeClr val="lt1"/>
              </a:buClr>
              <a:buSzPts val="4800"/>
              <a:buFont typeface="Catamaran"/>
              <a:buNone/>
              <a:defRPr sz="4800" b="1" i="0" u="none" strike="noStrike" cap="none">
                <a:solidFill>
                  <a:schemeClr val="lt1"/>
                </a:solidFill>
                <a:latin typeface="Catamaran"/>
                <a:ea typeface="Catamaran"/>
                <a:cs typeface="Catamaran"/>
                <a:sym typeface="Catamaran"/>
              </a:defRPr>
            </a:lvl6pPr>
            <a:lvl7pPr marR="0" lvl="6" algn="l" rtl="0">
              <a:lnSpc>
                <a:spcPct val="90000"/>
              </a:lnSpc>
              <a:spcBef>
                <a:spcPts val="0"/>
              </a:spcBef>
              <a:spcAft>
                <a:spcPts val="0"/>
              </a:spcAft>
              <a:buClr>
                <a:schemeClr val="lt1"/>
              </a:buClr>
              <a:buSzPts val="4800"/>
              <a:buFont typeface="Catamaran"/>
              <a:buNone/>
              <a:defRPr sz="4800" b="1" i="0" u="none" strike="noStrike" cap="none">
                <a:solidFill>
                  <a:schemeClr val="lt1"/>
                </a:solidFill>
                <a:latin typeface="Catamaran"/>
                <a:ea typeface="Catamaran"/>
                <a:cs typeface="Catamaran"/>
                <a:sym typeface="Catamaran"/>
              </a:defRPr>
            </a:lvl7pPr>
            <a:lvl8pPr marR="0" lvl="7" algn="l" rtl="0">
              <a:lnSpc>
                <a:spcPct val="90000"/>
              </a:lnSpc>
              <a:spcBef>
                <a:spcPts val="0"/>
              </a:spcBef>
              <a:spcAft>
                <a:spcPts val="0"/>
              </a:spcAft>
              <a:buClr>
                <a:schemeClr val="lt1"/>
              </a:buClr>
              <a:buSzPts val="4800"/>
              <a:buFont typeface="Catamaran"/>
              <a:buNone/>
              <a:defRPr sz="4800" b="1" i="0" u="none" strike="noStrike" cap="none">
                <a:solidFill>
                  <a:schemeClr val="lt1"/>
                </a:solidFill>
                <a:latin typeface="Catamaran"/>
                <a:ea typeface="Catamaran"/>
                <a:cs typeface="Catamaran"/>
                <a:sym typeface="Catamaran"/>
              </a:defRPr>
            </a:lvl8pPr>
            <a:lvl9pPr marR="0" lvl="8" algn="l" rtl="0">
              <a:lnSpc>
                <a:spcPct val="90000"/>
              </a:lnSpc>
              <a:spcBef>
                <a:spcPts val="0"/>
              </a:spcBef>
              <a:spcAft>
                <a:spcPts val="0"/>
              </a:spcAft>
              <a:buClr>
                <a:schemeClr val="lt1"/>
              </a:buClr>
              <a:buSzPts val="4800"/>
              <a:buFont typeface="Catamaran"/>
              <a:buNone/>
              <a:defRPr sz="4800" b="1" i="0" u="none" strike="noStrike" cap="none">
                <a:solidFill>
                  <a:schemeClr val="lt1"/>
                </a:solidFill>
                <a:latin typeface="Catamaran"/>
                <a:ea typeface="Catamaran"/>
                <a:cs typeface="Catamaran"/>
                <a:sym typeface="Catamaran"/>
              </a:defRPr>
            </a:lvl9pPr>
          </a:lstStyle>
          <a:p>
            <a:r>
              <a:rPr lang="en-IN" sz="3600" dirty="0" smtClean="0">
                <a:solidFill>
                  <a:schemeClr val="accent1">
                    <a:lumMod val="50000"/>
                  </a:schemeClr>
                </a:solidFill>
                <a:latin typeface="Colonna MT" panose="04020805060202030203" pitchFamily="82" charset="0"/>
              </a:rPr>
              <a:t>TRIP MATE</a:t>
            </a:r>
            <a:endParaRPr lang="en-IN" sz="3600" dirty="0">
              <a:solidFill>
                <a:schemeClr val="accent1">
                  <a:lumMod val="50000"/>
                </a:schemeClr>
              </a:solidFill>
              <a:latin typeface="Colonna MT" panose="04020805060202030203" pitchFamily="82" charset="0"/>
            </a:endParaRPr>
          </a:p>
        </p:txBody>
      </p:sp>
      <p:sp>
        <p:nvSpPr>
          <p:cNvPr id="5" name="TextBox 4">
            <a:extLst>
              <a:ext uri="{FF2B5EF4-FFF2-40B4-BE49-F238E27FC236}">
                <a16:creationId xmlns="" xmlns:a16="http://schemas.microsoft.com/office/drawing/2014/main" id="{06A582A8-D259-8E46-8F51-569C925441C3}"/>
              </a:ext>
            </a:extLst>
          </p:cNvPr>
          <p:cNvSpPr txBox="1"/>
          <p:nvPr/>
        </p:nvSpPr>
        <p:spPr>
          <a:xfrm>
            <a:off x="395536" y="4083918"/>
            <a:ext cx="5762016" cy="461665"/>
          </a:xfrm>
          <a:prstGeom prst="rect">
            <a:avLst/>
          </a:prstGeom>
          <a:noFill/>
        </p:spPr>
        <p:txBody>
          <a:bodyPr wrap="square">
            <a:spAutoFit/>
          </a:bodyPr>
          <a:lstStyle/>
          <a:p>
            <a:r>
              <a:rPr lang="en-US" sz="2400" b="1" dirty="0">
                <a:solidFill>
                  <a:schemeClr val="tx1">
                    <a:lumMod val="75000"/>
                    <a:lumOff val="25000"/>
                  </a:schemeClr>
                </a:solidFill>
              </a:rPr>
              <a:t>Men</a:t>
            </a:r>
            <a:r>
              <a:rPr lang="en-IN" sz="2400" b="1" dirty="0">
                <a:solidFill>
                  <a:schemeClr val="tx1">
                    <a:lumMod val="75000"/>
                    <a:lumOff val="25000"/>
                  </a:schemeClr>
                </a:solidFill>
              </a:rPr>
              <a:t>tor: </a:t>
            </a:r>
            <a:r>
              <a:rPr lang="en-IN" sz="2400" b="1" dirty="0" err="1">
                <a:solidFill>
                  <a:schemeClr val="tx1">
                    <a:lumMod val="75000"/>
                    <a:lumOff val="25000"/>
                  </a:schemeClr>
                </a:solidFill>
              </a:rPr>
              <a:t>Mr.</a:t>
            </a:r>
            <a:r>
              <a:rPr lang="en-IN" sz="2400" b="1" dirty="0">
                <a:solidFill>
                  <a:schemeClr val="tx1">
                    <a:lumMod val="75000"/>
                    <a:lumOff val="25000"/>
                  </a:schemeClr>
                </a:solidFill>
              </a:rPr>
              <a:t> </a:t>
            </a:r>
            <a:r>
              <a:rPr lang="en-IN" sz="2400" b="1" dirty="0" err="1" smtClean="0">
                <a:solidFill>
                  <a:schemeClr val="tx1">
                    <a:lumMod val="75000"/>
                    <a:lumOff val="25000"/>
                  </a:schemeClr>
                </a:solidFill>
              </a:rPr>
              <a:t>Bhanu</a:t>
            </a:r>
            <a:r>
              <a:rPr lang="en-IN" sz="2400" b="1" dirty="0" smtClean="0">
                <a:solidFill>
                  <a:schemeClr val="tx1">
                    <a:lumMod val="75000"/>
                    <a:lumOff val="25000"/>
                  </a:schemeClr>
                </a:solidFill>
              </a:rPr>
              <a:t> Kapoor</a:t>
            </a:r>
            <a:endParaRPr lang="en-IN" sz="2400" b="1" dirty="0">
              <a:solidFill>
                <a:schemeClr val="tx1">
                  <a:lumMod val="75000"/>
                  <a:lumOff val="25000"/>
                </a:schemeClr>
              </a:solidFill>
            </a:endParaRPr>
          </a:p>
        </p:txBody>
      </p:sp>
      <p:pic>
        <p:nvPicPr>
          <p:cNvPr id="1026" name="Picture 2" descr="C:\Users\asus\Documents\GitHub\TripMate\client\public\hotelogo.png"/>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4700"/>
                    </a14:imgEffect>
                  </a14:imgLayer>
                </a14:imgProps>
              </a:ext>
              <a:ext uri="{28A0092B-C50C-407E-A947-70E740481C1C}">
                <a14:useLocalDpi xmlns:a14="http://schemas.microsoft.com/office/drawing/2010/main" val="0"/>
              </a:ext>
            </a:extLst>
          </a:blip>
          <a:srcRect/>
          <a:stretch>
            <a:fillRect/>
          </a:stretch>
        </p:blipFill>
        <p:spPr bwMode="auto">
          <a:xfrm>
            <a:off x="4572000" y="1695157"/>
            <a:ext cx="4394200" cy="22923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20" name="Google Shape;220;p14"/>
          <p:cNvSpPr txBox="1">
            <a:spLocks noGrp="1"/>
          </p:cNvSpPr>
          <p:nvPr>
            <p:ph type="sldNum" sz="quarter" idx="12"/>
          </p:nvPr>
        </p:nvSpPr>
        <p:spPr>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10</a:t>
            </a:fld>
            <a:endParaRPr dirty="0"/>
          </a:p>
        </p:txBody>
      </p:sp>
      <p:sp>
        <p:nvSpPr>
          <p:cNvPr id="6" name="TextBox 5">
            <a:extLst>
              <a:ext uri="{FF2B5EF4-FFF2-40B4-BE49-F238E27FC236}">
                <a16:creationId xmlns="" xmlns:a16="http://schemas.microsoft.com/office/drawing/2014/main" id="{2F374631-D43A-48A2-ECE8-50E238DFB155}"/>
              </a:ext>
            </a:extLst>
          </p:cNvPr>
          <p:cNvSpPr txBox="1"/>
          <p:nvPr/>
        </p:nvSpPr>
        <p:spPr>
          <a:xfrm>
            <a:off x="341198" y="136252"/>
            <a:ext cx="8461604" cy="923330"/>
          </a:xfrm>
          <a:prstGeom prst="rect">
            <a:avLst/>
          </a:prstGeom>
          <a:noFill/>
        </p:spPr>
        <p:txBody>
          <a:bodyPr wrap="square">
            <a:spAutoFit/>
          </a:bodyPr>
          <a:lstStyle/>
          <a:p>
            <a:r>
              <a:rPr lang="en-US" altLang="en-US" b="1" dirty="0">
                <a:solidFill>
                  <a:schemeClr val="accent1">
                    <a:lumMod val="50000"/>
                  </a:schemeClr>
                </a:solidFill>
                <a:ea typeface="Consolas" panose="020B0609020204030204" pitchFamily="49" charset="0"/>
                <a:cs typeface="Times New Roman" panose="02020603050405020304" pitchFamily="18" charset="0"/>
              </a:rPr>
              <a:t>6</a:t>
            </a:r>
            <a:r>
              <a:rPr kumimoji="0" lang="en-US" altLang="en-US" sz="1800" b="1" i="0" u="none" strike="noStrike" cap="none" normalizeH="0" baseline="0" dirty="0">
                <a:ln>
                  <a:noFill/>
                </a:ln>
                <a:solidFill>
                  <a:schemeClr val="accent1">
                    <a:lumMod val="50000"/>
                  </a:schemeClr>
                </a:solidFill>
                <a:effectLst/>
                <a:latin typeface="+mn-lt"/>
                <a:ea typeface="Consolas" panose="020B0609020204030204" pitchFamily="49" charset="0"/>
                <a:cs typeface="Times New Roman" panose="02020603050405020304" pitchFamily="18" charset="0"/>
              </a:rPr>
              <a:t>. Admin Panel: This page contains the </a:t>
            </a:r>
            <a:r>
              <a:rPr lang="en-US" altLang="en-US" b="1" dirty="0">
                <a:solidFill>
                  <a:schemeClr val="accent1">
                    <a:lumMod val="50000"/>
                  </a:schemeClr>
                </a:solidFill>
                <a:ea typeface="Consolas" panose="020B0609020204030204" pitchFamily="49" charset="0"/>
                <a:cs typeface="Times New Roman" panose="02020603050405020304" pitchFamily="18" charset="0"/>
              </a:rPr>
              <a:t>booking details of the selected rooms, the date of booking, dates of check-in and check-out also provides the option to add rooms.</a:t>
            </a:r>
            <a:endParaRPr lang="en-IN" dirty="0"/>
          </a:p>
        </p:txBody>
      </p:sp>
      <p:pic>
        <p:nvPicPr>
          <p:cNvPr id="7" name="image11.jpeg"/>
          <p:cNvPicPr/>
          <p:nvPr/>
        </p:nvPicPr>
        <p:blipFill>
          <a:blip r:embed="rId3" cstate="print"/>
          <a:stretch>
            <a:fillRect/>
          </a:stretch>
        </p:blipFill>
        <p:spPr>
          <a:xfrm>
            <a:off x="179512" y="1067714"/>
            <a:ext cx="4392488" cy="2527537"/>
          </a:xfrm>
          <a:prstGeom prst="rect">
            <a:avLst/>
          </a:prstGeom>
        </p:spPr>
      </p:pic>
      <p:pic>
        <p:nvPicPr>
          <p:cNvPr id="8" name="image13.jpeg"/>
          <p:cNvPicPr/>
          <p:nvPr/>
        </p:nvPicPr>
        <p:blipFill>
          <a:blip r:embed="rId4" cstate="print"/>
          <a:stretch>
            <a:fillRect/>
          </a:stretch>
        </p:blipFill>
        <p:spPr>
          <a:xfrm>
            <a:off x="4644008" y="1491631"/>
            <a:ext cx="4412918" cy="3452030"/>
          </a:xfrm>
          <a:prstGeom prst="rect">
            <a:avLst/>
          </a:prstGeom>
        </p:spPr>
      </p:pic>
    </p:spTree>
    <p:extLst>
      <p:ext uri="{BB962C8B-B14F-4D97-AF65-F5344CB8AC3E}">
        <p14:creationId xmlns:p14="http://schemas.microsoft.com/office/powerpoint/2010/main" val="13862386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 xmlns:a16="http://schemas.microsoft.com/office/drawing/2014/main" id="{70595BBC-0295-4DAF-4F80-B1A111F9085B}"/>
              </a:ext>
            </a:extLst>
          </p:cNvPr>
          <p:cNvSpPr>
            <a:spLocks noGrp="1"/>
          </p:cNvSpPr>
          <p:nvPr>
            <p:ph type="sldNum" sz="quarter" idx="12"/>
          </p:nvPr>
        </p:nvSpPr>
        <p:spPr/>
        <p:txBody>
          <a:bodyPr>
            <a:normAutofit lnSpcReduction="10000"/>
          </a:bodyPr>
          <a:lstStyle/>
          <a:p>
            <a:pPr marL="0" lvl="0" indent="0" algn="r" rtl="0">
              <a:spcBef>
                <a:spcPts val="0"/>
              </a:spcBef>
              <a:spcAft>
                <a:spcPts val="0"/>
              </a:spcAft>
              <a:buNone/>
            </a:pPr>
            <a:fld id="{00000000-1234-1234-1234-123412341234}" type="slidenum">
              <a:rPr lang="en" smtClean="0"/>
              <a:t>11</a:t>
            </a:fld>
            <a:endParaRPr lang="en" dirty="0"/>
          </a:p>
        </p:txBody>
      </p:sp>
      <p:pic>
        <p:nvPicPr>
          <p:cNvPr id="7" name="image14.jpeg"/>
          <p:cNvPicPr/>
          <p:nvPr/>
        </p:nvPicPr>
        <p:blipFill>
          <a:blip r:embed="rId2" cstate="print"/>
          <a:stretch>
            <a:fillRect/>
          </a:stretch>
        </p:blipFill>
        <p:spPr>
          <a:xfrm>
            <a:off x="1115616" y="195486"/>
            <a:ext cx="6502400" cy="2430780"/>
          </a:xfrm>
          <a:prstGeom prst="rect">
            <a:avLst/>
          </a:prstGeom>
        </p:spPr>
      </p:pic>
      <p:pic>
        <p:nvPicPr>
          <p:cNvPr id="8" name="image12.jpeg"/>
          <p:cNvPicPr/>
          <p:nvPr/>
        </p:nvPicPr>
        <p:blipFill>
          <a:blip r:embed="rId3" cstate="print"/>
          <a:stretch>
            <a:fillRect/>
          </a:stretch>
        </p:blipFill>
        <p:spPr>
          <a:xfrm>
            <a:off x="545705" y="2715766"/>
            <a:ext cx="6534785" cy="2304256"/>
          </a:xfrm>
          <a:prstGeom prst="rect">
            <a:avLst/>
          </a:prstGeom>
        </p:spPr>
      </p:pic>
    </p:spTree>
    <p:extLst>
      <p:ext uri="{BB962C8B-B14F-4D97-AF65-F5344CB8AC3E}">
        <p14:creationId xmlns:p14="http://schemas.microsoft.com/office/powerpoint/2010/main" val="12337993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lumMod val="10000"/>
            <a:lumOff val="90000"/>
          </a:schemeClr>
        </a:soli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 xmlns:a16="http://schemas.microsoft.com/office/drawing/2014/main" id="{CAC60F26-F703-D4EE-EC71-242ACFBF7245}"/>
              </a:ext>
            </a:extLst>
          </p:cNvPr>
          <p:cNvSpPr>
            <a:spLocks noGrp="1"/>
          </p:cNvSpPr>
          <p:nvPr>
            <p:ph type="sldNum" sz="quarter" idx="12"/>
          </p:nvPr>
        </p:nvSpPr>
        <p:spPr/>
        <p:txBody>
          <a:bodyPr>
            <a:normAutofit lnSpcReduction="10000"/>
          </a:bodyPr>
          <a:lstStyle/>
          <a:p>
            <a:pPr marL="0" lvl="0" indent="0" algn="r" rtl="0">
              <a:spcBef>
                <a:spcPts val="0"/>
              </a:spcBef>
              <a:spcAft>
                <a:spcPts val="0"/>
              </a:spcAft>
              <a:buNone/>
            </a:pPr>
            <a:fld id="{00000000-1234-1234-1234-123412341234}" type="slidenum">
              <a:rPr lang="en" smtClean="0"/>
              <a:t>12</a:t>
            </a:fld>
            <a:endParaRPr lang="en" dirty="0"/>
          </a:p>
        </p:txBody>
      </p:sp>
      <p:sp>
        <p:nvSpPr>
          <p:cNvPr id="6" name="TextBox 5">
            <a:extLst>
              <a:ext uri="{FF2B5EF4-FFF2-40B4-BE49-F238E27FC236}">
                <a16:creationId xmlns="" xmlns:a16="http://schemas.microsoft.com/office/drawing/2014/main" id="{655FC3A8-B36D-A3B7-A4E4-224678114968}"/>
              </a:ext>
            </a:extLst>
          </p:cNvPr>
          <p:cNvSpPr txBox="1"/>
          <p:nvPr/>
        </p:nvSpPr>
        <p:spPr>
          <a:xfrm>
            <a:off x="3347864" y="210639"/>
            <a:ext cx="2088232" cy="584775"/>
          </a:xfrm>
          <a:prstGeom prst="rect">
            <a:avLst/>
          </a:prstGeom>
          <a:noFill/>
        </p:spPr>
        <p:txBody>
          <a:bodyPr wrap="square">
            <a:spAutoFit/>
          </a:bodyPr>
          <a:lstStyle/>
          <a:p>
            <a:r>
              <a:rPr lang="en" sz="3200" b="1">
                <a:solidFill>
                  <a:schemeClr val="tx1">
                    <a:lumMod val="90000"/>
                    <a:lumOff val="10000"/>
                  </a:schemeClr>
                </a:solidFill>
                <a:latin typeface="Catamaran" panose="020B0604020202020204" charset="0"/>
                <a:cs typeface="Catamaran" panose="020B0604020202020204" charset="0"/>
              </a:rPr>
              <a:t>Database</a:t>
            </a:r>
            <a:endParaRPr lang="en-IN" sz="3200" b="1" dirty="0">
              <a:latin typeface="Catamaran" panose="020B0604020202020204" charset="0"/>
              <a:cs typeface="Catamaran" panose="020B0604020202020204" charset="0"/>
            </a:endParaRPr>
          </a:p>
        </p:txBody>
      </p:sp>
      <p:pic>
        <p:nvPicPr>
          <p:cNvPr id="5" name="Picture 4">
            <a:extLst>
              <a:ext uri="{FF2B5EF4-FFF2-40B4-BE49-F238E27FC236}">
                <a16:creationId xmlns="" xmlns:a16="http://schemas.microsoft.com/office/drawing/2014/main" id="{770643EB-6B1A-9824-892C-7638DD95A524}"/>
              </a:ext>
            </a:extLst>
          </p:cNvPr>
          <p:cNvPicPr>
            <a:picLocks noChangeAspect="1"/>
          </p:cNvPicPr>
          <p:nvPr/>
        </p:nvPicPr>
        <p:blipFill>
          <a:blip r:embed="rId2"/>
          <a:stretch>
            <a:fillRect/>
          </a:stretch>
        </p:blipFill>
        <p:spPr>
          <a:xfrm>
            <a:off x="323528" y="1083209"/>
            <a:ext cx="8352928" cy="3849652"/>
          </a:xfrm>
          <a:prstGeom prst="rect">
            <a:avLst/>
          </a:prstGeom>
        </p:spPr>
      </p:pic>
    </p:spTree>
    <p:extLst>
      <p:ext uri="{BB962C8B-B14F-4D97-AF65-F5344CB8AC3E}">
        <p14:creationId xmlns:p14="http://schemas.microsoft.com/office/powerpoint/2010/main" val="34715539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 xmlns:a16="http://schemas.microsoft.com/office/drawing/2014/main" id="{129C5584-9C79-5CF0-C620-155A0941E75B}"/>
              </a:ext>
            </a:extLst>
          </p:cNvPr>
          <p:cNvSpPr>
            <a:spLocks noGrp="1"/>
          </p:cNvSpPr>
          <p:nvPr>
            <p:ph type="sldNum" sz="quarter" idx="12"/>
          </p:nvPr>
        </p:nvSpPr>
        <p:spPr/>
        <p:txBody>
          <a:bodyPr>
            <a:normAutofit lnSpcReduction="10000"/>
          </a:bodyPr>
          <a:lstStyle/>
          <a:p>
            <a:pPr marL="0" lvl="0" indent="0" algn="r" rtl="0">
              <a:spcBef>
                <a:spcPts val="0"/>
              </a:spcBef>
              <a:spcAft>
                <a:spcPts val="0"/>
              </a:spcAft>
              <a:buNone/>
            </a:pPr>
            <a:fld id="{00000000-1234-1234-1234-123412341234}" type="slidenum">
              <a:rPr lang="en" smtClean="0"/>
              <a:t>13</a:t>
            </a:fld>
            <a:endParaRPr lang="en" dirty="0"/>
          </a:p>
        </p:txBody>
      </p:sp>
      <p:sp>
        <p:nvSpPr>
          <p:cNvPr id="8" name="TextBox 7">
            <a:extLst>
              <a:ext uri="{FF2B5EF4-FFF2-40B4-BE49-F238E27FC236}">
                <a16:creationId xmlns="" xmlns:a16="http://schemas.microsoft.com/office/drawing/2014/main" id="{FA5A2C7F-AADF-00F5-9570-6411572159ED}"/>
              </a:ext>
            </a:extLst>
          </p:cNvPr>
          <p:cNvSpPr txBox="1"/>
          <p:nvPr/>
        </p:nvSpPr>
        <p:spPr>
          <a:xfrm>
            <a:off x="395536" y="267494"/>
            <a:ext cx="8064896" cy="4524315"/>
          </a:xfrm>
          <a:prstGeom prst="rect">
            <a:avLst/>
          </a:prstGeom>
          <a:noFill/>
        </p:spPr>
        <p:txBody>
          <a:bodyPr wrap="square">
            <a:spAutoFit/>
          </a:bodyPr>
          <a:lstStyle/>
          <a:p>
            <a:pPr marL="63500"/>
            <a:r>
              <a:rPr lang="en-US" sz="1800" b="1" dirty="0">
                <a:solidFill>
                  <a:schemeClr val="accent6">
                    <a:lumMod val="75000"/>
                  </a:schemeClr>
                </a:solidFill>
                <a:effectLst/>
                <a:latin typeface="Times New Roman" panose="02020603050405020304" pitchFamily="18" charset="0"/>
                <a:ea typeface="Times New Roman" panose="02020603050405020304" pitchFamily="18" charset="0"/>
              </a:rPr>
              <a:t>Functionalities provided by Hotel Booking System are as follows:</a:t>
            </a:r>
            <a:endParaRPr lang="en-IN" sz="1800" dirty="0">
              <a:solidFill>
                <a:schemeClr val="accent6">
                  <a:lumMod val="75000"/>
                </a:schemeClr>
              </a:solidFill>
              <a:effectLst/>
              <a:latin typeface="Times New Roman" panose="02020603050405020304" pitchFamily="18" charset="0"/>
              <a:ea typeface="Times New Roman" panose="02020603050405020304" pitchFamily="18" charset="0"/>
            </a:endParaRPr>
          </a:p>
          <a:p>
            <a:pPr marL="63500"/>
            <a:r>
              <a:rPr lang="en-US" sz="1800" dirty="0">
                <a:solidFill>
                  <a:schemeClr val="accent6">
                    <a:lumMod val="75000"/>
                  </a:schemeClr>
                </a:solidFill>
                <a:effectLst/>
                <a:latin typeface="Times New Roman" panose="02020603050405020304" pitchFamily="18" charset="0"/>
                <a:ea typeface="Times New Roman" panose="02020603050405020304" pitchFamily="18" charset="0"/>
              </a:rPr>
              <a:t> </a:t>
            </a:r>
            <a:endParaRPr lang="en-IN" sz="1800" dirty="0">
              <a:solidFill>
                <a:schemeClr val="accent6">
                  <a:lumMod val="75000"/>
                </a:schemeClr>
              </a:solidFill>
              <a:effectLst/>
              <a:latin typeface="Times New Roman" panose="02020603050405020304" pitchFamily="18" charset="0"/>
              <a:ea typeface="Times New Roman" panose="02020603050405020304" pitchFamily="18" charset="0"/>
            </a:endParaRPr>
          </a:p>
          <a:p>
            <a:pPr marL="342900" lvl="0" indent="-342900">
              <a:buFont typeface="Symbol" panose="05050102010706020507" pitchFamily="18" charset="2"/>
              <a:buChar char=""/>
            </a:pPr>
            <a:r>
              <a:rPr lang="en-US" sz="1400" dirty="0">
                <a:solidFill>
                  <a:schemeClr val="accent6">
                    <a:lumMod val="75000"/>
                  </a:schemeClr>
                </a:solidFill>
                <a:effectLst/>
                <a:ea typeface="Times New Roman" panose="02020603050405020304" pitchFamily="18" charset="0"/>
              </a:rPr>
              <a:t>Provides the searching facilities based on various factors. Such as Hotel, Services, Payments, Bookings</a:t>
            </a:r>
            <a:endParaRPr lang="en-IN" sz="1400" dirty="0">
              <a:solidFill>
                <a:schemeClr val="accent6">
                  <a:lumMod val="75000"/>
                </a:schemeClr>
              </a:solidFill>
              <a:effectLst/>
              <a:ea typeface="Times New Roman" panose="02020603050405020304" pitchFamily="18" charset="0"/>
            </a:endParaRPr>
          </a:p>
          <a:p>
            <a:pPr marL="63500"/>
            <a:r>
              <a:rPr lang="en-US" sz="1400" dirty="0">
                <a:solidFill>
                  <a:schemeClr val="accent6">
                    <a:lumMod val="75000"/>
                  </a:schemeClr>
                </a:solidFill>
                <a:effectLst/>
                <a:ea typeface="Times New Roman" panose="02020603050405020304" pitchFamily="18" charset="0"/>
              </a:rPr>
              <a:t> </a:t>
            </a:r>
            <a:endParaRPr lang="en-IN" sz="1400" dirty="0">
              <a:solidFill>
                <a:schemeClr val="accent6">
                  <a:lumMod val="75000"/>
                </a:schemeClr>
              </a:solidFill>
              <a:effectLst/>
              <a:ea typeface="Times New Roman" panose="02020603050405020304" pitchFamily="18" charset="0"/>
            </a:endParaRPr>
          </a:p>
          <a:p>
            <a:pPr marL="342900" lvl="0" indent="-342900">
              <a:buFont typeface="Symbol" panose="05050102010706020507" pitchFamily="18" charset="2"/>
              <a:buChar char=""/>
            </a:pPr>
            <a:r>
              <a:rPr lang="en-US" sz="1400" dirty="0">
                <a:solidFill>
                  <a:schemeClr val="accent6">
                    <a:lumMod val="75000"/>
                  </a:schemeClr>
                </a:solidFill>
                <a:effectLst/>
                <a:ea typeface="Times New Roman" panose="02020603050405020304" pitchFamily="18" charset="0"/>
              </a:rPr>
              <a:t>Hotel Booking System also manage the Customers details online for Payments details, Bookings details, Hotel.</a:t>
            </a:r>
            <a:endParaRPr lang="en-IN" sz="1400" dirty="0">
              <a:solidFill>
                <a:schemeClr val="accent6">
                  <a:lumMod val="75000"/>
                </a:schemeClr>
              </a:solidFill>
              <a:effectLst/>
              <a:ea typeface="Times New Roman" panose="02020603050405020304" pitchFamily="18" charset="0"/>
            </a:endParaRPr>
          </a:p>
          <a:p>
            <a:pPr marL="63500"/>
            <a:r>
              <a:rPr lang="en-US" sz="1400" dirty="0">
                <a:solidFill>
                  <a:schemeClr val="accent6">
                    <a:lumMod val="75000"/>
                  </a:schemeClr>
                </a:solidFill>
                <a:effectLst/>
                <a:ea typeface="Times New Roman" panose="02020603050405020304" pitchFamily="18" charset="0"/>
              </a:rPr>
              <a:t> </a:t>
            </a:r>
            <a:endParaRPr lang="en-IN" sz="1400" dirty="0">
              <a:solidFill>
                <a:schemeClr val="accent6">
                  <a:lumMod val="75000"/>
                </a:schemeClr>
              </a:solidFill>
              <a:effectLst/>
              <a:ea typeface="Times New Roman" panose="02020603050405020304" pitchFamily="18" charset="0"/>
            </a:endParaRPr>
          </a:p>
          <a:p>
            <a:pPr marL="342900" lvl="0" indent="-342900">
              <a:buFont typeface="Symbol" panose="05050102010706020507" pitchFamily="18" charset="2"/>
              <a:buChar char=""/>
            </a:pPr>
            <a:r>
              <a:rPr lang="en-US" sz="1400" dirty="0">
                <a:solidFill>
                  <a:schemeClr val="accent6">
                    <a:lumMod val="75000"/>
                  </a:schemeClr>
                </a:solidFill>
                <a:effectLst/>
                <a:ea typeface="Times New Roman" panose="02020603050405020304" pitchFamily="18" charset="0"/>
              </a:rPr>
              <a:t>It tracks all the information of Rooms, Customers, Payments.</a:t>
            </a:r>
            <a:endParaRPr lang="en-IN" sz="1400" dirty="0">
              <a:solidFill>
                <a:schemeClr val="accent6">
                  <a:lumMod val="75000"/>
                </a:schemeClr>
              </a:solidFill>
              <a:effectLst/>
              <a:ea typeface="Times New Roman" panose="02020603050405020304" pitchFamily="18" charset="0"/>
            </a:endParaRPr>
          </a:p>
          <a:p>
            <a:pPr marL="63500"/>
            <a:r>
              <a:rPr lang="en-US" sz="1400" dirty="0">
                <a:solidFill>
                  <a:schemeClr val="accent6">
                    <a:lumMod val="75000"/>
                  </a:schemeClr>
                </a:solidFill>
                <a:effectLst/>
                <a:ea typeface="Times New Roman" panose="02020603050405020304" pitchFamily="18" charset="0"/>
              </a:rPr>
              <a:t> </a:t>
            </a:r>
            <a:endParaRPr lang="en-IN" sz="1400" dirty="0">
              <a:solidFill>
                <a:schemeClr val="accent6">
                  <a:lumMod val="75000"/>
                </a:schemeClr>
              </a:solidFill>
              <a:effectLst/>
              <a:ea typeface="Times New Roman" panose="02020603050405020304" pitchFamily="18" charset="0"/>
            </a:endParaRPr>
          </a:p>
          <a:p>
            <a:pPr marL="342900" lvl="0" indent="-342900">
              <a:buFont typeface="Symbol" panose="05050102010706020507" pitchFamily="18" charset="2"/>
              <a:buChar char=""/>
            </a:pPr>
            <a:r>
              <a:rPr lang="en-US" sz="1400" dirty="0">
                <a:solidFill>
                  <a:schemeClr val="accent6">
                    <a:lumMod val="75000"/>
                  </a:schemeClr>
                </a:solidFill>
                <a:effectLst/>
                <a:ea typeface="Times New Roman" panose="02020603050405020304" pitchFamily="18" charset="0"/>
              </a:rPr>
              <a:t>Manage the information of Rooms</a:t>
            </a:r>
            <a:endParaRPr lang="en-IN" sz="1400" dirty="0">
              <a:solidFill>
                <a:schemeClr val="accent6">
                  <a:lumMod val="75000"/>
                </a:schemeClr>
              </a:solidFill>
              <a:effectLst/>
              <a:ea typeface="Times New Roman" panose="02020603050405020304" pitchFamily="18" charset="0"/>
            </a:endParaRPr>
          </a:p>
          <a:p>
            <a:pPr marL="63500"/>
            <a:r>
              <a:rPr lang="en-US" sz="1400" dirty="0">
                <a:solidFill>
                  <a:schemeClr val="accent6">
                    <a:lumMod val="75000"/>
                  </a:schemeClr>
                </a:solidFill>
                <a:effectLst/>
                <a:ea typeface="Times New Roman" panose="02020603050405020304" pitchFamily="18" charset="0"/>
              </a:rPr>
              <a:t> </a:t>
            </a:r>
            <a:endParaRPr lang="en-IN" sz="1400" dirty="0">
              <a:solidFill>
                <a:schemeClr val="accent6">
                  <a:lumMod val="75000"/>
                </a:schemeClr>
              </a:solidFill>
              <a:effectLst/>
              <a:ea typeface="Times New Roman" panose="02020603050405020304" pitchFamily="18" charset="0"/>
            </a:endParaRPr>
          </a:p>
          <a:p>
            <a:pPr marL="342900" lvl="0" indent="-342900">
              <a:buFont typeface="Symbol" panose="05050102010706020507" pitchFamily="18" charset="2"/>
              <a:buChar char=""/>
            </a:pPr>
            <a:r>
              <a:rPr lang="en-US" sz="1400" dirty="0">
                <a:solidFill>
                  <a:schemeClr val="accent6">
                    <a:lumMod val="75000"/>
                  </a:schemeClr>
                </a:solidFill>
                <a:effectLst/>
                <a:ea typeface="Times New Roman" panose="02020603050405020304" pitchFamily="18" charset="0"/>
              </a:rPr>
              <a:t>Shows the information and description of the Hotel, Services</a:t>
            </a:r>
            <a:endParaRPr lang="en-IN" sz="1400" dirty="0">
              <a:solidFill>
                <a:schemeClr val="accent6">
                  <a:lumMod val="75000"/>
                </a:schemeClr>
              </a:solidFill>
              <a:effectLst/>
              <a:ea typeface="Times New Roman" panose="02020603050405020304" pitchFamily="18" charset="0"/>
            </a:endParaRPr>
          </a:p>
          <a:p>
            <a:pPr marL="63500"/>
            <a:r>
              <a:rPr lang="en-US" sz="1400" dirty="0">
                <a:solidFill>
                  <a:schemeClr val="accent6">
                    <a:lumMod val="75000"/>
                  </a:schemeClr>
                </a:solidFill>
                <a:effectLst/>
                <a:ea typeface="Times New Roman" panose="02020603050405020304" pitchFamily="18" charset="0"/>
              </a:rPr>
              <a:t> </a:t>
            </a:r>
            <a:endParaRPr lang="en-IN" sz="1400" dirty="0">
              <a:solidFill>
                <a:schemeClr val="accent6">
                  <a:lumMod val="75000"/>
                </a:schemeClr>
              </a:solidFill>
              <a:effectLst/>
              <a:ea typeface="Times New Roman" panose="02020603050405020304" pitchFamily="18" charset="0"/>
            </a:endParaRPr>
          </a:p>
          <a:p>
            <a:pPr marL="342900" lvl="0" indent="-342900">
              <a:buFont typeface="Symbol" panose="05050102010706020507" pitchFamily="18" charset="2"/>
              <a:buChar char=""/>
            </a:pPr>
            <a:r>
              <a:rPr lang="en-US" sz="1400" dirty="0">
                <a:solidFill>
                  <a:schemeClr val="accent6">
                    <a:lumMod val="75000"/>
                  </a:schemeClr>
                </a:solidFill>
                <a:effectLst/>
                <a:ea typeface="Times New Roman" panose="02020603050405020304" pitchFamily="18" charset="0"/>
              </a:rPr>
              <a:t>It deals with monitoring the information and transactions of Payments.</a:t>
            </a:r>
            <a:endParaRPr lang="en-IN" sz="1400" dirty="0">
              <a:solidFill>
                <a:schemeClr val="accent6">
                  <a:lumMod val="75000"/>
                </a:schemeClr>
              </a:solidFill>
              <a:effectLst/>
              <a:ea typeface="Times New Roman" panose="02020603050405020304" pitchFamily="18" charset="0"/>
            </a:endParaRPr>
          </a:p>
          <a:p>
            <a:r>
              <a:rPr lang="en-US" sz="1400" dirty="0">
                <a:solidFill>
                  <a:schemeClr val="accent6">
                    <a:lumMod val="75000"/>
                  </a:schemeClr>
                </a:solidFill>
                <a:effectLst/>
                <a:ea typeface="Times New Roman" panose="02020603050405020304" pitchFamily="18" charset="0"/>
              </a:rPr>
              <a:t> </a:t>
            </a:r>
            <a:endParaRPr lang="en-IN" sz="1400" dirty="0">
              <a:solidFill>
                <a:schemeClr val="accent6">
                  <a:lumMod val="75000"/>
                </a:schemeClr>
              </a:solidFill>
              <a:effectLst/>
              <a:ea typeface="Times New Roman" panose="02020603050405020304" pitchFamily="18" charset="0"/>
            </a:endParaRPr>
          </a:p>
          <a:p>
            <a:pPr marL="342900" lvl="0" indent="-342900">
              <a:buFont typeface="Symbol" panose="05050102010706020507" pitchFamily="18" charset="2"/>
              <a:buChar char=""/>
            </a:pPr>
            <a:r>
              <a:rPr lang="en-US" sz="1400" dirty="0">
                <a:solidFill>
                  <a:schemeClr val="accent6">
                    <a:lumMod val="75000"/>
                  </a:schemeClr>
                </a:solidFill>
                <a:effectLst/>
                <a:ea typeface="Times New Roman" panose="02020603050405020304" pitchFamily="18" charset="0"/>
              </a:rPr>
              <a:t>Manage the information of Hotel</a:t>
            </a:r>
            <a:endParaRPr lang="en-IN" sz="1400" dirty="0">
              <a:solidFill>
                <a:schemeClr val="accent6">
                  <a:lumMod val="75000"/>
                </a:schemeClr>
              </a:solidFill>
              <a:ea typeface="Times New Roman" panose="02020603050405020304" pitchFamily="18" charset="0"/>
            </a:endParaRPr>
          </a:p>
          <a:p>
            <a:pPr marL="342900" lvl="0" indent="-342900">
              <a:buFont typeface="Symbol" panose="05050102010706020507" pitchFamily="18" charset="2"/>
              <a:buChar char=""/>
            </a:pPr>
            <a:endParaRPr lang="en-IN" sz="1400" kern="0" dirty="0">
              <a:solidFill>
                <a:schemeClr val="accent6">
                  <a:lumMod val="75000"/>
                </a:schemeClr>
              </a:solidFill>
              <a:effectLst/>
              <a:ea typeface="Times New Roman" panose="02020603050405020304" pitchFamily="18" charset="0"/>
            </a:endParaRPr>
          </a:p>
          <a:p>
            <a:pPr marL="342900" lvl="0" indent="-342900">
              <a:buFont typeface="Symbol" panose="05050102010706020507" pitchFamily="18" charset="2"/>
              <a:buChar char=""/>
            </a:pPr>
            <a:r>
              <a:rPr lang="en-US" sz="1400" kern="0" dirty="0">
                <a:solidFill>
                  <a:schemeClr val="accent6">
                    <a:lumMod val="75000"/>
                  </a:schemeClr>
                </a:solidFill>
                <a:effectLst/>
                <a:ea typeface="Times New Roman" panose="02020603050405020304" pitchFamily="18" charset="0"/>
              </a:rPr>
              <a:t>Editing, adding and updating of Records is improved which results in proper resource management of Hotel data</a:t>
            </a:r>
            <a:endParaRPr lang="en-IN" sz="1400" b="1" dirty="0">
              <a:solidFill>
                <a:schemeClr val="accent6">
                  <a:lumMod val="75000"/>
                </a:schemeClr>
              </a:solidFill>
            </a:endParaRPr>
          </a:p>
        </p:txBody>
      </p:sp>
    </p:spTree>
    <p:extLst>
      <p:ext uri="{BB962C8B-B14F-4D97-AF65-F5344CB8AC3E}">
        <p14:creationId xmlns:p14="http://schemas.microsoft.com/office/powerpoint/2010/main" val="41593055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 xmlns:a16="http://schemas.microsoft.com/office/drawing/2014/main" id="{129C5584-9C79-5CF0-C620-155A0941E75B}"/>
              </a:ext>
            </a:extLst>
          </p:cNvPr>
          <p:cNvSpPr>
            <a:spLocks noGrp="1"/>
          </p:cNvSpPr>
          <p:nvPr>
            <p:ph type="sldNum" sz="quarter" idx="12"/>
          </p:nvPr>
        </p:nvSpPr>
        <p:spPr/>
        <p:txBody>
          <a:bodyPr>
            <a:normAutofit lnSpcReduction="10000"/>
          </a:bodyPr>
          <a:lstStyle/>
          <a:p>
            <a:pPr marL="0" lvl="0" indent="0" algn="r" rtl="0">
              <a:spcBef>
                <a:spcPts val="0"/>
              </a:spcBef>
              <a:spcAft>
                <a:spcPts val="0"/>
              </a:spcAft>
              <a:buNone/>
            </a:pPr>
            <a:fld id="{00000000-1234-1234-1234-123412341234}" type="slidenum">
              <a:rPr lang="en" smtClean="0"/>
              <a:t>14</a:t>
            </a:fld>
            <a:endParaRPr lang="en" dirty="0"/>
          </a:p>
        </p:txBody>
      </p:sp>
      <p:sp>
        <p:nvSpPr>
          <p:cNvPr id="8" name="TextBox 7">
            <a:extLst>
              <a:ext uri="{FF2B5EF4-FFF2-40B4-BE49-F238E27FC236}">
                <a16:creationId xmlns="" xmlns:a16="http://schemas.microsoft.com/office/drawing/2014/main" id="{FA5A2C7F-AADF-00F5-9570-6411572159ED}"/>
              </a:ext>
            </a:extLst>
          </p:cNvPr>
          <p:cNvSpPr txBox="1"/>
          <p:nvPr/>
        </p:nvSpPr>
        <p:spPr>
          <a:xfrm>
            <a:off x="395536" y="267494"/>
            <a:ext cx="8064896" cy="369332"/>
          </a:xfrm>
          <a:prstGeom prst="rect">
            <a:avLst/>
          </a:prstGeom>
          <a:noFill/>
        </p:spPr>
        <p:txBody>
          <a:bodyPr wrap="square">
            <a:spAutoFit/>
          </a:bodyPr>
          <a:lstStyle/>
          <a:p>
            <a:pPr marL="63500"/>
            <a:r>
              <a:rPr lang="en-US" sz="1800" b="1" dirty="0" smtClean="0">
                <a:solidFill>
                  <a:schemeClr val="accent6">
                    <a:lumMod val="75000"/>
                  </a:schemeClr>
                </a:solidFill>
                <a:effectLst/>
                <a:latin typeface="Times New Roman" panose="02020603050405020304" pitchFamily="18" charset="0"/>
                <a:ea typeface="Times New Roman" panose="02020603050405020304" pitchFamily="18" charset="0"/>
              </a:rPr>
              <a:t>Dependencies</a:t>
            </a:r>
            <a:r>
              <a:rPr lang="en-US" sz="1800" dirty="0">
                <a:solidFill>
                  <a:schemeClr val="accent6">
                    <a:lumMod val="75000"/>
                  </a:schemeClr>
                </a:solidFill>
                <a:effectLst/>
                <a:latin typeface="Times New Roman" panose="02020603050405020304" pitchFamily="18" charset="0"/>
                <a:ea typeface="Times New Roman" panose="02020603050405020304" pitchFamily="18" charset="0"/>
              </a:rPr>
              <a:t> </a:t>
            </a:r>
            <a:endParaRPr lang="en-IN" sz="1800" dirty="0">
              <a:solidFill>
                <a:schemeClr val="accent6">
                  <a:lumMod val="75000"/>
                </a:schemeClr>
              </a:solidFill>
              <a:effectLst/>
              <a:latin typeface="Times New Roman" panose="02020603050405020304" pitchFamily="18" charset="0"/>
              <a:ea typeface="Times New Roman" panose="02020603050405020304" pitchFamily="18" charset="0"/>
            </a:endParaRPr>
          </a:p>
        </p:txBody>
      </p:sp>
      <p:sp>
        <p:nvSpPr>
          <p:cNvPr id="4" name="Rectangle 3"/>
          <p:cNvSpPr/>
          <p:nvPr/>
        </p:nvSpPr>
        <p:spPr>
          <a:xfrm>
            <a:off x="467544" y="771550"/>
            <a:ext cx="2286000" cy="4293483"/>
          </a:xfrm>
          <a:prstGeom prst="rect">
            <a:avLst/>
          </a:prstGeom>
        </p:spPr>
        <p:txBody>
          <a:bodyPr>
            <a:spAutoFit/>
          </a:bodyPr>
          <a:lstStyle/>
          <a:p>
            <a:pPr lvl="0"/>
            <a:r>
              <a:rPr lang="en-US" sz="1050" dirty="0">
                <a:solidFill>
                  <a:prstClr val="black"/>
                </a:solidFill>
              </a:rPr>
              <a:t>{</a:t>
            </a:r>
          </a:p>
          <a:p>
            <a:pPr lvl="0"/>
            <a:r>
              <a:rPr lang="en-US" sz="1050" dirty="0">
                <a:solidFill>
                  <a:prstClr val="black"/>
                </a:solidFill>
              </a:rPr>
              <a:t>  "name": "client",</a:t>
            </a:r>
          </a:p>
          <a:p>
            <a:pPr lvl="0"/>
            <a:r>
              <a:rPr lang="en-US" sz="1050" dirty="0">
                <a:solidFill>
                  <a:prstClr val="black"/>
                </a:solidFill>
              </a:rPr>
              <a:t>  "version": "0.1.0",</a:t>
            </a:r>
          </a:p>
          <a:p>
            <a:pPr lvl="0"/>
            <a:r>
              <a:rPr lang="en-US" sz="1050" dirty="0">
                <a:solidFill>
                  <a:prstClr val="black"/>
                </a:solidFill>
              </a:rPr>
              <a:t>  "private": true,</a:t>
            </a:r>
          </a:p>
          <a:p>
            <a:pPr lvl="0"/>
            <a:r>
              <a:rPr lang="en-US" sz="1050" dirty="0">
                <a:solidFill>
                  <a:prstClr val="black"/>
                </a:solidFill>
              </a:rPr>
              <a:t>  "dependencies": {</a:t>
            </a:r>
          </a:p>
          <a:p>
            <a:pPr lvl="0"/>
            <a:r>
              <a:rPr lang="en-US" sz="1050" dirty="0">
                <a:solidFill>
                  <a:prstClr val="black"/>
                </a:solidFill>
              </a:rPr>
              <a:t>    "@testing-library/jest-</a:t>
            </a:r>
            <a:r>
              <a:rPr lang="en-US" sz="1050" dirty="0" err="1">
                <a:solidFill>
                  <a:prstClr val="black"/>
                </a:solidFill>
              </a:rPr>
              <a:t>dom</a:t>
            </a:r>
            <a:r>
              <a:rPr lang="en-US" sz="1050" dirty="0">
                <a:solidFill>
                  <a:prstClr val="black"/>
                </a:solidFill>
              </a:rPr>
              <a:t>": "^5.16.5",</a:t>
            </a:r>
          </a:p>
          <a:p>
            <a:pPr lvl="0"/>
            <a:r>
              <a:rPr lang="en-US" sz="1050" dirty="0">
                <a:solidFill>
                  <a:prstClr val="black"/>
                </a:solidFill>
              </a:rPr>
              <a:t>    "@testing-library/react": "^13.4.0",</a:t>
            </a:r>
          </a:p>
          <a:p>
            <a:pPr lvl="0"/>
            <a:r>
              <a:rPr lang="en-US" sz="1050" dirty="0">
                <a:solidFill>
                  <a:prstClr val="black"/>
                </a:solidFill>
              </a:rPr>
              <a:t>    "@testing-library/user-event": "^13.5.0",</a:t>
            </a:r>
          </a:p>
          <a:p>
            <a:pPr lvl="0"/>
            <a:r>
              <a:rPr lang="en-US" sz="1050" dirty="0">
                <a:solidFill>
                  <a:prstClr val="black"/>
                </a:solidFill>
              </a:rPr>
              <a:t>    "</a:t>
            </a:r>
            <a:r>
              <a:rPr lang="en-US" sz="1050" dirty="0" err="1">
                <a:solidFill>
                  <a:prstClr val="black"/>
                </a:solidFill>
              </a:rPr>
              <a:t>antd</a:t>
            </a:r>
            <a:r>
              <a:rPr lang="en-US" sz="1050" dirty="0">
                <a:solidFill>
                  <a:prstClr val="black"/>
                </a:solidFill>
              </a:rPr>
              <a:t>": "^5.4.0",</a:t>
            </a:r>
          </a:p>
          <a:p>
            <a:pPr lvl="0"/>
            <a:r>
              <a:rPr lang="en-US" sz="1050" dirty="0">
                <a:solidFill>
                  <a:prstClr val="black"/>
                </a:solidFill>
              </a:rPr>
              <a:t>    "</a:t>
            </a:r>
            <a:r>
              <a:rPr lang="en-US" sz="1050" dirty="0" err="1">
                <a:solidFill>
                  <a:prstClr val="black"/>
                </a:solidFill>
              </a:rPr>
              <a:t>axios</a:t>
            </a:r>
            <a:r>
              <a:rPr lang="en-US" sz="1050" dirty="0">
                <a:solidFill>
                  <a:prstClr val="black"/>
                </a:solidFill>
              </a:rPr>
              <a:t>": "^1.3.4",</a:t>
            </a:r>
          </a:p>
          <a:p>
            <a:pPr lvl="0"/>
            <a:r>
              <a:rPr lang="en-US" sz="1050" dirty="0">
                <a:solidFill>
                  <a:prstClr val="black"/>
                </a:solidFill>
              </a:rPr>
              <a:t>    "bootstrap-icons": "^1.10.3",</a:t>
            </a:r>
          </a:p>
          <a:p>
            <a:pPr lvl="0"/>
            <a:r>
              <a:rPr lang="en-US" sz="1050" dirty="0">
                <a:solidFill>
                  <a:prstClr val="black"/>
                </a:solidFill>
              </a:rPr>
              <a:t>    "moment": "^2.29.4",</a:t>
            </a:r>
          </a:p>
          <a:p>
            <a:pPr lvl="0"/>
            <a:r>
              <a:rPr lang="en-US" sz="1050" dirty="0">
                <a:solidFill>
                  <a:prstClr val="black"/>
                </a:solidFill>
              </a:rPr>
              <a:t>    "react": "^18.2.0",</a:t>
            </a:r>
          </a:p>
          <a:p>
            <a:pPr lvl="0"/>
            <a:r>
              <a:rPr lang="en-US" sz="1050" dirty="0">
                <a:solidFill>
                  <a:prstClr val="black"/>
                </a:solidFill>
              </a:rPr>
              <a:t>    "react-bootstrap": "^2.7.2",</a:t>
            </a:r>
          </a:p>
          <a:p>
            <a:pPr lvl="0"/>
            <a:r>
              <a:rPr lang="en-US" sz="1050" dirty="0">
                <a:solidFill>
                  <a:prstClr val="black"/>
                </a:solidFill>
              </a:rPr>
              <a:t>    "react-</a:t>
            </a:r>
            <a:r>
              <a:rPr lang="en-US" sz="1050" dirty="0" err="1">
                <a:solidFill>
                  <a:prstClr val="black"/>
                </a:solidFill>
              </a:rPr>
              <a:t>dom</a:t>
            </a:r>
            <a:r>
              <a:rPr lang="en-US" sz="1050" dirty="0">
                <a:solidFill>
                  <a:prstClr val="black"/>
                </a:solidFill>
              </a:rPr>
              <a:t>": "^18.2.0",</a:t>
            </a:r>
          </a:p>
          <a:p>
            <a:pPr lvl="0"/>
            <a:r>
              <a:rPr lang="en-US" sz="1050" dirty="0">
                <a:solidFill>
                  <a:prstClr val="black"/>
                </a:solidFill>
              </a:rPr>
              <a:t>    "react-router-</a:t>
            </a:r>
            <a:r>
              <a:rPr lang="en-US" sz="1050" dirty="0" err="1">
                <a:solidFill>
                  <a:prstClr val="black"/>
                </a:solidFill>
              </a:rPr>
              <a:t>dom</a:t>
            </a:r>
            <a:r>
              <a:rPr lang="en-US" sz="1050" dirty="0">
                <a:solidFill>
                  <a:prstClr val="black"/>
                </a:solidFill>
              </a:rPr>
              <a:t>": "^6.9.0",</a:t>
            </a:r>
          </a:p>
          <a:p>
            <a:pPr lvl="0"/>
            <a:r>
              <a:rPr lang="en-US" sz="1050" dirty="0">
                <a:solidFill>
                  <a:prstClr val="black"/>
                </a:solidFill>
              </a:rPr>
              <a:t>    "react-scripts": "5.0.1",</a:t>
            </a:r>
          </a:p>
          <a:p>
            <a:pPr lvl="0"/>
            <a:r>
              <a:rPr lang="en-US" sz="1050" dirty="0">
                <a:solidFill>
                  <a:prstClr val="black"/>
                </a:solidFill>
              </a:rPr>
              <a:t>    "react-spinners": "^0.13.8",</a:t>
            </a:r>
          </a:p>
          <a:p>
            <a:pPr lvl="0"/>
            <a:r>
              <a:rPr lang="en-US" sz="1050" dirty="0">
                <a:solidFill>
                  <a:prstClr val="black"/>
                </a:solidFill>
              </a:rPr>
              <a:t>    "react-stripe-checkout": "^2.6.3",</a:t>
            </a:r>
          </a:p>
          <a:p>
            <a:pPr lvl="0"/>
            <a:r>
              <a:rPr lang="en-US" sz="1050" dirty="0">
                <a:solidFill>
                  <a:prstClr val="black"/>
                </a:solidFill>
              </a:rPr>
              <a:t>    "sweetalert2": "^11.7.3",</a:t>
            </a:r>
          </a:p>
          <a:p>
            <a:pPr lvl="0"/>
            <a:r>
              <a:rPr lang="en-US" sz="1050" dirty="0">
                <a:solidFill>
                  <a:prstClr val="black"/>
                </a:solidFill>
              </a:rPr>
              <a:t>    "web-vitals": "^2.1.4"</a:t>
            </a:r>
          </a:p>
          <a:p>
            <a:pPr lvl="0"/>
            <a:r>
              <a:rPr lang="en-US" sz="1050" dirty="0">
                <a:solidFill>
                  <a:prstClr val="black"/>
                </a:solidFill>
              </a:rPr>
              <a:t>  },</a:t>
            </a:r>
            <a:endParaRPr lang="en-US" sz="1050" dirty="0">
              <a:solidFill>
                <a:prstClr val="black"/>
              </a:solidFill>
            </a:endParaRPr>
          </a:p>
        </p:txBody>
      </p:sp>
      <p:sp>
        <p:nvSpPr>
          <p:cNvPr id="5" name="Rectangle 4"/>
          <p:cNvSpPr/>
          <p:nvPr/>
        </p:nvSpPr>
        <p:spPr>
          <a:xfrm>
            <a:off x="3491880" y="1419622"/>
            <a:ext cx="4572000" cy="2554545"/>
          </a:xfrm>
          <a:prstGeom prst="rect">
            <a:avLst/>
          </a:prstGeom>
        </p:spPr>
        <p:txBody>
          <a:bodyPr>
            <a:spAutoFit/>
          </a:bodyPr>
          <a:lstStyle/>
          <a:p>
            <a:r>
              <a:rPr lang="en-US" sz="1000" dirty="0"/>
              <a:t>"dependencies": {</a:t>
            </a:r>
          </a:p>
          <a:p>
            <a:r>
              <a:rPr lang="en-US" sz="1000" dirty="0"/>
              <a:t>    "@stripe/stripe-js": "^1.52.1",</a:t>
            </a:r>
          </a:p>
          <a:p>
            <a:r>
              <a:rPr lang="en-US" sz="1000" dirty="0"/>
              <a:t>    "babel": "^6.23.0",</a:t>
            </a:r>
          </a:p>
          <a:p>
            <a:r>
              <a:rPr lang="en-US" sz="1000" dirty="0"/>
              <a:t>    "</a:t>
            </a:r>
            <a:r>
              <a:rPr lang="en-US" sz="1000" dirty="0" err="1"/>
              <a:t>bcryptjs</a:t>
            </a:r>
            <a:r>
              <a:rPr lang="en-US" sz="1000" dirty="0"/>
              <a:t>": "^2.4.3",</a:t>
            </a:r>
          </a:p>
          <a:p>
            <a:r>
              <a:rPr lang="en-US" sz="1000" dirty="0"/>
              <a:t>    "</a:t>
            </a:r>
            <a:r>
              <a:rPr lang="en-US" sz="1000" dirty="0" err="1"/>
              <a:t>cors</a:t>
            </a:r>
            <a:r>
              <a:rPr lang="en-US" sz="1000" dirty="0"/>
              <a:t>": "^2.8.5",</a:t>
            </a:r>
          </a:p>
          <a:p>
            <a:r>
              <a:rPr lang="en-US" sz="1000" dirty="0"/>
              <a:t>    "express": "^4.18.2",</a:t>
            </a:r>
          </a:p>
          <a:p>
            <a:r>
              <a:rPr lang="en-US" sz="1000" dirty="0"/>
              <a:t>    "moment": "^2.29.4",</a:t>
            </a:r>
          </a:p>
          <a:p>
            <a:r>
              <a:rPr lang="en-US" sz="1000" dirty="0"/>
              <a:t>    "</a:t>
            </a:r>
            <a:r>
              <a:rPr lang="en-US" sz="1000" dirty="0" err="1"/>
              <a:t>mongodb</a:t>
            </a:r>
            <a:r>
              <a:rPr lang="en-US" sz="1000" dirty="0"/>
              <a:t>": "^5.1.0",</a:t>
            </a:r>
          </a:p>
          <a:p>
            <a:r>
              <a:rPr lang="en-US" sz="1000" dirty="0"/>
              <a:t>    "mongoose": "^7.0.3",</a:t>
            </a:r>
          </a:p>
          <a:p>
            <a:r>
              <a:rPr lang="en-US" sz="1000" dirty="0"/>
              <a:t>    "nodemon": "^2.0.22",</a:t>
            </a:r>
          </a:p>
          <a:p>
            <a:r>
              <a:rPr lang="en-US" sz="1000" dirty="0"/>
              <a:t>    "react-stripe-js": "^1.1.5",</a:t>
            </a:r>
          </a:p>
          <a:p>
            <a:r>
              <a:rPr lang="en-US" sz="1000" dirty="0"/>
              <a:t>    "router": "^1.3.8",</a:t>
            </a:r>
          </a:p>
          <a:p>
            <a:r>
              <a:rPr lang="en-US" sz="1000" dirty="0"/>
              <a:t>    "stripe": "^12.1.1",</a:t>
            </a:r>
          </a:p>
          <a:p>
            <a:r>
              <a:rPr lang="en-US" sz="1000" dirty="0"/>
              <a:t>    "</a:t>
            </a:r>
            <a:r>
              <a:rPr lang="en-US" sz="1000" dirty="0" err="1"/>
              <a:t>tsc</a:t>
            </a:r>
            <a:r>
              <a:rPr lang="en-US" sz="1000" dirty="0"/>
              <a:t>": "^2.0.4",</a:t>
            </a:r>
          </a:p>
          <a:p>
            <a:r>
              <a:rPr lang="en-US" sz="1000" dirty="0"/>
              <a:t>    "</a:t>
            </a:r>
            <a:r>
              <a:rPr lang="en-US" sz="1000" dirty="0" err="1"/>
              <a:t>uuid</a:t>
            </a:r>
            <a:r>
              <a:rPr lang="en-US" sz="1000" dirty="0"/>
              <a:t>": "^9.0.0"</a:t>
            </a:r>
          </a:p>
          <a:p>
            <a:r>
              <a:rPr lang="en-US" sz="1000" dirty="0"/>
              <a:t>  </a:t>
            </a:r>
            <a:r>
              <a:rPr lang="en-US" sz="1000" dirty="0" smtClean="0"/>
              <a:t>}</a:t>
            </a:r>
            <a:endParaRPr lang="en-US" sz="1000" dirty="0"/>
          </a:p>
        </p:txBody>
      </p:sp>
    </p:spTree>
    <p:extLst>
      <p:ext uri="{BB962C8B-B14F-4D97-AF65-F5344CB8AC3E}">
        <p14:creationId xmlns:p14="http://schemas.microsoft.com/office/powerpoint/2010/main" val="144752588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7" name="Google Shape;227;p15"/>
          <p:cNvSpPr txBox="1">
            <a:spLocks noGrp="1"/>
          </p:cNvSpPr>
          <p:nvPr>
            <p:ph type="subTitle" idx="1"/>
          </p:nvPr>
        </p:nvSpPr>
        <p:spPr>
          <a:xfrm>
            <a:off x="1848677" y="847657"/>
            <a:ext cx="6027025" cy="932005"/>
          </a:xfrm>
          <a:prstGeom prst="rect">
            <a:avLst/>
          </a:prstGeom>
        </p:spPr>
        <p:txBody>
          <a:bodyPr spcFirstLastPara="1" wrap="square" lIns="0" tIns="0" rIns="0" bIns="0" anchor="t" anchorCtr="0">
            <a:noAutofit/>
          </a:bodyPr>
          <a:lstStyle/>
          <a:p>
            <a:pPr marL="698500" marR="751205">
              <a:lnSpc>
                <a:spcPct val="98000"/>
              </a:lnSpc>
              <a:spcBef>
                <a:spcPts val="1055"/>
              </a:spcBef>
              <a:spcAft>
                <a:spcPts val="0"/>
              </a:spcAft>
            </a:pPr>
            <a:endParaRPr lang="en-IN" sz="1400" dirty="0" smtClean="0">
              <a:effectLst/>
              <a:latin typeface="Catamaran Thin" panose="020B0604020202020204" charset="0"/>
              <a:ea typeface="Consolas" panose="020B0609020204030204" pitchFamily="49" charset="0"/>
              <a:cs typeface="Catamaran Thin" panose="020B0604020202020204" charset="0"/>
            </a:endParaRPr>
          </a:p>
          <a:p>
            <a:pPr>
              <a:spcBef>
                <a:spcPts val="30"/>
              </a:spcBef>
            </a:pPr>
            <a:r>
              <a:rPr lang="en-US" sz="1400" dirty="0" smtClean="0">
                <a:effectLst/>
                <a:latin typeface="Catamaran Thin" panose="020B0604020202020204" charset="0"/>
                <a:ea typeface="Times New Roman" panose="02020603050405020304" pitchFamily="18" charset="0"/>
                <a:cs typeface="Catamaran Thin" panose="020B0604020202020204" charset="0"/>
              </a:rPr>
              <a:t>Tells</a:t>
            </a:r>
            <a:r>
              <a:rPr lang="en-US" sz="1400" spc="-25" dirty="0" smtClean="0">
                <a:effectLst/>
                <a:latin typeface="Catamaran Thin" panose="020B0604020202020204" charset="0"/>
                <a:ea typeface="Times New Roman" panose="02020603050405020304" pitchFamily="18" charset="0"/>
                <a:cs typeface="Catamaran Thin" panose="020B0604020202020204" charset="0"/>
              </a:rPr>
              <a:t> </a:t>
            </a:r>
            <a:r>
              <a:rPr lang="en-US" sz="1400" dirty="0" smtClean="0">
                <a:effectLst/>
                <a:latin typeface="Catamaran Thin" panose="020B0604020202020204" charset="0"/>
                <a:ea typeface="Times New Roman" panose="02020603050405020304" pitchFamily="18" charset="0"/>
                <a:cs typeface="Catamaran Thin" panose="020B0604020202020204" charset="0"/>
              </a:rPr>
              <a:t>the</a:t>
            </a:r>
            <a:r>
              <a:rPr lang="en-US" sz="1400" spc="-15" dirty="0" smtClean="0">
                <a:effectLst/>
                <a:latin typeface="Catamaran Thin" panose="020B0604020202020204" charset="0"/>
                <a:ea typeface="Times New Roman" panose="02020603050405020304" pitchFamily="18" charset="0"/>
                <a:cs typeface="Catamaran Thin" panose="020B0604020202020204" charset="0"/>
              </a:rPr>
              <a:t> </a:t>
            </a:r>
            <a:r>
              <a:rPr lang="en-US" sz="1400" dirty="0" smtClean="0">
                <a:effectLst/>
                <a:latin typeface="Catamaran Thin" panose="020B0604020202020204" charset="0"/>
                <a:ea typeface="Times New Roman" panose="02020603050405020304" pitchFamily="18" charset="0"/>
                <a:cs typeface="Catamaran Thin" panose="020B0604020202020204" charset="0"/>
              </a:rPr>
              <a:t>browser</a:t>
            </a:r>
            <a:r>
              <a:rPr lang="en-US" sz="1400" spc="-10" dirty="0" smtClean="0">
                <a:effectLst/>
                <a:latin typeface="Catamaran Thin" panose="020B0604020202020204" charset="0"/>
                <a:ea typeface="Times New Roman" panose="02020603050405020304" pitchFamily="18" charset="0"/>
                <a:cs typeface="Catamaran Thin" panose="020B0604020202020204" charset="0"/>
              </a:rPr>
              <a:t> </a:t>
            </a:r>
            <a:r>
              <a:rPr lang="en-US" sz="1400" dirty="0" smtClean="0">
                <a:effectLst/>
                <a:latin typeface="Catamaran Thin" panose="020B0604020202020204" charset="0"/>
                <a:ea typeface="Times New Roman" panose="02020603050405020304" pitchFamily="18" charset="0"/>
                <a:cs typeface="Catamaran Thin" panose="020B0604020202020204" charset="0"/>
              </a:rPr>
              <a:t>how</a:t>
            </a:r>
            <a:r>
              <a:rPr lang="en-US" sz="1400" spc="-10" dirty="0" smtClean="0">
                <a:effectLst/>
                <a:latin typeface="Catamaran Thin" panose="020B0604020202020204" charset="0"/>
                <a:ea typeface="Times New Roman" panose="02020603050405020304" pitchFamily="18" charset="0"/>
                <a:cs typeface="Catamaran Thin" panose="020B0604020202020204" charset="0"/>
              </a:rPr>
              <a:t> </a:t>
            </a:r>
            <a:r>
              <a:rPr lang="en-US" sz="1400" dirty="0" smtClean="0">
                <a:effectLst/>
                <a:latin typeface="Catamaran Thin" panose="020B0604020202020204" charset="0"/>
                <a:ea typeface="Times New Roman" panose="02020603050405020304" pitchFamily="18" charset="0"/>
                <a:cs typeface="Catamaran Thin" panose="020B0604020202020204" charset="0"/>
              </a:rPr>
              <a:t>to</a:t>
            </a:r>
            <a:r>
              <a:rPr lang="en-US" sz="1400" spc="-10" dirty="0" smtClean="0">
                <a:effectLst/>
                <a:latin typeface="Catamaran Thin" panose="020B0604020202020204" charset="0"/>
                <a:ea typeface="Times New Roman" panose="02020603050405020304" pitchFamily="18" charset="0"/>
                <a:cs typeface="Catamaran Thin" panose="020B0604020202020204" charset="0"/>
              </a:rPr>
              <a:t> </a:t>
            </a:r>
            <a:r>
              <a:rPr lang="en-US" sz="1400" dirty="0" smtClean="0">
                <a:effectLst/>
                <a:latin typeface="Catamaran Thin" panose="020B0604020202020204" charset="0"/>
                <a:ea typeface="Times New Roman" panose="02020603050405020304" pitchFamily="18" charset="0"/>
                <a:cs typeface="Catamaran Thin" panose="020B0604020202020204" charset="0"/>
              </a:rPr>
              <a:t>display</a:t>
            </a:r>
            <a:r>
              <a:rPr lang="en-US" sz="1400" spc="-5" dirty="0" smtClean="0">
                <a:effectLst/>
                <a:latin typeface="Catamaran Thin" panose="020B0604020202020204" charset="0"/>
                <a:ea typeface="Times New Roman" panose="02020603050405020304" pitchFamily="18" charset="0"/>
                <a:cs typeface="Catamaran Thin" panose="020B0604020202020204" charset="0"/>
              </a:rPr>
              <a:t> </a:t>
            </a:r>
            <a:r>
              <a:rPr lang="en-US" sz="1400" dirty="0" smtClean="0">
                <a:effectLst/>
                <a:latin typeface="Catamaran Thin" panose="020B0604020202020204" charset="0"/>
                <a:ea typeface="Times New Roman" panose="02020603050405020304" pitchFamily="18" charset="0"/>
                <a:cs typeface="Catamaran Thin" panose="020B0604020202020204" charset="0"/>
              </a:rPr>
              <a:t>the</a:t>
            </a:r>
            <a:r>
              <a:rPr lang="en-US" sz="1400" spc="-15" dirty="0" smtClean="0">
                <a:effectLst/>
                <a:latin typeface="Catamaran Thin" panose="020B0604020202020204" charset="0"/>
                <a:ea typeface="Times New Roman" panose="02020603050405020304" pitchFamily="18" charset="0"/>
                <a:cs typeface="Catamaran Thin" panose="020B0604020202020204" charset="0"/>
              </a:rPr>
              <a:t> </a:t>
            </a:r>
            <a:r>
              <a:rPr lang="en-US" sz="1400" dirty="0" smtClean="0">
                <a:effectLst/>
                <a:latin typeface="Catamaran Thin" panose="020B0604020202020204" charset="0"/>
                <a:ea typeface="Times New Roman" panose="02020603050405020304" pitchFamily="18" charset="0"/>
                <a:cs typeface="Catamaran Thin" panose="020B0604020202020204" charset="0"/>
              </a:rPr>
              <a:t>content</a:t>
            </a:r>
            <a:r>
              <a:rPr lang="en-IN" sz="1400" dirty="0" smtClean="0">
                <a:latin typeface="Catamaran Thin" panose="020B0604020202020204" charset="0"/>
                <a:ea typeface="Times New Roman" panose="02020603050405020304" pitchFamily="18" charset="0"/>
                <a:cs typeface="Catamaran Thin" panose="020B0604020202020204" charset="0"/>
              </a:rPr>
              <a:t> &amp;</a:t>
            </a:r>
            <a:r>
              <a:rPr lang="en-US" sz="1400" dirty="0" smtClean="0">
                <a:effectLst/>
                <a:latin typeface="Catamaran Thin" panose="020B0604020202020204" charset="0"/>
                <a:ea typeface="Times New Roman" panose="02020603050405020304" pitchFamily="18" charset="0"/>
                <a:cs typeface="Catamaran Thin" panose="020B0604020202020204" charset="0"/>
              </a:rPr>
              <a:t> label pieces of content such as "this is a heading", "this is a</a:t>
            </a:r>
            <a:r>
              <a:rPr lang="en-US" sz="1400" spc="-335" dirty="0" smtClean="0">
                <a:effectLst/>
                <a:latin typeface="Catamaran Thin" panose="020B0604020202020204" charset="0"/>
                <a:ea typeface="Times New Roman" panose="02020603050405020304" pitchFamily="18" charset="0"/>
                <a:cs typeface="Catamaran Thin" panose="020B0604020202020204" charset="0"/>
              </a:rPr>
              <a:t> </a:t>
            </a:r>
            <a:r>
              <a:rPr lang="en-US" sz="1400" dirty="0" smtClean="0">
                <a:effectLst/>
                <a:latin typeface="Catamaran Thin" panose="020B0604020202020204" charset="0"/>
                <a:ea typeface="Times New Roman" panose="02020603050405020304" pitchFamily="18" charset="0"/>
                <a:cs typeface="Catamaran Thin" panose="020B0604020202020204" charset="0"/>
              </a:rPr>
              <a:t>paragraph",</a:t>
            </a:r>
            <a:r>
              <a:rPr lang="en-US" sz="1400" spc="-5" dirty="0" smtClean="0">
                <a:effectLst/>
                <a:latin typeface="Catamaran Thin" panose="020B0604020202020204" charset="0"/>
                <a:ea typeface="Times New Roman" panose="02020603050405020304" pitchFamily="18" charset="0"/>
                <a:cs typeface="Catamaran Thin" panose="020B0604020202020204" charset="0"/>
              </a:rPr>
              <a:t> </a:t>
            </a:r>
            <a:r>
              <a:rPr lang="en-US" sz="1400" dirty="0" smtClean="0">
                <a:effectLst/>
                <a:latin typeface="Catamaran Thin" panose="020B0604020202020204" charset="0"/>
                <a:ea typeface="Times New Roman" panose="02020603050405020304" pitchFamily="18" charset="0"/>
                <a:cs typeface="Catamaran Thin" panose="020B0604020202020204" charset="0"/>
              </a:rPr>
              <a:t>"this</a:t>
            </a:r>
            <a:r>
              <a:rPr lang="en-US" sz="1400" spc="-15" dirty="0" smtClean="0">
                <a:effectLst/>
                <a:latin typeface="Catamaran Thin" panose="020B0604020202020204" charset="0"/>
                <a:ea typeface="Times New Roman" panose="02020603050405020304" pitchFamily="18" charset="0"/>
                <a:cs typeface="Catamaran Thin" panose="020B0604020202020204" charset="0"/>
              </a:rPr>
              <a:t> </a:t>
            </a:r>
            <a:r>
              <a:rPr lang="en-US" sz="1400" dirty="0" smtClean="0">
                <a:effectLst/>
                <a:latin typeface="Catamaran Thin" panose="020B0604020202020204" charset="0"/>
                <a:ea typeface="Times New Roman" panose="02020603050405020304" pitchFamily="18" charset="0"/>
                <a:cs typeface="Catamaran Thin" panose="020B0604020202020204" charset="0"/>
              </a:rPr>
              <a:t>is</a:t>
            </a:r>
            <a:r>
              <a:rPr lang="en-US" sz="1400" spc="5" dirty="0" smtClean="0">
                <a:effectLst/>
                <a:latin typeface="Catamaran Thin" panose="020B0604020202020204" charset="0"/>
                <a:ea typeface="Times New Roman" panose="02020603050405020304" pitchFamily="18" charset="0"/>
                <a:cs typeface="Catamaran Thin" panose="020B0604020202020204" charset="0"/>
              </a:rPr>
              <a:t> </a:t>
            </a:r>
            <a:r>
              <a:rPr lang="en-US" sz="1400" dirty="0" smtClean="0">
                <a:effectLst/>
                <a:latin typeface="Catamaran Thin" panose="020B0604020202020204" charset="0"/>
                <a:ea typeface="Times New Roman" panose="02020603050405020304" pitchFamily="18" charset="0"/>
                <a:cs typeface="Catamaran Thin" panose="020B0604020202020204" charset="0"/>
              </a:rPr>
              <a:t>a</a:t>
            </a:r>
            <a:r>
              <a:rPr lang="en-US" sz="1400" spc="-20" dirty="0" smtClean="0">
                <a:effectLst/>
                <a:latin typeface="Catamaran Thin" panose="020B0604020202020204" charset="0"/>
                <a:ea typeface="Times New Roman" panose="02020603050405020304" pitchFamily="18" charset="0"/>
                <a:cs typeface="Catamaran Thin" panose="020B0604020202020204" charset="0"/>
              </a:rPr>
              <a:t> </a:t>
            </a:r>
            <a:r>
              <a:rPr lang="en-US" sz="1400" dirty="0" smtClean="0">
                <a:effectLst/>
                <a:latin typeface="Catamaran Thin" panose="020B0604020202020204" charset="0"/>
                <a:ea typeface="Times New Roman" panose="02020603050405020304" pitchFamily="18" charset="0"/>
                <a:cs typeface="Catamaran Thin" panose="020B0604020202020204" charset="0"/>
              </a:rPr>
              <a:t>link", etc.</a:t>
            </a:r>
            <a:endParaRPr lang="en-IN" sz="1400" dirty="0">
              <a:effectLst/>
              <a:latin typeface="Catamaran Thin" panose="020B0604020202020204" charset="0"/>
              <a:ea typeface="Times New Roman" panose="02020603050405020304" pitchFamily="18" charset="0"/>
              <a:cs typeface="Catamaran Thin" panose="020B0604020202020204" charset="0"/>
            </a:endParaRPr>
          </a:p>
        </p:txBody>
      </p:sp>
      <p:sp>
        <p:nvSpPr>
          <p:cNvPr id="4" name="TextBox 3">
            <a:extLst>
              <a:ext uri="{FF2B5EF4-FFF2-40B4-BE49-F238E27FC236}">
                <a16:creationId xmlns="" xmlns:a16="http://schemas.microsoft.com/office/drawing/2014/main" id="{4E26012D-2203-A283-8B4A-2936514008AA}"/>
              </a:ext>
            </a:extLst>
          </p:cNvPr>
          <p:cNvSpPr txBox="1"/>
          <p:nvPr/>
        </p:nvSpPr>
        <p:spPr>
          <a:xfrm>
            <a:off x="179512" y="267494"/>
            <a:ext cx="5764530" cy="584775"/>
          </a:xfrm>
          <a:prstGeom prst="rect">
            <a:avLst/>
          </a:prstGeom>
          <a:noFill/>
        </p:spPr>
        <p:txBody>
          <a:bodyPr wrap="square">
            <a:spAutoFit/>
          </a:bodyPr>
          <a:lstStyle/>
          <a:p>
            <a:r>
              <a:rPr lang="en-IN" sz="3200" b="1" dirty="0">
                <a:latin typeface="Catamaran" panose="020B0604020202020204" charset="0"/>
                <a:cs typeface="Catamaran" panose="020B0604020202020204" charset="0"/>
              </a:rPr>
              <a:t>Technologies</a:t>
            </a:r>
          </a:p>
        </p:txBody>
      </p:sp>
      <p:sp>
        <p:nvSpPr>
          <p:cNvPr id="7" name="TextBox 6">
            <a:extLst>
              <a:ext uri="{FF2B5EF4-FFF2-40B4-BE49-F238E27FC236}">
                <a16:creationId xmlns="" xmlns:a16="http://schemas.microsoft.com/office/drawing/2014/main" id="{30B6CFC6-9E14-41C8-9C47-15300DEA402E}"/>
              </a:ext>
            </a:extLst>
          </p:cNvPr>
          <p:cNvSpPr txBox="1"/>
          <p:nvPr/>
        </p:nvSpPr>
        <p:spPr>
          <a:xfrm>
            <a:off x="993230" y="1612978"/>
            <a:ext cx="6027025" cy="322845"/>
          </a:xfrm>
          <a:prstGeom prst="rect">
            <a:avLst/>
          </a:prstGeom>
          <a:noFill/>
        </p:spPr>
        <p:txBody>
          <a:bodyPr wrap="square">
            <a:spAutoFit/>
          </a:bodyPr>
          <a:lstStyle/>
          <a:p>
            <a:pPr marL="680085" marR="611505">
              <a:lnSpc>
                <a:spcPct val="107000"/>
              </a:lnSpc>
              <a:spcAft>
                <a:spcPts val="0"/>
              </a:spcAft>
            </a:pPr>
            <a:r>
              <a:rPr lang="en-US" sz="1400" dirty="0">
                <a:latin typeface="Catamaran Thin" panose="020B0604020202020204" charset="0"/>
                <a:ea typeface="Consolas" panose="020B0609020204030204" pitchFamily="49" charset="0"/>
                <a:cs typeface="Catamaran Thin" panose="020B0604020202020204" charset="0"/>
              </a:rPr>
              <a:t>U</a:t>
            </a:r>
            <a:r>
              <a:rPr lang="en-US" sz="1400" dirty="0" smtClean="0">
                <a:effectLst/>
                <a:latin typeface="Catamaran Thin" panose="020B0604020202020204" charset="0"/>
                <a:ea typeface="Consolas" panose="020B0609020204030204" pitchFamily="49" charset="0"/>
                <a:cs typeface="Catamaran Thin" panose="020B0604020202020204" charset="0"/>
              </a:rPr>
              <a:t>sed</a:t>
            </a:r>
            <a:r>
              <a:rPr lang="en-US" sz="1400" spc="-15" dirty="0" smtClean="0">
                <a:effectLst/>
                <a:latin typeface="Catamaran Thin" panose="020B0604020202020204" charset="0"/>
                <a:ea typeface="Consolas" panose="020B0609020204030204" pitchFamily="49" charset="0"/>
                <a:cs typeface="Catamaran Thin" panose="020B0604020202020204" charset="0"/>
              </a:rPr>
              <a:t> </a:t>
            </a:r>
            <a:r>
              <a:rPr lang="en-US" sz="1400" dirty="0">
                <a:effectLst/>
                <a:latin typeface="Catamaran Thin" panose="020B0604020202020204" charset="0"/>
                <a:ea typeface="Consolas" panose="020B0609020204030204" pitchFamily="49" charset="0"/>
                <a:cs typeface="Catamaran Thin" panose="020B0604020202020204" charset="0"/>
              </a:rPr>
              <a:t>to</a:t>
            </a:r>
            <a:r>
              <a:rPr lang="en-US" sz="1400" spc="-10" dirty="0">
                <a:effectLst/>
                <a:latin typeface="Catamaran Thin" panose="020B0604020202020204" charset="0"/>
                <a:ea typeface="Consolas" panose="020B0609020204030204" pitchFamily="49" charset="0"/>
                <a:cs typeface="Catamaran Thin" panose="020B0604020202020204" charset="0"/>
              </a:rPr>
              <a:t> </a:t>
            </a:r>
            <a:r>
              <a:rPr lang="en-US" sz="1400" dirty="0">
                <a:effectLst/>
                <a:latin typeface="Catamaran Thin" panose="020B0604020202020204" charset="0"/>
                <a:ea typeface="Consolas" panose="020B0609020204030204" pitchFamily="49" charset="0"/>
                <a:cs typeface="Catamaran Thin" panose="020B0604020202020204" charset="0"/>
              </a:rPr>
              <a:t>style</a:t>
            </a:r>
            <a:r>
              <a:rPr lang="en-US" sz="1400" spc="-15" dirty="0">
                <a:effectLst/>
                <a:latin typeface="Catamaran Thin" panose="020B0604020202020204" charset="0"/>
                <a:ea typeface="Consolas" panose="020B0609020204030204" pitchFamily="49" charset="0"/>
                <a:cs typeface="Catamaran Thin" panose="020B0604020202020204" charset="0"/>
              </a:rPr>
              <a:t> </a:t>
            </a:r>
            <a:r>
              <a:rPr lang="en-US" sz="1400" dirty="0">
                <a:effectLst/>
                <a:latin typeface="Catamaran Thin" panose="020B0604020202020204" charset="0"/>
                <a:ea typeface="Consolas" panose="020B0609020204030204" pitchFamily="49" charset="0"/>
                <a:cs typeface="Catamaran Thin" panose="020B0604020202020204" charset="0"/>
              </a:rPr>
              <a:t>and</a:t>
            </a:r>
            <a:r>
              <a:rPr lang="en-US" sz="1400" spc="-5" dirty="0">
                <a:effectLst/>
                <a:latin typeface="Catamaran Thin" panose="020B0604020202020204" charset="0"/>
                <a:ea typeface="Consolas" panose="020B0609020204030204" pitchFamily="49" charset="0"/>
                <a:cs typeface="Catamaran Thin" panose="020B0604020202020204" charset="0"/>
              </a:rPr>
              <a:t> </a:t>
            </a:r>
            <a:r>
              <a:rPr lang="en-US" sz="1400" dirty="0">
                <a:effectLst/>
                <a:latin typeface="Catamaran Thin" panose="020B0604020202020204" charset="0"/>
                <a:ea typeface="Consolas" panose="020B0609020204030204" pitchFamily="49" charset="0"/>
                <a:cs typeface="Catamaran Thin" panose="020B0604020202020204" charset="0"/>
              </a:rPr>
              <a:t>layout</a:t>
            </a:r>
            <a:r>
              <a:rPr lang="en-US" sz="1400" spc="-5" dirty="0">
                <a:effectLst/>
                <a:latin typeface="Catamaran Thin" panose="020B0604020202020204" charset="0"/>
                <a:ea typeface="Consolas" panose="020B0609020204030204" pitchFamily="49" charset="0"/>
                <a:cs typeface="Catamaran Thin" panose="020B0604020202020204" charset="0"/>
              </a:rPr>
              <a:t> </a:t>
            </a:r>
            <a:r>
              <a:rPr lang="en-US" sz="1400" dirty="0" smtClean="0">
                <a:effectLst/>
                <a:latin typeface="Catamaran Thin" panose="020B0604020202020204" charset="0"/>
                <a:ea typeface="Consolas" panose="020B0609020204030204" pitchFamily="49" charset="0"/>
                <a:cs typeface="Catamaran Thin" panose="020B0604020202020204" charset="0"/>
              </a:rPr>
              <a:t>web</a:t>
            </a:r>
            <a:r>
              <a:rPr lang="en-US" sz="1400" spc="-15" dirty="0" smtClean="0">
                <a:effectLst/>
                <a:latin typeface="Catamaran Thin" panose="020B0604020202020204" charset="0"/>
                <a:ea typeface="Consolas" panose="020B0609020204030204" pitchFamily="49" charset="0"/>
                <a:cs typeface="Catamaran Thin" panose="020B0604020202020204" charset="0"/>
              </a:rPr>
              <a:t> </a:t>
            </a:r>
            <a:r>
              <a:rPr lang="en-US" sz="1400" dirty="0" smtClean="0">
                <a:effectLst/>
                <a:latin typeface="Catamaran Thin" panose="020B0604020202020204" charset="0"/>
                <a:ea typeface="Consolas" panose="020B0609020204030204" pitchFamily="49" charset="0"/>
                <a:cs typeface="Catamaran Thin" panose="020B0604020202020204" charset="0"/>
              </a:rPr>
              <a:t>pages</a:t>
            </a:r>
            <a:r>
              <a:rPr lang="en-US" sz="1400" spc="5" dirty="0">
                <a:latin typeface="Catamaran Thin" panose="020B0604020202020204" charset="0"/>
                <a:ea typeface="Consolas" panose="020B0609020204030204" pitchFamily="49" charset="0"/>
                <a:cs typeface="Catamaran Thin" panose="020B0604020202020204" charset="0"/>
              </a:rPr>
              <a:t>.</a:t>
            </a:r>
            <a:endParaRPr lang="en-IN" sz="1400" dirty="0">
              <a:effectLst/>
              <a:latin typeface="Catamaran Thin" panose="020B0604020202020204" charset="0"/>
              <a:ea typeface="Consolas" panose="020B0609020204030204" pitchFamily="49" charset="0"/>
              <a:cs typeface="Catamaran Thin" panose="020B0604020202020204" charset="0"/>
            </a:endParaRPr>
          </a:p>
        </p:txBody>
      </p:sp>
      <p:pic>
        <p:nvPicPr>
          <p:cNvPr id="2050" name="Picture 2" descr="Css - Free computer ico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2741" y="1608570"/>
            <a:ext cx="425243" cy="48310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ml 5 - Free brands and logotypes icon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68892" y="1151346"/>
            <a:ext cx="469511" cy="469511"/>
          </a:xfrm>
          <a:prstGeom prst="rect">
            <a:avLst/>
          </a:prstGeom>
          <a:noFill/>
          <a:extLst>
            <a:ext uri="{909E8E84-426E-40DD-AFC4-6F175D3DCCD1}">
              <a14:hiddenFill xmlns:a14="http://schemas.microsoft.com/office/drawing/2010/main">
                <a:solidFill>
                  <a:srgbClr val="FFFFFF"/>
                </a:solidFill>
              </a14:hiddenFill>
            </a:ext>
          </a:extLst>
        </p:spPr>
      </p:pic>
      <p:sp>
        <p:nvSpPr>
          <p:cNvPr id="13" name="Google Shape;227;p15"/>
          <p:cNvSpPr txBox="1">
            <a:spLocks/>
          </p:cNvSpPr>
          <p:nvPr/>
        </p:nvSpPr>
        <p:spPr>
          <a:xfrm>
            <a:off x="1706157" y="2020585"/>
            <a:ext cx="6804248" cy="589037"/>
          </a:xfrm>
          <a:prstGeom prst="rect">
            <a:avLst/>
          </a:prstGeom>
        </p:spPr>
        <p:txBody>
          <a:bodyPr spcFirstLastPara="1" vert="horz" wrap="square" lIns="0" tIns="0" rIns="0" bIns="0" anchor="t" anchorCtr="0">
            <a:noAutofit/>
          </a:bodyPr>
          <a:lstStyle>
            <a:lvl1pPr marL="320040" lvl="0" indent="-320040" algn="l" rtl="0" eaLnBrk="1" latinLnBrk="0" hangingPunct="1">
              <a:spcBef>
                <a:spcPts val="0"/>
              </a:spcBef>
              <a:spcAft>
                <a:spcPts val="0"/>
              </a:spcAft>
              <a:buClr>
                <a:schemeClr val="dk1"/>
              </a:buClr>
              <a:buSzPts val="1600"/>
              <a:buFont typeface="Wingdings"/>
              <a:buNone/>
              <a:defRPr kumimoji="0" sz="2900" kern="1200">
                <a:solidFill>
                  <a:schemeClr val="tx1"/>
                </a:solidFill>
                <a:latin typeface="+mn-lt"/>
                <a:ea typeface="+mn-ea"/>
                <a:cs typeface="+mn-cs"/>
              </a:defRPr>
            </a:lvl1pPr>
            <a:lvl2pPr marL="640080" lvl="1" indent="-274320" algn="l" rtl="0" eaLnBrk="1" latinLnBrk="0" hangingPunct="1">
              <a:spcBef>
                <a:spcPts val="800"/>
              </a:spcBef>
              <a:spcAft>
                <a:spcPts val="0"/>
              </a:spcAft>
              <a:buClr>
                <a:schemeClr val="dk1"/>
              </a:buClr>
              <a:buSzPts val="3000"/>
              <a:buFont typeface="Wingdings 2"/>
              <a:buNone/>
              <a:defRPr kumimoji="0" sz="3000" kern="1200">
                <a:solidFill>
                  <a:schemeClr val="tx1"/>
                </a:solidFill>
                <a:latin typeface="+mn-lt"/>
                <a:ea typeface="+mn-ea"/>
                <a:cs typeface="+mn-cs"/>
              </a:defRPr>
            </a:lvl2pPr>
            <a:lvl3pPr marL="914400" lvl="2" indent="-228600" algn="l" rtl="0" eaLnBrk="1" latinLnBrk="0" hangingPunct="1">
              <a:spcBef>
                <a:spcPts val="800"/>
              </a:spcBef>
              <a:spcAft>
                <a:spcPts val="0"/>
              </a:spcAft>
              <a:buClr>
                <a:schemeClr val="dk1"/>
              </a:buClr>
              <a:buSzPts val="3000"/>
              <a:buFont typeface="Wingdings"/>
              <a:buNone/>
              <a:defRPr kumimoji="0" sz="3000" kern="1200">
                <a:solidFill>
                  <a:schemeClr val="tx1"/>
                </a:solidFill>
                <a:latin typeface="+mn-lt"/>
                <a:ea typeface="+mn-ea"/>
                <a:cs typeface="+mn-cs"/>
              </a:defRPr>
            </a:lvl3pPr>
            <a:lvl4pPr marL="1371600" lvl="3" indent="-228600" algn="l" rtl="0" eaLnBrk="1" latinLnBrk="0" hangingPunct="1">
              <a:spcBef>
                <a:spcPts val="800"/>
              </a:spcBef>
              <a:spcAft>
                <a:spcPts val="0"/>
              </a:spcAft>
              <a:buClr>
                <a:schemeClr val="accent3"/>
              </a:buClr>
              <a:buSzPts val="3000"/>
              <a:buFont typeface="Wingdings"/>
              <a:buNone/>
              <a:defRPr kumimoji="0" sz="3000" kern="1200">
                <a:solidFill>
                  <a:schemeClr val="tx1"/>
                </a:solidFill>
                <a:latin typeface="+mn-lt"/>
                <a:ea typeface="+mn-ea"/>
                <a:cs typeface="+mn-cs"/>
              </a:defRPr>
            </a:lvl4pPr>
            <a:lvl5pPr marL="1828800" lvl="4" indent="-228600" algn="l" rtl="0" eaLnBrk="1" latinLnBrk="0" hangingPunct="1">
              <a:spcBef>
                <a:spcPts val="800"/>
              </a:spcBef>
              <a:spcAft>
                <a:spcPts val="0"/>
              </a:spcAft>
              <a:buClr>
                <a:schemeClr val="accent4"/>
              </a:buClr>
              <a:buSzPts val="3000"/>
              <a:buFont typeface="Wingdings"/>
              <a:buNone/>
              <a:defRPr kumimoji="0" sz="3000" kern="1200">
                <a:solidFill>
                  <a:schemeClr val="tx1"/>
                </a:solidFill>
                <a:latin typeface="+mn-lt"/>
                <a:ea typeface="+mn-ea"/>
                <a:cs typeface="+mn-cs"/>
              </a:defRPr>
            </a:lvl5pPr>
            <a:lvl6pPr marL="2103120" lvl="5" indent="-228600" algn="l" rtl="0" eaLnBrk="1" latinLnBrk="0" hangingPunct="1">
              <a:spcBef>
                <a:spcPts val="800"/>
              </a:spcBef>
              <a:spcAft>
                <a:spcPts val="0"/>
              </a:spcAft>
              <a:buClr>
                <a:schemeClr val="accent1"/>
              </a:buClr>
              <a:buSzPts val="3000"/>
              <a:buFont typeface="Wingdings"/>
              <a:buNone/>
              <a:defRPr kumimoji="0" sz="3000" kern="1200" baseline="0">
                <a:solidFill>
                  <a:schemeClr val="tx1"/>
                </a:solidFill>
                <a:latin typeface="+mn-lt"/>
                <a:ea typeface="+mn-ea"/>
                <a:cs typeface="+mn-cs"/>
              </a:defRPr>
            </a:lvl6pPr>
            <a:lvl7pPr marL="2377440" lvl="6" indent="-228600" algn="l" rtl="0" eaLnBrk="1" latinLnBrk="0" hangingPunct="1">
              <a:spcBef>
                <a:spcPts val="800"/>
              </a:spcBef>
              <a:spcAft>
                <a:spcPts val="0"/>
              </a:spcAft>
              <a:buClr>
                <a:schemeClr val="accent2"/>
              </a:buClr>
              <a:buSzPts val="3000"/>
              <a:buFont typeface="Wingdings"/>
              <a:buNone/>
              <a:defRPr kumimoji="0" sz="3000" kern="1200" baseline="0">
                <a:solidFill>
                  <a:schemeClr val="tx1"/>
                </a:solidFill>
                <a:latin typeface="+mn-lt"/>
                <a:ea typeface="+mn-ea"/>
                <a:cs typeface="+mn-cs"/>
              </a:defRPr>
            </a:lvl7pPr>
            <a:lvl8pPr marL="2651760" lvl="7" indent="-228600" algn="l" rtl="0" eaLnBrk="1" latinLnBrk="0" hangingPunct="1">
              <a:spcBef>
                <a:spcPts val="800"/>
              </a:spcBef>
              <a:spcAft>
                <a:spcPts val="0"/>
              </a:spcAft>
              <a:buClr>
                <a:schemeClr val="accent3"/>
              </a:buClr>
              <a:buSzPts val="3000"/>
              <a:buFont typeface="Wingdings"/>
              <a:buNone/>
              <a:defRPr kumimoji="0" sz="3000" kern="1200" baseline="0">
                <a:solidFill>
                  <a:schemeClr val="tx1"/>
                </a:solidFill>
                <a:latin typeface="+mn-lt"/>
                <a:ea typeface="+mn-ea"/>
                <a:cs typeface="+mn-cs"/>
              </a:defRPr>
            </a:lvl8pPr>
            <a:lvl9pPr marL="2926080" lvl="8" indent="-228600" algn="l" rtl="0" eaLnBrk="1" latinLnBrk="0" hangingPunct="1">
              <a:spcBef>
                <a:spcPts val="800"/>
              </a:spcBef>
              <a:spcAft>
                <a:spcPts val="800"/>
              </a:spcAft>
              <a:buClr>
                <a:schemeClr val="accent4"/>
              </a:buClr>
              <a:buSzPts val="3000"/>
              <a:buFont typeface="Wingdings"/>
              <a:buNone/>
              <a:defRPr kumimoji="0" sz="3000" kern="1200" baseline="0">
                <a:solidFill>
                  <a:schemeClr val="tx1"/>
                </a:solidFill>
                <a:latin typeface="+mn-lt"/>
                <a:ea typeface="+mn-ea"/>
                <a:cs typeface="+mn-cs"/>
              </a:defRPr>
            </a:lvl9pPr>
          </a:lstStyle>
          <a:p>
            <a:pPr marL="457200"/>
            <a:r>
              <a:rPr lang="en-US" sz="1400" dirty="0">
                <a:latin typeface="Catamaran Thin" panose="020B0604020202020204" charset="0"/>
                <a:ea typeface="Consolas" panose="020B0609020204030204" pitchFamily="49" charset="0"/>
                <a:cs typeface="Catamaran Thin" panose="020B0604020202020204" charset="0"/>
              </a:rPr>
              <a:t>L</a:t>
            </a:r>
            <a:r>
              <a:rPr lang="en-US" sz="1400" dirty="0" smtClean="0">
                <a:latin typeface="Catamaran Thin" panose="020B0604020202020204" charset="0"/>
                <a:ea typeface="Consolas" panose="020B0609020204030204" pitchFamily="49" charset="0"/>
                <a:cs typeface="Catamaran Thin" panose="020B0604020202020204" charset="0"/>
              </a:rPr>
              <a:t>ets you add functionality and behaviors to your website, allowing</a:t>
            </a:r>
            <a:r>
              <a:rPr lang="en-US" sz="1400" spc="5" dirty="0" smtClean="0">
                <a:latin typeface="Catamaran Thin" panose="020B0604020202020204" charset="0"/>
                <a:ea typeface="Consolas" panose="020B0609020204030204" pitchFamily="49" charset="0"/>
                <a:cs typeface="Catamaran Thin" panose="020B0604020202020204" charset="0"/>
              </a:rPr>
              <a:t> </a:t>
            </a:r>
            <a:r>
              <a:rPr lang="en-US" sz="1400" dirty="0" smtClean="0">
                <a:latin typeface="Catamaran Thin" panose="020B0604020202020204" charset="0"/>
                <a:ea typeface="Consolas" panose="020B0609020204030204" pitchFamily="49" charset="0"/>
                <a:cs typeface="Catamaran Thin" panose="020B0604020202020204" charset="0"/>
              </a:rPr>
              <a:t>your</a:t>
            </a:r>
            <a:r>
              <a:rPr lang="en-US" sz="1400" spc="-25" dirty="0" smtClean="0">
                <a:latin typeface="Catamaran Thin" panose="020B0604020202020204" charset="0"/>
                <a:ea typeface="Consolas" panose="020B0609020204030204" pitchFamily="49" charset="0"/>
                <a:cs typeface="Catamaran Thin" panose="020B0604020202020204" charset="0"/>
              </a:rPr>
              <a:t> </a:t>
            </a:r>
            <a:r>
              <a:rPr lang="en-US" sz="1400" dirty="0" smtClean="0">
                <a:latin typeface="Catamaran Thin" panose="020B0604020202020204" charset="0"/>
                <a:ea typeface="Consolas" panose="020B0609020204030204" pitchFamily="49" charset="0"/>
                <a:cs typeface="Catamaran Thin" panose="020B0604020202020204" charset="0"/>
              </a:rPr>
              <a:t>website’s</a:t>
            </a:r>
            <a:r>
              <a:rPr lang="en-US" sz="1400" spc="-15" dirty="0" smtClean="0">
                <a:latin typeface="Catamaran Thin" panose="020B0604020202020204" charset="0"/>
                <a:ea typeface="Consolas" panose="020B0609020204030204" pitchFamily="49" charset="0"/>
                <a:cs typeface="Catamaran Thin" panose="020B0604020202020204" charset="0"/>
              </a:rPr>
              <a:t> </a:t>
            </a:r>
            <a:r>
              <a:rPr lang="en-US" sz="1400" dirty="0" smtClean="0">
                <a:latin typeface="Catamaran Thin" panose="020B0604020202020204" charset="0"/>
                <a:ea typeface="Consolas" panose="020B0609020204030204" pitchFamily="49" charset="0"/>
                <a:cs typeface="Catamaran Thin" panose="020B0604020202020204" charset="0"/>
              </a:rPr>
              <a:t>visitors</a:t>
            </a:r>
            <a:r>
              <a:rPr lang="en-US" sz="1400" spc="-5" dirty="0" smtClean="0">
                <a:latin typeface="Catamaran Thin" panose="020B0604020202020204" charset="0"/>
                <a:ea typeface="Consolas" panose="020B0609020204030204" pitchFamily="49" charset="0"/>
                <a:cs typeface="Catamaran Thin" panose="020B0604020202020204" charset="0"/>
              </a:rPr>
              <a:t> </a:t>
            </a:r>
            <a:r>
              <a:rPr lang="en-US" sz="1400" dirty="0" smtClean="0">
                <a:latin typeface="Catamaran Thin" panose="020B0604020202020204" charset="0"/>
                <a:ea typeface="Consolas" panose="020B0609020204030204" pitchFamily="49" charset="0"/>
                <a:cs typeface="Catamaran Thin" panose="020B0604020202020204" charset="0"/>
              </a:rPr>
              <a:t>to interact</a:t>
            </a:r>
            <a:r>
              <a:rPr lang="en-US" sz="1400" spc="-5" dirty="0" smtClean="0">
                <a:latin typeface="Catamaran Thin" panose="020B0604020202020204" charset="0"/>
                <a:ea typeface="Consolas" panose="020B0609020204030204" pitchFamily="49" charset="0"/>
                <a:cs typeface="Catamaran Thin" panose="020B0604020202020204" charset="0"/>
              </a:rPr>
              <a:t> with content</a:t>
            </a:r>
            <a:endParaRPr lang="en-IN" sz="1400" dirty="0">
              <a:latin typeface="Catamaran Thin" panose="020B0604020202020204" charset="0"/>
              <a:ea typeface="Consolas" panose="020B0609020204030204" pitchFamily="49" charset="0"/>
              <a:cs typeface="Catamaran Thin" panose="020B0604020202020204" charset="0"/>
            </a:endParaRPr>
          </a:p>
        </p:txBody>
      </p:sp>
      <p:pic>
        <p:nvPicPr>
          <p:cNvPr id="14" name="Picture 6" descr="Javascript Logo PNG Images, Free Transparent Javascript Logo Download -  Kind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89192" y="2100888"/>
            <a:ext cx="461018" cy="500088"/>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1382741" y="2694958"/>
            <a:ext cx="6048672" cy="523220"/>
          </a:xfrm>
          <a:prstGeom prst="rect">
            <a:avLst/>
          </a:prstGeom>
        </p:spPr>
        <p:txBody>
          <a:bodyPr wrap="square">
            <a:spAutoFit/>
          </a:bodyPr>
          <a:lstStyle/>
          <a:p>
            <a:pPr indent="457200"/>
            <a:r>
              <a:rPr lang="en-US" sz="1400" dirty="0" smtClean="0">
                <a:latin typeface="Catamaran Thin" panose="020B0604020202020204" charset="0"/>
                <a:ea typeface="Consolas" panose="020B0609020204030204" pitchFamily="49" charset="0"/>
                <a:cs typeface="Catamaran Thin" panose="020B0604020202020204" charset="0"/>
              </a:rPr>
              <a:t>Used to build single-page applications &amp; allows us to create reusable UI	 components.</a:t>
            </a:r>
            <a:endParaRPr lang="en-IN" sz="1400" dirty="0">
              <a:latin typeface="Catamaran Thin" panose="020B0604020202020204" charset="0"/>
              <a:ea typeface="Consolas" panose="020B0609020204030204" pitchFamily="49" charset="0"/>
              <a:cs typeface="Catamaran Thin" panose="020B0604020202020204" charset="0"/>
            </a:endParaRPr>
          </a:p>
        </p:txBody>
      </p:sp>
      <p:pic>
        <p:nvPicPr>
          <p:cNvPr id="16" name="Picture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53868" y="2575690"/>
            <a:ext cx="603511" cy="603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2">
            <a:extLst>
              <a:ext uri="{FF2B5EF4-FFF2-40B4-BE49-F238E27FC236}">
                <a16:creationId xmlns="" xmlns:a16="http://schemas.microsoft.com/office/drawing/2014/main" id="{5D897BA8-FA01-3312-3868-B632061DB860}"/>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12633" t="-6112" r="12904" b="13372"/>
          <a:stretch/>
        </p:blipFill>
        <p:spPr bwMode="auto">
          <a:xfrm>
            <a:off x="993230" y="3147252"/>
            <a:ext cx="645174" cy="504839"/>
          </a:xfrm>
          <a:prstGeom prst="rect">
            <a:avLst/>
          </a:prstGeom>
          <a:noFill/>
          <a:extLst>
            <a:ext uri="{909E8E84-426E-40DD-AFC4-6F175D3DCCD1}">
              <a14:hiddenFill xmlns:a14="http://schemas.microsoft.com/office/drawing/2010/main">
                <a:solidFill>
                  <a:srgbClr val="FFFFFF"/>
                </a:solidFill>
              </a14:hiddenFill>
            </a:ext>
          </a:extLst>
        </p:spPr>
      </p:pic>
      <p:sp>
        <p:nvSpPr>
          <p:cNvPr id="19" name="Google Shape;227;p15"/>
          <p:cNvSpPr txBox="1">
            <a:spLocks/>
          </p:cNvSpPr>
          <p:nvPr/>
        </p:nvSpPr>
        <p:spPr>
          <a:xfrm>
            <a:off x="1638403" y="3220043"/>
            <a:ext cx="5616624" cy="432048"/>
          </a:xfrm>
          <a:prstGeom prst="rect">
            <a:avLst/>
          </a:prstGeom>
        </p:spPr>
        <p:txBody>
          <a:bodyPr spcFirstLastPara="1" vert="horz" wrap="square" lIns="0" tIns="0" rIns="0" bIns="0" anchor="t" anchorCtr="0">
            <a:noAutofit/>
          </a:bodyPr>
          <a:lstStyle>
            <a:lvl1pPr marL="320040" lvl="0" indent="-320040" algn="l" rtl="0" eaLnBrk="1" latinLnBrk="0" hangingPunct="1">
              <a:spcBef>
                <a:spcPts val="0"/>
              </a:spcBef>
              <a:spcAft>
                <a:spcPts val="0"/>
              </a:spcAft>
              <a:buClr>
                <a:schemeClr val="dk1"/>
              </a:buClr>
              <a:buSzPts val="1600"/>
              <a:buFont typeface="Wingdings"/>
              <a:buNone/>
              <a:defRPr kumimoji="0" sz="2900" kern="1200">
                <a:solidFill>
                  <a:schemeClr val="tx1"/>
                </a:solidFill>
                <a:latin typeface="+mn-lt"/>
                <a:ea typeface="+mn-ea"/>
                <a:cs typeface="+mn-cs"/>
              </a:defRPr>
            </a:lvl1pPr>
            <a:lvl2pPr marL="640080" lvl="1" indent="-274320" algn="l" rtl="0" eaLnBrk="1" latinLnBrk="0" hangingPunct="1">
              <a:spcBef>
                <a:spcPts val="800"/>
              </a:spcBef>
              <a:spcAft>
                <a:spcPts val="0"/>
              </a:spcAft>
              <a:buClr>
                <a:schemeClr val="dk1"/>
              </a:buClr>
              <a:buSzPts val="3000"/>
              <a:buFont typeface="Wingdings 2"/>
              <a:buNone/>
              <a:defRPr kumimoji="0" sz="3000" kern="1200">
                <a:solidFill>
                  <a:schemeClr val="tx1"/>
                </a:solidFill>
                <a:latin typeface="+mn-lt"/>
                <a:ea typeface="+mn-ea"/>
                <a:cs typeface="+mn-cs"/>
              </a:defRPr>
            </a:lvl2pPr>
            <a:lvl3pPr marL="914400" lvl="2" indent="-228600" algn="l" rtl="0" eaLnBrk="1" latinLnBrk="0" hangingPunct="1">
              <a:spcBef>
                <a:spcPts val="800"/>
              </a:spcBef>
              <a:spcAft>
                <a:spcPts val="0"/>
              </a:spcAft>
              <a:buClr>
                <a:schemeClr val="dk1"/>
              </a:buClr>
              <a:buSzPts val="3000"/>
              <a:buFont typeface="Wingdings"/>
              <a:buNone/>
              <a:defRPr kumimoji="0" sz="3000" kern="1200">
                <a:solidFill>
                  <a:schemeClr val="tx1"/>
                </a:solidFill>
                <a:latin typeface="+mn-lt"/>
                <a:ea typeface="+mn-ea"/>
                <a:cs typeface="+mn-cs"/>
              </a:defRPr>
            </a:lvl3pPr>
            <a:lvl4pPr marL="1371600" lvl="3" indent="-228600" algn="l" rtl="0" eaLnBrk="1" latinLnBrk="0" hangingPunct="1">
              <a:spcBef>
                <a:spcPts val="800"/>
              </a:spcBef>
              <a:spcAft>
                <a:spcPts val="0"/>
              </a:spcAft>
              <a:buClr>
                <a:schemeClr val="accent3"/>
              </a:buClr>
              <a:buSzPts val="3000"/>
              <a:buFont typeface="Wingdings"/>
              <a:buNone/>
              <a:defRPr kumimoji="0" sz="3000" kern="1200">
                <a:solidFill>
                  <a:schemeClr val="tx1"/>
                </a:solidFill>
                <a:latin typeface="+mn-lt"/>
                <a:ea typeface="+mn-ea"/>
                <a:cs typeface="+mn-cs"/>
              </a:defRPr>
            </a:lvl4pPr>
            <a:lvl5pPr marL="1828800" lvl="4" indent="-228600" algn="l" rtl="0" eaLnBrk="1" latinLnBrk="0" hangingPunct="1">
              <a:spcBef>
                <a:spcPts val="800"/>
              </a:spcBef>
              <a:spcAft>
                <a:spcPts val="0"/>
              </a:spcAft>
              <a:buClr>
                <a:schemeClr val="accent4"/>
              </a:buClr>
              <a:buSzPts val="3000"/>
              <a:buFont typeface="Wingdings"/>
              <a:buNone/>
              <a:defRPr kumimoji="0" sz="3000" kern="1200">
                <a:solidFill>
                  <a:schemeClr val="tx1"/>
                </a:solidFill>
                <a:latin typeface="+mn-lt"/>
                <a:ea typeface="+mn-ea"/>
                <a:cs typeface="+mn-cs"/>
              </a:defRPr>
            </a:lvl5pPr>
            <a:lvl6pPr marL="2103120" lvl="5" indent="-228600" algn="l" rtl="0" eaLnBrk="1" latinLnBrk="0" hangingPunct="1">
              <a:spcBef>
                <a:spcPts val="800"/>
              </a:spcBef>
              <a:spcAft>
                <a:spcPts val="0"/>
              </a:spcAft>
              <a:buClr>
                <a:schemeClr val="accent1"/>
              </a:buClr>
              <a:buSzPts val="3000"/>
              <a:buFont typeface="Wingdings"/>
              <a:buNone/>
              <a:defRPr kumimoji="0" sz="3000" kern="1200" baseline="0">
                <a:solidFill>
                  <a:schemeClr val="tx1"/>
                </a:solidFill>
                <a:latin typeface="+mn-lt"/>
                <a:ea typeface="+mn-ea"/>
                <a:cs typeface="+mn-cs"/>
              </a:defRPr>
            </a:lvl6pPr>
            <a:lvl7pPr marL="2377440" lvl="6" indent="-228600" algn="l" rtl="0" eaLnBrk="1" latinLnBrk="0" hangingPunct="1">
              <a:spcBef>
                <a:spcPts val="800"/>
              </a:spcBef>
              <a:spcAft>
                <a:spcPts val="0"/>
              </a:spcAft>
              <a:buClr>
                <a:schemeClr val="accent2"/>
              </a:buClr>
              <a:buSzPts val="3000"/>
              <a:buFont typeface="Wingdings"/>
              <a:buNone/>
              <a:defRPr kumimoji="0" sz="3000" kern="1200" baseline="0">
                <a:solidFill>
                  <a:schemeClr val="tx1"/>
                </a:solidFill>
                <a:latin typeface="+mn-lt"/>
                <a:ea typeface="+mn-ea"/>
                <a:cs typeface="+mn-cs"/>
              </a:defRPr>
            </a:lvl7pPr>
            <a:lvl8pPr marL="2651760" lvl="7" indent="-228600" algn="l" rtl="0" eaLnBrk="1" latinLnBrk="0" hangingPunct="1">
              <a:spcBef>
                <a:spcPts val="800"/>
              </a:spcBef>
              <a:spcAft>
                <a:spcPts val="0"/>
              </a:spcAft>
              <a:buClr>
                <a:schemeClr val="accent3"/>
              </a:buClr>
              <a:buSzPts val="3000"/>
              <a:buFont typeface="Wingdings"/>
              <a:buNone/>
              <a:defRPr kumimoji="0" sz="3000" kern="1200" baseline="0">
                <a:solidFill>
                  <a:schemeClr val="tx1"/>
                </a:solidFill>
                <a:latin typeface="+mn-lt"/>
                <a:ea typeface="+mn-ea"/>
                <a:cs typeface="+mn-cs"/>
              </a:defRPr>
            </a:lvl8pPr>
            <a:lvl9pPr marL="2926080" lvl="8" indent="-228600" algn="l" rtl="0" eaLnBrk="1" latinLnBrk="0" hangingPunct="1">
              <a:spcBef>
                <a:spcPts val="800"/>
              </a:spcBef>
              <a:spcAft>
                <a:spcPts val="800"/>
              </a:spcAft>
              <a:buClr>
                <a:schemeClr val="accent4"/>
              </a:buClr>
              <a:buSzPts val="3000"/>
              <a:buFont typeface="Wingdings"/>
              <a:buNone/>
              <a:defRPr kumimoji="0" sz="3000" kern="1200" baseline="0">
                <a:solidFill>
                  <a:schemeClr val="tx1"/>
                </a:solidFill>
                <a:latin typeface="+mn-lt"/>
                <a:ea typeface="+mn-ea"/>
                <a:cs typeface="+mn-cs"/>
              </a:defRPr>
            </a:lvl9pPr>
          </a:lstStyle>
          <a:p>
            <a:pPr marL="457200" marR="467995" algn="just"/>
            <a:r>
              <a:rPr lang="en-US" sz="1400" dirty="0" smtClean="0">
                <a:latin typeface="Catamaran Thin" panose="020B0604020202020204" charset="0"/>
                <a:ea typeface="Consolas" panose="020B0609020204030204" pitchFamily="49" charset="0"/>
                <a:cs typeface="Catamaran Thin" panose="020B0604020202020204" charset="0"/>
              </a:rPr>
              <a:t>Back-end JavaScript runtime environment, runs on the JavaScript</a:t>
            </a:r>
          </a:p>
          <a:p>
            <a:pPr marL="457200" marR="467995" algn="just"/>
            <a:r>
              <a:rPr lang="en-US" sz="1400" dirty="0" smtClean="0">
                <a:latin typeface="Catamaran Thin" panose="020B0604020202020204" charset="0"/>
                <a:ea typeface="Consolas" panose="020B0609020204030204" pitchFamily="49" charset="0"/>
                <a:cs typeface="Catamaran Thin" panose="020B0604020202020204" charset="0"/>
              </a:rPr>
              <a:t>	Engine, and executes JavaScript code outside a web browser.</a:t>
            </a:r>
            <a:endParaRPr lang="en-IN" sz="1400" dirty="0">
              <a:latin typeface="Catamaran Thin" panose="020B0604020202020204" charset="0"/>
              <a:ea typeface="Consolas" panose="020B0609020204030204" pitchFamily="49" charset="0"/>
              <a:cs typeface="Catamaran Thin" panose="020B0604020202020204" charset="0"/>
            </a:endParaRPr>
          </a:p>
        </p:txBody>
      </p:sp>
      <p:pic>
        <p:nvPicPr>
          <p:cNvPr id="20" name="Picture 6">
            <a:extLst>
              <a:ext uri="{FF2B5EF4-FFF2-40B4-BE49-F238E27FC236}">
                <a16:creationId xmlns="" xmlns:a16="http://schemas.microsoft.com/office/drawing/2014/main" id="{0D8E6DA7-EB7B-5EFC-78EB-B113790163B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18547" y="3724882"/>
            <a:ext cx="1089437" cy="611372"/>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 xmlns:a16="http://schemas.microsoft.com/office/drawing/2014/main" id="{30B6CFC6-9E14-41C8-9C47-15300DEA402E}"/>
              </a:ext>
            </a:extLst>
          </p:cNvPr>
          <p:cNvSpPr txBox="1"/>
          <p:nvPr/>
        </p:nvSpPr>
        <p:spPr>
          <a:xfrm>
            <a:off x="1382741" y="3724882"/>
            <a:ext cx="6027025" cy="738664"/>
          </a:xfrm>
          <a:prstGeom prst="rect">
            <a:avLst/>
          </a:prstGeom>
          <a:noFill/>
        </p:spPr>
        <p:txBody>
          <a:bodyPr wrap="square">
            <a:spAutoFit/>
          </a:bodyPr>
          <a:lstStyle/>
          <a:p>
            <a:pPr marL="457200" marR="539750" algn="just">
              <a:spcBef>
                <a:spcPts val="600"/>
              </a:spcBef>
              <a:spcAft>
                <a:spcPts val="600"/>
              </a:spcAft>
            </a:pPr>
            <a:r>
              <a:rPr lang="en-US" sz="1400" dirty="0" smtClean="0">
                <a:effectLst/>
                <a:latin typeface="Catamaran Thin" panose="020B0604020202020204" charset="0"/>
                <a:ea typeface="Consolas" panose="020B0609020204030204" pitchFamily="49" charset="0"/>
                <a:cs typeface="Catamaran Thin" panose="020B0604020202020204" charset="0"/>
              </a:rPr>
              <a:t>It </a:t>
            </a:r>
            <a:r>
              <a:rPr lang="en-US" sz="1400" dirty="0">
                <a:effectLst/>
                <a:latin typeface="Catamaran Thin" panose="020B0604020202020204" charset="0"/>
                <a:ea typeface="Consolas" panose="020B0609020204030204" pitchFamily="49" charset="0"/>
                <a:cs typeface="Catamaran Thin" panose="020B0604020202020204" charset="0"/>
              </a:rPr>
              <a:t>makes it easier to organize your application’s functionality with middleware and routing. It adds helpful utilities to Node.js HTTP objects and facilitates the rendering of dynamic HTTP objects.</a:t>
            </a:r>
            <a:endParaRPr lang="en-IN" sz="1400" dirty="0">
              <a:effectLst/>
              <a:latin typeface="Catamaran Thin" panose="020B0604020202020204" charset="0"/>
              <a:ea typeface="Consolas" panose="020B0609020204030204" pitchFamily="49" charset="0"/>
              <a:cs typeface="Catamaran Thin" panose="020B0604020202020204" charset="0"/>
            </a:endParaRPr>
          </a:p>
        </p:txBody>
      </p:sp>
      <p:pic>
        <p:nvPicPr>
          <p:cNvPr id="22" name="Picture 2">
            <a:extLst>
              <a:ext uri="{FF2B5EF4-FFF2-40B4-BE49-F238E27FC236}">
                <a16:creationId xmlns="" xmlns:a16="http://schemas.microsoft.com/office/drawing/2014/main" id="{3AB7893F-2E8F-F997-F328-316158FA7EB2}"/>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l="10413" t="35251" r="12485" b="32374"/>
          <a:stretch/>
        </p:blipFill>
        <p:spPr bwMode="auto">
          <a:xfrm>
            <a:off x="668773" y="4463546"/>
            <a:ext cx="1240838" cy="347345"/>
          </a:xfrm>
          <a:prstGeom prst="rect">
            <a:avLst/>
          </a:prstGeom>
          <a:noFill/>
          <a:extLst>
            <a:ext uri="{909E8E84-426E-40DD-AFC4-6F175D3DCCD1}">
              <a14:hiddenFill xmlns:a14="http://schemas.microsoft.com/office/drawing/2010/main">
                <a:solidFill>
                  <a:srgbClr val="FFFFFF"/>
                </a:solidFill>
              </a14:hiddenFill>
            </a:ext>
          </a:extLst>
        </p:spPr>
      </p:pic>
      <p:sp>
        <p:nvSpPr>
          <p:cNvPr id="23" name="Google Shape;227;p15"/>
          <p:cNvSpPr txBox="1">
            <a:spLocks/>
          </p:cNvSpPr>
          <p:nvPr/>
        </p:nvSpPr>
        <p:spPr>
          <a:xfrm>
            <a:off x="1814789" y="4522858"/>
            <a:ext cx="5184576" cy="576065"/>
          </a:xfrm>
          <a:prstGeom prst="rect">
            <a:avLst/>
          </a:prstGeom>
        </p:spPr>
        <p:txBody>
          <a:bodyPr spcFirstLastPara="1" vert="horz" wrap="square" lIns="0" tIns="0" rIns="0" bIns="0" anchor="t" anchorCtr="0">
            <a:noAutofit/>
          </a:bodyPr>
          <a:lstStyle>
            <a:lvl1pPr marL="320040" lvl="0" indent="-320040" algn="l" rtl="0" eaLnBrk="1" latinLnBrk="0" hangingPunct="1">
              <a:spcBef>
                <a:spcPts val="0"/>
              </a:spcBef>
              <a:spcAft>
                <a:spcPts val="0"/>
              </a:spcAft>
              <a:buClr>
                <a:schemeClr val="dk1"/>
              </a:buClr>
              <a:buSzPts val="1600"/>
              <a:buFont typeface="Wingdings"/>
              <a:buNone/>
              <a:defRPr kumimoji="0" sz="2900" kern="1200">
                <a:solidFill>
                  <a:schemeClr val="tx1"/>
                </a:solidFill>
                <a:latin typeface="+mn-lt"/>
                <a:ea typeface="+mn-ea"/>
                <a:cs typeface="+mn-cs"/>
              </a:defRPr>
            </a:lvl1pPr>
            <a:lvl2pPr marL="640080" lvl="1" indent="-274320" algn="l" rtl="0" eaLnBrk="1" latinLnBrk="0" hangingPunct="1">
              <a:spcBef>
                <a:spcPts val="800"/>
              </a:spcBef>
              <a:spcAft>
                <a:spcPts val="0"/>
              </a:spcAft>
              <a:buClr>
                <a:schemeClr val="dk1"/>
              </a:buClr>
              <a:buSzPts val="3000"/>
              <a:buFont typeface="Wingdings 2"/>
              <a:buNone/>
              <a:defRPr kumimoji="0" sz="3000" kern="1200">
                <a:solidFill>
                  <a:schemeClr val="tx1"/>
                </a:solidFill>
                <a:latin typeface="+mn-lt"/>
                <a:ea typeface="+mn-ea"/>
                <a:cs typeface="+mn-cs"/>
              </a:defRPr>
            </a:lvl2pPr>
            <a:lvl3pPr marL="914400" lvl="2" indent="-228600" algn="l" rtl="0" eaLnBrk="1" latinLnBrk="0" hangingPunct="1">
              <a:spcBef>
                <a:spcPts val="800"/>
              </a:spcBef>
              <a:spcAft>
                <a:spcPts val="0"/>
              </a:spcAft>
              <a:buClr>
                <a:schemeClr val="dk1"/>
              </a:buClr>
              <a:buSzPts val="3000"/>
              <a:buFont typeface="Wingdings"/>
              <a:buNone/>
              <a:defRPr kumimoji="0" sz="3000" kern="1200">
                <a:solidFill>
                  <a:schemeClr val="tx1"/>
                </a:solidFill>
                <a:latin typeface="+mn-lt"/>
                <a:ea typeface="+mn-ea"/>
                <a:cs typeface="+mn-cs"/>
              </a:defRPr>
            </a:lvl3pPr>
            <a:lvl4pPr marL="1371600" lvl="3" indent="-228600" algn="l" rtl="0" eaLnBrk="1" latinLnBrk="0" hangingPunct="1">
              <a:spcBef>
                <a:spcPts val="800"/>
              </a:spcBef>
              <a:spcAft>
                <a:spcPts val="0"/>
              </a:spcAft>
              <a:buClr>
                <a:schemeClr val="accent3"/>
              </a:buClr>
              <a:buSzPts val="3000"/>
              <a:buFont typeface="Wingdings"/>
              <a:buNone/>
              <a:defRPr kumimoji="0" sz="3000" kern="1200">
                <a:solidFill>
                  <a:schemeClr val="tx1"/>
                </a:solidFill>
                <a:latin typeface="+mn-lt"/>
                <a:ea typeface="+mn-ea"/>
                <a:cs typeface="+mn-cs"/>
              </a:defRPr>
            </a:lvl4pPr>
            <a:lvl5pPr marL="1828800" lvl="4" indent="-228600" algn="l" rtl="0" eaLnBrk="1" latinLnBrk="0" hangingPunct="1">
              <a:spcBef>
                <a:spcPts val="800"/>
              </a:spcBef>
              <a:spcAft>
                <a:spcPts val="0"/>
              </a:spcAft>
              <a:buClr>
                <a:schemeClr val="accent4"/>
              </a:buClr>
              <a:buSzPts val="3000"/>
              <a:buFont typeface="Wingdings"/>
              <a:buNone/>
              <a:defRPr kumimoji="0" sz="3000" kern="1200">
                <a:solidFill>
                  <a:schemeClr val="tx1"/>
                </a:solidFill>
                <a:latin typeface="+mn-lt"/>
                <a:ea typeface="+mn-ea"/>
                <a:cs typeface="+mn-cs"/>
              </a:defRPr>
            </a:lvl5pPr>
            <a:lvl6pPr marL="2103120" lvl="5" indent="-228600" algn="l" rtl="0" eaLnBrk="1" latinLnBrk="0" hangingPunct="1">
              <a:spcBef>
                <a:spcPts val="800"/>
              </a:spcBef>
              <a:spcAft>
                <a:spcPts val="0"/>
              </a:spcAft>
              <a:buClr>
                <a:schemeClr val="accent1"/>
              </a:buClr>
              <a:buSzPts val="3000"/>
              <a:buFont typeface="Wingdings"/>
              <a:buNone/>
              <a:defRPr kumimoji="0" sz="3000" kern="1200" baseline="0">
                <a:solidFill>
                  <a:schemeClr val="tx1"/>
                </a:solidFill>
                <a:latin typeface="+mn-lt"/>
                <a:ea typeface="+mn-ea"/>
                <a:cs typeface="+mn-cs"/>
              </a:defRPr>
            </a:lvl6pPr>
            <a:lvl7pPr marL="2377440" lvl="6" indent="-228600" algn="l" rtl="0" eaLnBrk="1" latinLnBrk="0" hangingPunct="1">
              <a:spcBef>
                <a:spcPts val="800"/>
              </a:spcBef>
              <a:spcAft>
                <a:spcPts val="0"/>
              </a:spcAft>
              <a:buClr>
                <a:schemeClr val="accent2"/>
              </a:buClr>
              <a:buSzPts val="3000"/>
              <a:buFont typeface="Wingdings"/>
              <a:buNone/>
              <a:defRPr kumimoji="0" sz="3000" kern="1200" baseline="0">
                <a:solidFill>
                  <a:schemeClr val="tx1"/>
                </a:solidFill>
                <a:latin typeface="+mn-lt"/>
                <a:ea typeface="+mn-ea"/>
                <a:cs typeface="+mn-cs"/>
              </a:defRPr>
            </a:lvl7pPr>
            <a:lvl8pPr marL="2651760" lvl="7" indent="-228600" algn="l" rtl="0" eaLnBrk="1" latinLnBrk="0" hangingPunct="1">
              <a:spcBef>
                <a:spcPts val="800"/>
              </a:spcBef>
              <a:spcAft>
                <a:spcPts val="0"/>
              </a:spcAft>
              <a:buClr>
                <a:schemeClr val="accent3"/>
              </a:buClr>
              <a:buSzPts val="3000"/>
              <a:buFont typeface="Wingdings"/>
              <a:buNone/>
              <a:defRPr kumimoji="0" sz="3000" kern="1200" baseline="0">
                <a:solidFill>
                  <a:schemeClr val="tx1"/>
                </a:solidFill>
                <a:latin typeface="+mn-lt"/>
                <a:ea typeface="+mn-ea"/>
                <a:cs typeface="+mn-cs"/>
              </a:defRPr>
            </a:lvl8pPr>
            <a:lvl9pPr marL="2926080" lvl="8" indent="-228600" algn="l" rtl="0" eaLnBrk="1" latinLnBrk="0" hangingPunct="1">
              <a:spcBef>
                <a:spcPts val="800"/>
              </a:spcBef>
              <a:spcAft>
                <a:spcPts val="800"/>
              </a:spcAft>
              <a:buClr>
                <a:schemeClr val="accent4"/>
              </a:buClr>
              <a:buSzPts val="3000"/>
              <a:buFont typeface="Wingdings"/>
              <a:buNone/>
              <a:defRPr kumimoji="0" sz="3000" kern="1200" baseline="0">
                <a:solidFill>
                  <a:schemeClr val="tx1"/>
                </a:solidFill>
                <a:latin typeface="+mn-lt"/>
                <a:ea typeface="+mn-ea"/>
                <a:cs typeface="+mn-cs"/>
              </a:defRPr>
            </a:lvl9pPr>
          </a:lstStyle>
          <a:p>
            <a:pPr marL="457200" marR="539750" algn="just"/>
            <a:r>
              <a:rPr lang="en-US" sz="1400" dirty="0" smtClean="0">
                <a:latin typeface="Catamaran Thin" panose="020B0604020202020204" charset="0"/>
                <a:ea typeface="Consolas" panose="020B0609020204030204" pitchFamily="49" charset="0"/>
                <a:cs typeface="Catamaran Thin" panose="020B0604020202020204" charset="0"/>
              </a:rPr>
              <a:t>A NoSQL database that stores data in JSON-like documents with flexible schemas. </a:t>
            </a:r>
            <a:endParaRPr lang="en-IN" sz="1400" dirty="0">
              <a:latin typeface="Catamaran Thin" panose="020B0604020202020204" charset="0"/>
              <a:ea typeface="Consolas" panose="020B0609020204030204" pitchFamily="49" charset="0"/>
              <a:cs typeface="Catamaran Thin" panose="020B060402020202020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7" y="0"/>
            <a:ext cx="9144000" cy="5143500"/>
          </a:xfrm>
          <a:prstGeom prst="rect">
            <a:avLst/>
          </a:prstGeom>
        </p:spPr>
      </p:pic>
      <p:sp>
        <p:nvSpPr>
          <p:cNvPr id="6" name="Rectangle 5"/>
          <p:cNvSpPr/>
          <p:nvPr/>
        </p:nvSpPr>
        <p:spPr>
          <a:xfrm>
            <a:off x="2627784" y="1671288"/>
            <a:ext cx="3407343" cy="923330"/>
          </a:xfrm>
          <a:prstGeom prst="rect">
            <a:avLst/>
          </a:prstGeom>
          <a:noFill/>
        </p:spPr>
        <p:txBody>
          <a:bodyPr wrap="none" lIns="91440" tIns="45720" rIns="91440" bIns="45720">
            <a:spAutoFit/>
          </a:bodyPr>
          <a:lstStyle/>
          <a:p>
            <a:pPr algn="ctr"/>
            <a:r>
              <a:rPr lang="en-US" sz="5400"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Thank You</a:t>
            </a:r>
          </a:p>
        </p:txBody>
      </p:sp>
    </p:spTree>
    <p:extLst>
      <p:ext uri="{BB962C8B-B14F-4D97-AF65-F5344CB8AC3E}">
        <p14:creationId xmlns:p14="http://schemas.microsoft.com/office/powerpoint/2010/main" val="19376669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31850E5E-9F24-DCFD-6B01-AF0E4AAEE0FC}"/>
              </a:ext>
            </a:extLst>
          </p:cNvPr>
          <p:cNvSpPr>
            <a:spLocks noGrp="1"/>
          </p:cNvSpPr>
          <p:nvPr>
            <p:ph type="title"/>
          </p:nvPr>
        </p:nvSpPr>
        <p:spPr>
          <a:xfrm>
            <a:off x="827584" y="331983"/>
            <a:ext cx="6010500" cy="396300"/>
          </a:xfrm>
        </p:spPr>
        <p:txBody>
          <a:bodyPr/>
          <a:lstStyle/>
          <a:p>
            <a:r>
              <a:rPr lang="en-IN" dirty="0"/>
              <a:t>Know our site… </a:t>
            </a:r>
          </a:p>
        </p:txBody>
      </p:sp>
      <p:sp>
        <p:nvSpPr>
          <p:cNvPr id="5" name="Text Placeholder 4">
            <a:extLst>
              <a:ext uri="{FF2B5EF4-FFF2-40B4-BE49-F238E27FC236}">
                <a16:creationId xmlns="" xmlns:a16="http://schemas.microsoft.com/office/drawing/2014/main" id="{0897B877-8246-DBBD-5342-9163418F480A}"/>
              </a:ext>
            </a:extLst>
          </p:cNvPr>
          <p:cNvSpPr>
            <a:spLocks noGrp="1"/>
          </p:cNvSpPr>
          <p:nvPr>
            <p:ph type="body" idx="1"/>
          </p:nvPr>
        </p:nvSpPr>
        <p:spPr>
          <a:xfrm>
            <a:off x="683568" y="1923678"/>
            <a:ext cx="7321292" cy="2383822"/>
          </a:xfrm>
        </p:spPr>
        <p:txBody>
          <a:bodyPr/>
          <a:lstStyle/>
          <a:p>
            <a:pPr marL="127000" indent="0">
              <a:buNone/>
            </a:pPr>
            <a:r>
              <a:rPr lang="en-US" sz="1800" kern="0" dirty="0">
                <a:solidFill>
                  <a:schemeClr val="accent1">
                    <a:lumMod val="50000"/>
                  </a:schemeClr>
                </a:solidFill>
                <a:effectLst/>
                <a:latin typeface="Catamaran Thin" panose="020B0604020202020204" charset="0"/>
                <a:ea typeface="Times New Roman" panose="02020603050405020304" pitchFamily="18" charset="0"/>
                <a:cs typeface="Catamaran Thin" panose="020B0604020202020204" charset="0"/>
              </a:rPr>
              <a:t>The </a:t>
            </a:r>
            <a:r>
              <a:rPr lang="en-US" sz="1800" b="1" kern="0" dirty="0">
                <a:solidFill>
                  <a:schemeClr val="accent1">
                    <a:lumMod val="50000"/>
                  </a:schemeClr>
                </a:solidFill>
                <a:effectLst/>
                <a:latin typeface="Catamaran Thin" panose="020B0604020202020204" charset="0"/>
                <a:ea typeface="Times New Roman" panose="02020603050405020304" pitchFamily="18" charset="0"/>
                <a:cs typeface="Catamaran Thin" panose="020B0604020202020204" charset="0"/>
              </a:rPr>
              <a:t>Hotel Hub</a:t>
            </a:r>
            <a:r>
              <a:rPr lang="en-US" sz="1800" kern="0" dirty="0">
                <a:solidFill>
                  <a:schemeClr val="accent1">
                    <a:lumMod val="50000"/>
                  </a:schemeClr>
                </a:solidFill>
                <a:effectLst/>
                <a:latin typeface="Catamaran Thin" panose="020B0604020202020204" charset="0"/>
                <a:ea typeface="Times New Roman" panose="02020603050405020304" pitchFamily="18" charset="0"/>
                <a:cs typeface="Catamaran Thin" panose="020B0604020202020204" charset="0"/>
              </a:rPr>
              <a:t> is a tourist agent which provides the facilities for booking hotels, holiday apartments and other accommodations for customers. Any customers need to book hotel, ins or apartment they need to visit their office. It will help them to manage the customers booking easily and also to keep the customers data safer. It will also help staffs to keep in track their customer’s online booking request as well as easily to reply feedback to the customers. A hotel reservation system enables guests to schedule dates and length of stay, room selection, extras, and payment all in one place.</a:t>
            </a:r>
            <a:endParaRPr lang="en-IN" sz="1800" dirty="0">
              <a:solidFill>
                <a:schemeClr val="accent1">
                  <a:lumMod val="50000"/>
                </a:schemeClr>
              </a:solidFill>
              <a:latin typeface="Catamaran Thin" panose="020B0604020202020204" charset="0"/>
              <a:cs typeface="Catamaran Thin" panose="020B0604020202020204" charset="0"/>
            </a:endParaRPr>
          </a:p>
        </p:txBody>
      </p:sp>
    </p:spTree>
    <p:extLst>
      <p:ext uri="{BB962C8B-B14F-4D97-AF65-F5344CB8AC3E}">
        <p14:creationId xmlns:p14="http://schemas.microsoft.com/office/powerpoint/2010/main" val="4091705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31850E5E-9F24-DCFD-6B01-AF0E4AAEE0FC}"/>
              </a:ext>
            </a:extLst>
          </p:cNvPr>
          <p:cNvSpPr>
            <a:spLocks noGrp="1"/>
          </p:cNvSpPr>
          <p:nvPr>
            <p:ph type="title"/>
          </p:nvPr>
        </p:nvSpPr>
        <p:spPr>
          <a:xfrm>
            <a:off x="755576" y="267494"/>
            <a:ext cx="6010500" cy="396300"/>
          </a:xfrm>
        </p:spPr>
        <p:txBody>
          <a:bodyPr/>
          <a:lstStyle/>
          <a:p>
            <a:r>
              <a:rPr lang="en-IN" dirty="0"/>
              <a:t>Why this SITE is needed? </a:t>
            </a:r>
          </a:p>
        </p:txBody>
      </p:sp>
      <p:sp>
        <p:nvSpPr>
          <p:cNvPr id="5" name="Text Placeholder 4">
            <a:extLst>
              <a:ext uri="{FF2B5EF4-FFF2-40B4-BE49-F238E27FC236}">
                <a16:creationId xmlns="" xmlns:a16="http://schemas.microsoft.com/office/drawing/2014/main" id="{0897B877-8246-DBBD-5342-9163418F480A}"/>
              </a:ext>
            </a:extLst>
          </p:cNvPr>
          <p:cNvSpPr>
            <a:spLocks noGrp="1"/>
          </p:cNvSpPr>
          <p:nvPr>
            <p:ph type="body" idx="1"/>
          </p:nvPr>
        </p:nvSpPr>
        <p:spPr>
          <a:xfrm>
            <a:off x="395536" y="1886811"/>
            <a:ext cx="8136904" cy="2701163"/>
          </a:xfrm>
        </p:spPr>
        <p:txBody>
          <a:bodyPr/>
          <a:lstStyle/>
          <a:p>
            <a:pPr>
              <a:buFont typeface="Arial" panose="020B0604020202020204" pitchFamily="34" charset="0"/>
              <a:buChar char="•"/>
            </a:pPr>
            <a:r>
              <a:rPr lang="en-US" sz="1800" kern="0" dirty="0">
                <a:solidFill>
                  <a:schemeClr val="accent1">
                    <a:lumMod val="50000"/>
                  </a:schemeClr>
                </a:solidFill>
                <a:effectLst/>
                <a:latin typeface="Catamaran Thin" panose="020B0604020202020204" charset="0"/>
                <a:ea typeface="Times New Roman" panose="02020603050405020304" pitchFamily="18" charset="0"/>
                <a:cs typeface="Catamaran Thin" panose="020B0604020202020204" charset="0"/>
              </a:rPr>
              <a:t>The main objective of the Project on Hotel Booking System is to manage the details of Hotel, Rooms, Services, Payments, Bookings. </a:t>
            </a:r>
          </a:p>
          <a:p>
            <a:pPr>
              <a:buFont typeface="Arial" panose="020B0604020202020204" pitchFamily="34" charset="0"/>
              <a:buChar char="•"/>
            </a:pPr>
            <a:endParaRPr lang="en-US" sz="1800" kern="0" dirty="0">
              <a:solidFill>
                <a:schemeClr val="accent1">
                  <a:lumMod val="50000"/>
                </a:schemeClr>
              </a:solidFill>
              <a:latin typeface="Catamaran Thin" panose="020B0604020202020204" charset="0"/>
              <a:cs typeface="Catamaran Thin" panose="020B0604020202020204" charset="0"/>
            </a:endParaRPr>
          </a:p>
          <a:p>
            <a:pPr>
              <a:buFont typeface="Arial" panose="020B0604020202020204" pitchFamily="34" charset="0"/>
              <a:buChar char="•"/>
            </a:pPr>
            <a:r>
              <a:rPr lang="en-US" sz="1800" kern="0" dirty="0">
                <a:solidFill>
                  <a:schemeClr val="accent1">
                    <a:lumMod val="50000"/>
                  </a:schemeClr>
                </a:solidFill>
                <a:effectLst/>
                <a:latin typeface="Catamaran Thin" panose="020B0604020202020204" charset="0"/>
                <a:ea typeface="Times New Roman" panose="02020603050405020304" pitchFamily="18" charset="0"/>
                <a:cs typeface="Catamaran Thin" panose="020B0604020202020204" charset="0"/>
              </a:rPr>
              <a:t>It manages all the information about Hotel, Customers, Bookings, Hotel.</a:t>
            </a:r>
          </a:p>
          <a:p>
            <a:pPr>
              <a:buFont typeface="Arial" panose="020B0604020202020204" pitchFamily="34" charset="0"/>
              <a:buChar char="•"/>
            </a:pPr>
            <a:endParaRPr lang="en-US" sz="1800" kern="0" dirty="0">
              <a:solidFill>
                <a:schemeClr val="accent1">
                  <a:lumMod val="50000"/>
                </a:schemeClr>
              </a:solidFill>
              <a:latin typeface="Catamaran Thin" panose="020B0604020202020204" charset="0"/>
              <a:cs typeface="Catamaran Thin" panose="020B0604020202020204" charset="0"/>
            </a:endParaRPr>
          </a:p>
          <a:p>
            <a:pPr>
              <a:buFont typeface="Arial" panose="020B0604020202020204" pitchFamily="34" charset="0"/>
              <a:buChar char="•"/>
            </a:pPr>
            <a:endParaRPr lang="en-US" sz="1800" dirty="0">
              <a:solidFill>
                <a:schemeClr val="accent1">
                  <a:lumMod val="50000"/>
                </a:schemeClr>
              </a:solidFill>
              <a:latin typeface="Catamaran Thin" panose="020B0604020202020204" charset="0"/>
              <a:cs typeface="Catamaran Thin" panose="020B0604020202020204" charset="0"/>
            </a:endParaRPr>
          </a:p>
          <a:p>
            <a:pPr>
              <a:buFont typeface="Arial" panose="020B0604020202020204" pitchFamily="34" charset="0"/>
              <a:buChar char="•"/>
            </a:pPr>
            <a:r>
              <a:rPr lang="en-US" sz="1800" kern="0" dirty="0">
                <a:solidFill>
                  <a:schemeClr val="accent1">
                    <a:lumMod val="50000"/>
                  </a:schemeClr>
                </a:solidFill>
                <a:effectLst/>
                <a:latin typeface="Catamaran Thin" panose="020B0604020202020204" charset="0"/>
                <a:ea typeface="Times New Roman" panose="02020603050405020304" pitchFamily="18" charset="0"/>
                <a:cs typeface="Catamaran Thin" panose="020B0604020202020204" charset="0"/>
              </a:rPr>
              <a:t>The purpose of the project is to build an application program to reduce the manual work for managing the Hotel, Rooms, Customers, Services. It tracks all the details about the Services, Payments, Booking </a:t>
            </a:r>
            <a:endParaRPr lang="en-IN" dirty="0">
              <a:solidFill>
                <a:schemeClr val="accent1">
                  <a:lumMod val="50000"/>
                </a:schemeClr>
              </a:solidFill>
              <a:latin typeface="Catamaran Thin" panose="020B0604020202020204" charset="0"/>
              <a:cs typeface="Catamaran Thin" panose="020B0604020202020204" charset="0"/>
            </a:endParaRPr>
          </a:p>
        </p:txBody>
      </p:sp>
    </p:spTree>
    <p:extLst>
      <p:ext uri="{BB962C8B-B14F-4D97-AF65-F5344CB8AC3E}">
        <p14:creationId xmlns:p14="http://schemas.microsoft.com/office/powerpoint/2010/main" val="22537603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91"/>
        <p:cNvGrpSpPr/>
        <p:nvPr/>
      </p:nvGrpSpPr>
      <p:grpSpPr>
        <a:xfrm>
          <a:off x="0" y="0"/>
          <a:ext cx="0" cy="0"/>
          <a:chOff x="0" y="0"/>
          <a:chExt cx="0" cy="0"/>
        </a:xfrm>
      </p:grpSpPr>
      <p:sp>
        <p:nvSpPr>
          <p:cNvPr id="592" name="Google Shape;592;p39"/>
          <p:cNvSpPr txBox="1">
            <a:spLocks noGrp="1"/>
          </p:cNvSpPr>
          <p:nvPr>
            <p:ph type="title"/>
          </p:nvPr>
        </p:nvSpPr>
        <p:spPr>
          <a:xfrm>
            <a:off x="452846" y="267494"/>
            <a:ext cx="6010500" cy="396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ROADMAP</a:t>
            </a:r>
            <a:endParaRPr dirty="0"/>
          </a:p>
        </p:txBody>
      </p:sp>
      <p:sp>
        <p:nvSpPr>
          <p:cNvPr id="593" name="Google Shape;593;p39"/>
          <p:cNvSpPr txBox="1">
            <a:spLocks noGrp="1"/>
          </p:cNvSpPr>
          <p:nvPr>
            <p:ph type="sldNum" sz="quarter" idx="12"/>
          </p:nvPr>
        </p:nvSpPr>
        <p:spPr>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4</a:t>
            </a:fld>
            <a:endParaRPr dirty="0"/>
          </a:p>
        </p:txBody>
      </p:sp>
      <p:sp>
        <p:nvSpPr>
          <p:cNvPr id="594" name="Google Shape;594;p39"/>
          <p:cNvSpPr/>
          <p:nvPr/>
        </p:nvSpPr>
        <p:spPr>
          <a:xfrm>
            <a:off x="8500" y="2523429"/>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228600"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95" name="Google Shape;595;p39"/>
          <p:cNvSpPr/>
          <p:nvPr/>
        </p:nvSpPr>
        <p:spPr>
          <a:xfrm>
            <a:off x="0" y="2523429"/>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19050" cap="flat" cmpd="sng">
            <a:solidFill>
              <a:schemeClr val="lt1"/>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lt1"/>
              </a:solidFill>
              <a:latin typeface="Calibri"/>
              <a:ea typeface="Calibri"/>
              <a:cs typeface="Calibri"/>
              <a:sym typeface="Calibri"/>
            </a:endParaRPr>
          </a:p>
        </p:txBody>
      </p:sp>
      <p:grpSp>
        <p:nvGrpSpPr>
          <p:cNvPr id="596" name="Google Shape;596;p39"/>
          <p:cNvGrpSpPr/>
          <p:nvPr/>
        </p:nvGrpSpPr>
        <p:grpSpPr>
          <a:xfrm>
            <a:off x="1786338" y="1855801"/>
            <a:ext cx="473401" cy="473400"/>
            <a:chOff x="1786339" y="1703401"/>
            <a:chExt cx="473400" cy="473400"/>
          </a:xfrm>
        </p:grpSpPr>
        <p:sp>
          <p:nvSpPr>
            <p:cNvPr id="597" name="Google Shape;597;p39"/>
            <p:cNvSpPr/>
            <p:nvPr/>
          </p:nvSpPr>
          <p:spPr>
            <a:xfrm rot="8100000">
              <a:off x="1855667" y="1772729"/>
              <a:ext cx="334744" cy="334744"/>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dk1"/>
                </a:solidFill>
                <a:latin typeface="Catamaran"/>
                <a:ea typeface="Catamaran"/>
                <a:cs typeface="Catamaran"/>
                <a:sym typeface="Catamaran"/>
              </a:endParaRPr>
            </a:p>
          </p:txBody>
        </p:sp>
        <p:sp>
          <p:nvSpPr>
            <p:cNvPr id="598" name="Google Shape;598;p39"/>
            <p:cNvSpPr/>
            <p:nvPr/>
          </p:nvSpPr>
          <p:spPr>
            <a:xfrm>
              <a:off x="195598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1"/>
                  </a:solidFill>
                  <a:latin typeface="Catamaran"/>
                  <a:ea typeface="Catamaran"/>
                  <a:cs typeface="Catamaran"/>
                  <a:sym typeface="Catamaran"/>
                </a:rPr>
                <a:t>1</a:t>
              </a:r>
              <a:endParaRPr sz="600" dirty="0">
                <a:solidFill>
                  <a:schemeClr val="dk1"/>
                </a:solidFill>
                <a:latin typeface="Catamaran"/>
                <a:ea typeface="Catamaran"/>
                <a:cs typeface="Catamaran"/>
                <a:sym typeface="Catamaran"/>
              </a:endParaRPr>
            </a:p>
          </p:txBody>
        </p:sp>
      </p:grpSp>
      <p:grpSp>
        <p:nvGrpSpPr>
          <p:cNvPr id="599" name="Google Shape;599;p39"/>
          <p:cNvGrpSpPr/>
          <p:nvPr/>
        </p:nvGrpSpPr>
        <p:grpSpPr>
          <a:xfrm>
            <a:off x="3814414" y="1855801"/>
            <a:ext cx="473401" cy="473400"/>
            <a:chOff x="3814414" y="1703401"/>
            <a:chExt cx="473400" cy="473400"/>
          </a:xfrm>
        </p:grpSpPr>
        <p:sp>
          <p:nvSpPr>
            <p:cNvPr id="600" name="Google Shape;600;p39"/>
            <p:cNvSpPr/>
            <p:nvPr/>
          </p:nvSpPr>
          <p:spPr>
            <a:xfrm rot="8100000">
              <a:off x="3883742" y="1772729"/>
              <a:ext cx="334744" cy="334744"/>
            </a:xfrm>
            <a:prstGeom prst="teardrop">
              <a:avLst>
                <a:gd name="adj" fmla="val 1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dk1"/>
                </a:solidFill>
                <a:latin typeface="Catamaran"/>
                <a:ea typeface="Catamaran"/>
                <a:cs typeface="Catamaran"/>
                <a:sym typeface="Catamaran"/>
              </a:endParaRPr>
            </a:p>
          </p:txBody>
        </p:sp>
        <p:sp>
          <p:nvSpPr>
            <p:cNvPr id="601" name="Google Shape;601;p39"/>
            <p:cNvSpPr/>
            <p:nvPr/>
          </p:nvSpPr>
          <p:spPr>
            <a:xfrm>
              <a:off x="3984064"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1"/>
                  </a:solidFill>
                  <a:latin typeface="Catamaran"/>
                  <a:ea typeface="Catamaran"/>
                  <a:cs typeface="Catamaran"/>
                  <a:sym typeface="Catamaran"/>
                </a:rPr>
                <a:t>3</a:t>
              </a:r>
              <a:endParaRPr sz="600" dirty="0">
                <a:solidFill>
                  <a:schemeClr val="dk1"/>
                </a:solidFill>
                <a:latin typeface="Catamaran"/>
                <a:ea typeface="Catamaran"/>
                <a:cs typeface="Catamaran"/>
                <a:sym typeface="Catamaran"/>
              </a:endParaRPr>
            </a:p>
          </p:txBody>
        </p:sp>
      </p:grpSp>
      <p:grpSp>
        <p:nvGrpSpPr>
          <p:cNvPr id="602" name="Google Shape;602;p39"/>
          <p:cNvGrpSpPr/>
          <p:nvPr/>
        </p:nvGrpSpPr>
        <p:grpSpPr>
          <a:xfrm>
            <a:off x="5842489" y="1855801"/>
            <a:ext cx="473401" cy="473400"/>
            <a:chOff x="5842489" y="1703401"/>
            <a:chExt cx="473400" cy="473400"/>
          </a:xfrm>
        </p:grpSpPr>
        <p:sp>
          <p:nvSpPr>
            <p:cNvPr id="603" name="Google Shape;603;p39"/>
            <p:cNvSpPr/>
            <p:nvPr/>
          </p:nvSpPr>
          <p:spPr>
            <a:xfrm rot="8100000">
              <a:off x="5911817" y="1772729"/>
              <a:ext cx="334744" cy="334744"/>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dk1"/>
                </a:solidFill>
                <a:latin typeface="Catamaran"/>
                <a:ea typeface="Catamaran"/>
                <a:cs typeface="Catamaran"/>
                <a:sym typeface="Catamaran"/>
              </a:endParaRPr>
            </a:p>
          </p:txBody>
        </p:sp>
        <p:sp>
          <p:nvSpPr>
            <p:cNvPr id="604" name="Google Shape;604;p39"/>
            <p:cNvSpPr/>
            <p:nvPr/>
          </p:nvSpPr>
          <p:spPr>
            <a:xfrm>
              <a:off x="601213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1"/>
                  </a:solidFill>
                  <a:latin typeface="Catamaran"/>
                  <a:ea typeface="Catamaran"/>
                  <a:cs typeface="Catamaran"/>
                  <a:sym typeface="Catamaran"/>
                </a:rPr>
                <a:t>5</a:t>
              </a:r>
              <a:endParaRPr sz="600" dirty="0">
                <a:solidFill>
                  <a:schemeClr val="dk1"/>
                </a:solidFill>
                <a:latin typeface="Catamaran"/>
                <a:ea typeface="Catamaran"/>
                <a:cs typeface="Catamaran"/>
                <a:sym typeface="Catamaran"/>
              </a:endParaRPr>
            </a:p>
          </p:txBody>
        </p:sp>
      </p:grpSp>
      <p:grpSp>
        <p:nvGrpSpPr>
          <p:cNvPr id="605" name="Google Shape;605;p39"/>
          <p:cNvGrpSpPr/>
          <p:nvPr/>
        </p:nvGrpSpPr>
        <p:grpSpPr>
          <a:xfrm>
            <a:off x="6880814" y="3728700"/>
            <a:ext cx="473401" cy="473400"/>
            <a:chOff x="6880814" y="3576300"/>
            <a:chExt cx="473400" cy="473400"/>
          </a:xfrm>
        </p:grpSpPr>
        <p:sp>
          <p:nvSpPr>
            <p:cNvPr id="606" name="Google Shape;606;p39"/>
            <p:cNvSpPr/>
            <p:nvPr/>
          </p:nvSpPr>
          <p:spPr>
            <a:xfrm rot="-2700000">
              <a:off x="6950142" y="3645628"/>
              <a:ext cx="334744" cy="334744"/>
            </a:xfrm>
            <a:prstGeom prst="teardrop">
              <a:avLst>
                <a:gd name="adj" fmla="val 10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dk1"/>
                </a:solidFill>
                <a:latin typeface="Catamaran"/>
                <a:ea typeface="Catamaran"/>
                <a:cs typeface="Catamaran"/>
                <a:sym typeface="Catamaran"/>
              </a:endParaRPr>
            </a:p>
          </p:txBody>
        </p:sp>
        <p:sp>
          <p:nvSpPr>
            <p:cNvPr id="607" name="Google Shape;607;p39"/>
            <p:cNvSpPr/>
            <p:nvPr/>
          </p:nvSpPr>
          <p:spPr>
            <a:xfrm flipH="1">
              <a:off x="7050464"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1"/>
                  </a:solidFill>
                  <a:latin typeface="Catamaran"/>
                  <a:ea typeface="Catamaran"/>
                  <a:cs typeface="Catamaran"/>
                  <a:sym typeface="Catamaran"/>
                </a:rPr>
                <a:t>6</a:t>
              </a:r>
              <a:endParaRPr sz="600" dirty="0">
                <a:solidFill>
                  <a:schemeClr val="dk1"/>
                </a:solidFill>
                <a:latin typeface="Catamaran"/>
                <a:ea typeface="Catamaran"/>
                <a:cs typeface="Catamaran"/>
                <a:sym typeface="Catamaran"/>
              </a:endParaRPr>
            </a:p>
          </p:txBody>
        </p:sp>
      </p:grpSp>
      <p:grpSp>
        <p:nvGrpSpPr>
          <p:cNvPr id="608" name="Google Shape;608;p39"/>
          <p:cNvGrpSpPr/>
          <p:nvPr/>
        </p:nvGrpSpPr>
        <p:grpSpPr>
          <a:xfrm>
            <a:off x="4852738" y="3728700"/>
            <a:ext cx="473401" cy="473400"/>
            <a:chOff x="4852739" y="3576300"/>
            <a:chExt cx="473400" cy="473400"/>
          </a:xfrm>
        </p:grpSpPr>
        <p:sp>
          <p:nvSpPr>
            <p:cNvPr id="609" name="Google Shape;609;p39"/>
            <p:cNvSpPr/>
            <p:nvPr/>
          </p:nvSpPr>
          <p:spPr>
            <a:xfrm rot="-2700000">
              <a:off x="4922067" y="3645628"/>
              <a:ext cx="334744" cy="334744"/>
            </a:xfrm>
            <a:prstGeom prst="teardrop">
              <a:avLst>
                <a:gd name="adj" fmla="val 1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dk1"/>
                </a:solidFill>
                <a:latin typeface="Catamaran"/>
                <a:ea typeface="Catamaran"/>
                <a:cs typeface="Catamaran"/>
                <a:sym typeface="Catamaran"/>
              </a:endParaRPr>
            </a:p>
          </p:txBody>
        </p:sp>
        <p:sp>
          <p:nvSpPr>
            <p:cNvPr id="610" name="Google Shape;610;p39"/>
            <p:cNvSpPr/>
            <p:nvPr/>
          </p:nvSpPr>
          <p:spPr>
            <a:xfrm flipH="1">
              <a:off x="5022389"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1"/>
                  </a:solidFill>
                  <a:latin typeface="Catamaran"/>
                  <a:ea typeface="Catamaran"/>
                  <a:cs typeface="Catamaran"/>
                  <a:sym typeface="Catamaran"/>
                </a:rPr>
                <a:t>4</a:t>
              </a:r>
              <a:endParaRPr sz="600" dirty="0">
                <a:solidFill>
                  <a:schemeClr val="dk1"/>
                </a:solidFill>
                <a:latin typeface="Catamaran"/>
                <a:ea typeface="Catamaran"/>
                <a:cs typeface="Catamaran"/>
                <a:sym typeface="Catamaran"/>
              </a:endParaRPr>
            </a:p>
          </p:txBody>
        </p:sp>
      </p:grpSp>
      <p:grpSp>
        <p:nvGrpSpPr>
          <p:cNvPr id="611" name="Google Shape;611;p39"/>
          <p:cNvGrpSpPr/>
          <p:nvPr/>
        </p:nvGrpSpPr>
        <p:grpSpPr>
          <a:xfrm>
            <a:off x="2824663" y="3728700"/>
            <a:ext cx="473401" cy="473400"/>
            <a:chOff x="2824664" y="3576300"/>
            <a:chExt cx="473400" cy="473400"/>
          </a:xfrm>
        </p:grpSpPr>
        <p:sp>
          <p:nvSpPr>
            <p:cNvPr id="612" name="Google Shape;612;p39"/>
            <p:cNvSpPr/>
            <p:nvPr/>
          </p:nvSpPr>
          <p:spPr>
            <a:xfrm rot="-2700000">
              <a:off x="2893992" y="3645628"/>
              <a:ext cx="334744" cy="334744"/>
            </a:xfrm>
            <a:prstGeom prst="teardrop">
              <a:avLst>
                <a:gd name="adj" fmla="val 1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dk1"/>
                </a:solidFill>
                <a:latin typeface="Catamaran"/>
                <a:ea typeface="Catamaran"/>
                <a:cs typeface="Catamaran"/>
                <a:sym typeface="Catamaran"/>
              </a:endParaRPr>
            </a:p>
          </p:txBody>
        </p:sp>
        <p:sp>
          <p:nvSpPr>
            <p:cNvPr id="613" name="Google Shape;613;p39"/>
            <p:cNvSpPr/>
            <p:nvPr/>
          </p:nvSpPr>
          <p:spPr>
            <a:xfrm flipH="1">
              <a:off x="2994314"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1"/>
                  </a:solidFill>
                  <a:latin typeface="Catamaran"/>
                  <a:ea typeface="Catamaran"/>
                  <a:cs typeface="Catamaran"/>
                  <a:sym typeface="Catamaran"/>
                </a:rPr>
                <a:t>2</a:t>
              </a:r>
              <a:endParaRPr sz="600" dirty="0">
                <a:solidFill>
                  <a:schemeClr val="dk1"/>
                </a:solidFill>
                <a:latin typeface="Catamaran"/>
                <a:ea typeface="Catamaran"/>
                <a:cs typeface="Catamaran"/>
                <a:sym typeface="Catamaran"/>
              </a:endParaRPr>
            </a:p>
          </p:txBody>
        </p:sp>
      </p:grpSp>
      <p:sp>
        <p:nvSpPr>
          <p:cNvPr id="617" name="Google Shape;617;p39"/>
          <p:cNvSpPr txBox="1"/>
          <p:nvPr/>
        </p:nvSpPr>
        <p:spPr>
          <a:xfrm>
            <a:off x="2351113" y="4206041"/>
            <a:ext cx="1286400" cy="533400"/>
          </a:xfrm>
          <a:prstGeom prst="rect">
            <a:avLst/>
          </a:prstGeom>
          <a:noFill/>
          <a:ln>
            <a:noFill/>
          </a:ln>
        </p:spPr>
        <p:txBody>
          <a:bodyPr spcFirstLastPara="1" wrap="square" lIns="0" tIns="0" rIns="0" bIns="0" anchor="t" anchorCtr="0">
            <a:noAutofit/>
          </a:bodyPr>
          <a:lstStyle/>
          <a:p>
            <a:pPr algn="ctr"/>
            <a:endParaRPr lang="en" sz="900" dirty="0">
              <a:solidFill>
                <a:schemeClr val="tx1">
                  <a:lumMod val="75000"/>
                  <a:lumOff val="25000"/>
                </a:schemeClr>
              </a:solidFill>
              <a:latin typeface="Catamaran"/>
              <a:ea typeface="Catamaran"/>
              <a:cs typeface="Catamaran"/>
              <a:sym typeface="Catamaran"/>
            </a:endParaRPr>
          </a:p>
        </p:txBody>
      </p:sp>
      <p:grpSp>
        <p:nvGrpSpPr>
          <p:cNvPr id="35" name="Google Shape;875;p47"/>
          <p:cNvGrpSpPr/>
          <p:nvPr/>
        </p:nvGrpSpPr>
        <p:grpSpPr>
          <a:xfrm>
            <a:off x="113628" y="843558"/>
            <a:ext cx="335906" cy="397142"/>
            <a:chOff x="4636075" y="261925"/>
            <a:chExt cx="401800" cy="475050"/>
          </a:xfrm>
          <a:solidFill>
            <a:schemeClr val="bg1"/>
          </a:solidFill>
        </p:grpSpPr>
        <p:sp>
          <p:nvSpPr>
            <p:cNvPr id="36" name="Google Shape;876;p47"/>
            <p:cNvSpPr/>
            <p:nvPr/>
          </p:nvSpPr>
          <p:spPr>
            <a:xfrm>
              <a:off x="4665400" y="326650"/>
              <a:ext cx="372475" cy="97100"/>
            </a:xfrm>
            <a:custGeom>
              <a:avLst/>
              <a:gdLst/>
              <a:ahLst/>
              <a:cxnLst/>
              <a:rect l="l" t="t" r="r" b="b"/>
              <a:pathLst>
                <a:path w="14899" h="3884" extrusionOk="0">
                  <a:moveTo>
                    <a:pt x="928" y="0"/>
                  </a:moveTo>
                  <a:lnTo>
                    <a:pt x="733" y="25"/>
                  </a:lnTo>
                  <a:lnTo>
                    <a:pt x="562" y="74"/>
                  </a:lnTo>
                  <a:lnTo>
                    <a:pt x="391" y="171"/>
                  </a:lnTo>
                  <a:lnTo>
                    <a:pt x="269" y="269"/>
                  </a:lnTo>
                  <a:lnTo>
                    <a:pt x="147" y="416"/>
                  </a:lnTo>
                  <a:lnTo>
                    <a:pt x="73" y="562"/>
                  </a:lnTo>
                  <a:lnTo>
                    <a:pt x="0" y="733"/>
                  </a:lnTo>
                  <a:lnTo>
                    <a:pt x="0" y="928"/>
                  </a:lnTo>
                  <a:lnTo>
                    <a:pt x="0" y="2956"/>
                  </a:lnTo>
                  <a:lnTo>
                    <a:pt x="0" y="3151"/>
                  </a:lnTo>
                  <a:lnTo>
                    <a:pt x="73" y="3322"/>
                  </a:lnTo>
                  <a:lnTo>
                    <a:pt x="147" y="3468"/>
                  </a:lnTo>
                  <a:lnTo>
                    <a:pt x="269" y="3615"/>
                  </a:lnTo>
                  <a:lnTo>
                    <a:pt x="391" y="3737"/>
                  </a:lnTo>
                  <a:lnTo>
                    <a:pt x="562" y="3810"/>
                  </a:lnTo>
                  <a:lnTo>
                    <a:pt x="733" y="3859"/>
                  </a:lnTo>
                  <a:lnTo>
                    <a:pt x="928" y="3884"/>
                  </a:lnTo>
                  <a:lnTo>
                    <a:pt x="12798" y="3884"/>
                  </a:lnTo>
                  <a:lnTo>
                    <a:pt x="14898" y="1954"/>
                  </a:lnTo>
                  <a:lnTo>
                    <a:pt x="12798"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dk1"/>
                </a:solidFill>
              </a:endParaRPr>
            </a:p>
          </p:txBody>
        </p:sp>
        <p:sp>
          <p:nvSpPr>
            <p:cNvPr id="37" name="Google Shape;877;p47"/>
            <p:cNvSpPr/>
            <p:nvPr/>
          </p:nvSpPr>
          <p:spPr>
            <a:xfrm>
              <a:off x="4636075" y="438375"/>
              <a:ext cx="372475" cy="97125"/>
            </a:xfrm>
            <a:custGeom>
              <a:avLst/>
              <a:gdLst/>
              <a:ahLst/>
              <a:cxnLst/>
              <a:rect l="l" t="t" r="r" b="b"/>
              <a:pathLst>
                <a:path w="14899" h="3885" extrusionOk="0">
                  <a:moveTo>
                    <a:pt x="2101" y="1"/>
                  </a:moveTo>
                  <a:lnTo>
                    <a:pt x="1" y="1930"/>
                  </a:lnTo>
                  <a:lnTo>
                    <a:pt x="2101" y="3884"/>
                  </a:lnTo>
                  <a:lnTo>
                    <a:pt x="13971" y="3884"/>
                  </a:lnTo>
                  <a:lnTo>
                    <a:pt x="14166" y="3860"/>
                  </a:lnTo>
                  <a:lnTo>
                    <a:pt x="14337" y="3811"/>
                  </a:lnTo>
                  <a:lnTo>
                    <a:pt x="14508" y="3713"/>
                  </a:lnTo>
                  <a:lnTo>
                    <a:pt x="14630" y="3615"/>
                  </a:lnTo>
                  <a:lnTo>
                    <a:pt x="14752" y="3469"/>
                  </a:lnTo>
                  <a:lnTo>
                    <a:pt x="14826" y="3322"/>
                  </a:lnTo>
                  <a:lnTo>
                    <a:pt x="14899" y="3151"/>
                  </a:lnTo>
                  <a:lnTo>
                    <a:pt x="14899" y="2956"/>
                  </a:lnTo>
                  <a:lnTo>
                    <a:pt x="14899" y="929"/>
                  </a:lnTo>
                  <a:lnTo>
                    <a:pt x="14899" y="733"/>
                  </a:lnTo>
                  <a:lnTo>
                    <a:pt x="14826" y="563"/>
                  </a:lnTo>
                  <a:lnTo>
                    <a:pt x="14752" y="416"/>
                  </a:lnTo>
                  <a:lnTo>
                    <a:pt x="14630" y="269"/>
                  </a:lnTo>
                  <a:lnTo>
                    <a:pt x="14508" y="147"/>
                  </a:lnTo>
                  <a:lnTo>
                    <a:pt x="14337" y="74"/>
                  </a:lnTo>
                  <a:lnTo>
                    <a:pt x="14166" y="25"/>
                  </a:lnTo>
                  <a:lnTo>
                    <a:pt x="13971"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dk1"/>
                </a:solidFill>
              </a:endParaRPr>
            </a:p>
          </p:txBody>
        </p:sp>
        <p:sp>
          <p:nvSpPr>
            <p:cNvPr id="38" name="Google Shape;878;p47"/>
            <p:cNvSpPr/>
            <p:nvPr/>
          </p:nvSpPr>
          <p:spPr>
            <a:xfrm>
              <a:off x="4814975" y="261925"/>
              <a:ext cx="44000" cy="50100"/>
            </a:xfrm>
            <a:custGeom>
              <a:avLst/>
              <a:gdLst/>
              <a:ahLst/>
              <a:cxnLst/>
              <a:rect l="l" t="t" r="r" b="b"/>
              <a:pathLst>
                <a:path w="1760" h="2004" extrusionOk="0">
                  <a:moveTo>
                    <a:pt x="563" y="1"/>
                  </a:moveTo>
                  <a:lnTo>
                    <a:pt x="465" y="25"/>
                  </a:lnTo>
                  <a:lnTo>
                    <a:pt x="343" y="49"/>
                  </a:lnTo>
                  <a:lnTo>
                    <a:pt x="245" y="98"/>
                  </a:lnTo>
                  <a:lnTo>
                    <a:pt x="172" y="171"/>
                  </a:lnTo>
                  <a:lnTo>
                    <a:pt x="99" y="269"/>
                  </a:lnTo>
                  <a:lnTo>
                    <a:pt x="25" y="367"/>
                  </a:lnTo>
                  <a:lnTo>
                    <a:pt x="1" y="465"/>
                  </a:lnTo>
                  <a:lnTo>
                    <a:pt x="1" y="587"/>
                  </a:lnTo>
                  <a:lnTo>
                    <a:pt x="1" y="2003"/>
                  </a:lnTo>
                  <a:lnTo>
                    <a:pt x="1759" y="2003"/>
                  </a:lnTo>
                  <a:lnTo>
                    <a:pt x="1759" y="587"/>
                  </a:lnTo>
                  <a:lnTo>
                    <a:pt x="1759" y="465"/>
                  </a:lnTo>
                  <a:lnTo>
                    <a:pt x="1735" y="367"/>
                  </a:lnTo>
                  <a:lnTo>
                    <a:pt x="1662" y="269"/>
                  </a:lnTo>
                  <a:lnTo>
                    <a:pt x="1588" y="171"/>
                  </a:lnTo>
                  <a:lnTo>
                    <a:pt x="1515" y="98"/>
                  </a:lnTo>
                  <a:lnTo>
                    <a:pt x="1417" y="49"/>
                  </a:lnTo>
                  <a:lnTo>
                    <a:pt x="1295" y="25"/>
                  </a:lnTo>
                  <a:lnTo>
                    <a:pt x="1198"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dk1"/>
                </a:solidFill>
              </a:endParaRPr>
            </a:p>
          </p:txBody>
        </p:sp>
        <p:sp>
          <p:nvSpPr>
            <p:cNvPr id="39" name="Google Shape;879;p47"/>
            <p:cNvSpPr/>
            <p:nvPr/>
          </p:nvSpPr>
          <p:spPr>
            <a:xfrm>
              <a:off x="4814975" y="550125"/>
              <a:ext cx="44000" cy="186850"/>
            </a:xfrm>
            <a:custGeom>
              <a:avLst/>
              <a:gdLst/>
              <a:ahLst/>
              <a:cxnLst/>
              <a:rect l="l" t="t" r="r" b="b"/>
              <a:pathLst>
                <a:path w="1760" h="7474" extrusionOk="0">
                  <a:moveTo>
                    <a:pt x="1" y="0"/>
                  </a:moveTo>
                  <a:lnTo>
                    <a:pt x="1" y="7474"/>
                  </a:lnTo>
                  <a:lnTo>
                    <a:pt x="1759" y="7474"/>
                  </a:lnTo>
                  <a:lnTo>
                    <a:pt x="1759"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dk1"/>
                </a:solidFill>
              </a:endParaRPr>
            </a:p>
          </p:txBody>
        </p:sp>
      </p:grpSp>
      <p:sp>
        <p:nvSpPr>
          <p:cNvPr id="2" name="Rectangle 1"/>
          <p:cNvSpPr/>
          <p:nvPr/>
        </p:nvSpPr>
        <p:spPr>
          <a:xfrm>
            <a:off x="871217" y="1363689"/>
            <a:ext cx="2123096" cy="369332"/>
          </a:xfrm>
          <a:prstGeom prst="rect">
            <a:avLst/>
          </a:prstGeom>
          <a:solidFill>
            <a:schemeClr val="bg1"/>
          </a:solidFill>
        </p:spPr>
        <p:txBody>
          <a:bodyPr wrap="square">
            <a:spAutoFit/>
          </a:bodyPr>
          <a:lstStyle/>
          <a:p>
            <a:pPr lvl="0" algn="ctr"/>
            <a:r>
              <a:rPr lang="en" dirty="0">
                <a:solidFill>
                  <a:schemeClr val="tx1">
                    <a:lumMod val="90000"/>
                    <a:lumOff val="10000"/>
                  </a:schemeClr>
                </a:solidFill>
                <a:latin typeface="Catamaran"/>
                <a:ea typeface="Catamaran"/>
                <a:cs typeface="Catamaran"/>
                <a:sym typeface="Catamaran"/>
              </a:rPr>
              <a:t>Landing Page</a:t>
            </a:r>
          </a:p>
        </p:txBody>
      </p:sp>
      <p:sp>
        <p:nvSpPr>
          <p:cNvPr id="3" name="Rectangle 2"/>
          <p:cNvSpPr/>
          <p:nvPr/>
        </p:nvSpPr>
        <p:spPr>
          <a:xfrm>
            <a:off x="2273576" y="4157131"/>
            <a:ext cx="1606530" cy="307777"/>
          </a:xfrm>
          <a:prstGeom prst="rect">
            <a:avLst/>
          </a:prstGeom>
        </p:spPr>
        <p:txBody>
          <a:bodyPr wrap="none">
            <a:spAutoFit/>
          </a:bodyPr>
          <a:lstStyle/>
          <a:p>
            <a:pPr lvl="0" algn="ctr"/>
            <a:r>
              <a:rPr lang="en" dirty="0">
                <a:solidFill>
                  <a:schemeClr val="tx1">
                    <a:lumMod val="90000"/>
                    <a:lumOff val="10000"/>
                  </a:schemeClr>
                </a:solidFill>
                <a:latin typeface="Catamaran"/>
                <a:ea typeface="Catamaran"/>
                <a:cs typeface="Catamaran"/>
                <a:sym typeface="Catamaran"/>
              </a:rPr>
              <a:t>Registration screen</a:t>
            </a:r>
          </a:p>
        </p:txBody>
      </p:sp>
      <p:sp>
        <p:nvSpPr>
          <p:cNvPr id="4" name="Rectangle 3"/>
          <p:cNvSpPr/>
          <p:nvPr/>
        </p:nvSpPr>
        <p:spPr>
          <a:xfrm>
            <a:off x="3434600" y="1625299"/>
            <a:ext cx="1233030" cy="307777"/>
          </a:xfrm>
          <a:prstGeom prst="rect">
            <a:avLst/>
          </a:prstGeom>
        </p:spPr>
        <p:txBody>
          <a:bodyPr wrap="none">
            <a:spAutoFit/>
          </a:bodyPr>
          <a:lstStyle/>
          <a:p>
            <a:pPr lvl="0" algn="ctr"/>
            <a:r>
              <a:rPr lang="en" dirty="0">
                <a:solidFill>
                  <a:schemeClr val="tx1">
                    <a:lumMod val="90000"/>
                    <a:lumOff val="10000"/>
                  </a:schemeClr>
                </a:solidFill>
                <a:latin typeface="Catamaran"/>
                <a:ea typeface="Catamaran"/>
                <a:cs typeface="Catamaran"/>
                <a:sym typeface="Catamaran"/>
              </a:rPr>
              <a:t>Sign In Screen</a:t>
            </a:r>
          </a:p>
        </p:txBody>
      </p:sp>
      <p:sp>
        <p:nvSpPr>
          <p:cNvPr id="5" name="Rectangle 4"/>
          <p:cNvSpPr/>
          <p:nvPr/>
        </p:nvSpPr>
        <p:spPr>
          <a:xfrm>
            <a:off x="4454299" y="4157131"/>
            <a:ext cx="1298753" cy="369332"/>
          </a:xfrm>
          <a:prstGeom prst="rect">
            <a:avLst/>
          </a:prstGeom>
        </p:spPr>
        <p:txBody>
          <a:bodyPr wrap="none">
            <a:spAutoFit/>
          </a:bodyPr>
          <a:lstStyle/>
          <a:p>
            <a:pPr lvl="0" algn="ctr"/>
            <a:r>
              <a:rPr lang="en" dirty="0">
                <a:solidFill>
                  <a:schemeClr val="tx1">
                    <a:lumMod val="90000"/>
                    <a:lumOff val="10000"/>
                  </a:schemeClr>
                </a:solidFill>
                <a:latin typeface="Catamaran"/>
                <a:ea typeface="Catamaran"/>
                <a:cs typeface="Catamaran"/>
                <a:sym typeface="Catamaran"/>
              </a:rPr>
              <a:t>Home Page</a:t>
            </a:r>
          </a:p>
        </p:txBody>
      </p:sp>
      <p:sp>
        <p:nvSpPr>
          <p:cNvPr id="6" name="Rectangle 5"/>
          <p:cNvSpPr/>
          <p:nvPr/>
        </p:nvSpPr>
        <p:spPr>
          <a:xfrm>
            <a:off x="5319480" y="1607458"/>
            <a:ext cx="1385316" cy="369332"/>
          </a:xfrm>
          <a:prstGeom prst="rect">
            <a:avLst/>
          </a:prstGeom>
        </p:spPr>
        <p:txBody>
          <a:bodyPr wrap="none">
            <a:spAutoFit/>
          </a:bodyPr>
          <a:lstStyle/>
          <a:p>
            <a:pPr lvl="0" algn="ctr"/>
            <a:r>
              <a:rPr lang="en-IN" dirty="0">
                <a:solidFill>
                  <a:schemeClr val="tx1">
                    <a:lumMod val="90000"/>
                    <a:lumOff val="10000"/>
                  </a:schemeClr>
                </a:solidFill>
                <a:latin typeface="Catamaran"/>
                <a:ea typeface="Catamaran"/>
                <a:cs typeface="Catamaran"/>
                <a:sym typeface="Catamaran"/>
              </a:rPr>
              <a:t>Profile Page</a:t>
            </a:r>
            <a:r>
              <a:rPr lang="en" dirty="0">
                <a:solidFill>
                  <a:schemeClr val="tx1">
                    <a:lumMod val="90000"/>
                    <a:lumOff val="10000"/>
                  </a:schemeClr>
                </a:solidFill>
                <a:latin typeface="Catamaran"/>
                <a:ea typeface="Catamaran"/>
                <a:cs typeface="Catamaran"/>
                <a:sym typeface="Catamaran"/>
              </a:rPr>
              <a:t> </a:t>
            </a:r>
          </a:p>
        </p:txBody>
      </p:sp>
      <p:sp>
        <p:nvSpPr>
          <p:cNvPr id="7" name="Rectangle 6"/>
          <p:cNvSpPr/>
          <p:nvPr/>
        </p:nvSpPr>
        <p:spPr>
          <a:xfrm>
            <a:off x="6348074" y="4157131"/>
            <a:ext cx="1606530" cy="369332"/>
          </a:xfrm>
          <a:prstGeom prst="rect">
            <a:avLst/>
          </a:prstGeom>
        </p:spPr>
        <p:txBody>
          <a:bodyPr wrap="square">
            <a:spAutoFit/>
          </a:bodyPr>
          <a:lstStyle/>
          <a:p>
            <a:pPr lvl="0" algn="ctr"/>
            <a:r>
              <a:rPr lang="en" dirty="0">
                <a:solidFill>
                  <a:schemeClr val="tx1">
                    <a:lumMod val="90000"/>
                    <a:lumOff val="10000"/>
                  </a:schemeClr>
                </a:solidFill>
                <a:latin typeface="Catamaran"/>
                <a:ea typeface="Catamaran"/>
                <a:cs typeface="Catamaran"/>
                <a:sym typeface="Catamaran"/>
              </a:rPr>
              <a:t>Admin Page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96"/>
                                        </p:tgtEl>
                                        <p:attrNameLst>
                                          <p:attrName>style.visibility</p:attrName>
                                        </p:attrNameLst>
                                      </p:cBhvr>
                                      <p:to>
                                        <p:strVal val="visible"/>
                                      </p:to>
                                    </p:set>
                                    <p:animEffect transition="in" filter="fade">
                                      <p:cBhvr>
                                        <p:cTn id="7" dur="1000"/>
                                        <p:tgtEl>
                                          <p:spTgt spid="596"/>
                                        </p:tgtEl>
                                      </p:cBhvr>
                                    </p:animEffect>
                                    <p:anim calcmode="lin" valueType="num">
                                      <p:cBhvr>
                                        <p:cTn id="8" dur="1000" fill="hold"/>
                                        <p:tgtEl>
                                          <p:spTgt spid="596"/>
                                        </p:tgtEl>
                                        <p:attrNameLst>
                                          <p:attrName>ppt_x</p:attrName>
                                        </p:attrNameLst>
                                      </p:cBhvr>
                                      <p:tavLst>
                                        <p:tav tm="0">
                                          <p:val>
                                            <p:strVal val="#ppt_x"/>
                                          </p:val>
                                        </p:tav>
                                        <p:tav tm="100000">
                                          <p:val>
                                            <p:strVal val="#ppt_x"/>
                                          </p:val>
                                        </p:tav>
                                      </p:tavLst>
                                    </p:anim>
                                    <p:anim calcmode="lin" valueType="num">
                                      <p:cBhvr>
                                        <p:cTn id="9" dur="1000" fill="hold"/>
                                        <p:tgtEl>
                                          <p:spTgt spid="59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11"/>
                                        </p:tgtEl>
                                        <p:attrNameLst>
                                          <p:attrName>style.visibility</p:attrName>
                                        </p:attrNameLst>
                                      </p:cBhvr>
                                      <p:to>
                                        <p:strVal val="visible"/>
                                      </p:to>
                                    </p:set>
                                    <p:animEffect transition="in" filter="fade">
                                      <p:cBhvr>
                                        <p:cTn id="14" dur="1000"/>
                                        <p:tgtEl>
                                          <p:spTgt spid="611"/>
                                        </p:tgtEl>
                                      </p:cBhvr>
                                    </p:animEffect>
                                    <p:anim calcmode="lin" valueType="num">
                                      <p:cBhvr>
                                        <p:cTn id="15" dur="1000" fill="hold"/>
                                        <p:tgtEl>
                                          <p:spTgt spid="611"/>
                                        </p:tgtEl>
                                        <p:attrNameLst>
                                          <p:attrName>ppt_x</p:attrName>
                                        </p:attrNameLst>
                                      </p:cBhvr>
                                      <p:tavLst>
                                        <p:tav tm="0">
                                          <p:val>
                                            <p:strVal val="#ppt_x"/>
                                          </p:val>
                                        </p:tav>
                                        <p:tav tm="100000">
                                          <p:val>
                                            <p:strVal val="#ppt_x"/>
                                          </p:val>
                                        </p:tav>
                                      </p:tavLst>
                                    </p:anim>
                                    <p:anim calcmode="lin" valueType="num">
                                      <p:cBhvr>
                                        <p:cTn id="16" dur="1000" fill="hold"/>
                                        <p:tgtEl>
                                          <p:spTgt spid="611"/>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99"/>
                                        </p:tgtEl>
                                        <p:attrNameLst>
                                          <p:attrName>style.visibility</p:attrName>
                                        </p:attrNameLst>
                                      </p:cBhvr>
                                      <p:to>
                                        <p:strVal val="visible"/>
                                      </p:to>
                                    </p:set>
                                    <p:animEffect transition="in" filter="fade">
                                      <p:cBhvr>
                                        <p:cTn id="21" dur="1000"/>
                                        <p:tgtEl>
                                          <p:spTgt spid="599"/>
                                        </p:tgtEl>
                                      </p:cBhvr>
                                    </p:animEffect>
                                    <p:anim calcmode="lin" valueType="num">
                                      <p:cBhvr>
                                        <p:cTn id="22" dur="1000" fill="hold"/>
                                        <p:tgtEl>
                                          <p:spTgt spid="599"/>
                                        </p:tgtEl>
                                        <p:attrNameLst>
                                          <p:attrName>ppt_x</p:attrName>
                                        </p:attrNameLst>
                                      </p:cBhvr>
                                      <p:tavLst>
                                        <p:tav tm="0">
                                          <p:val>
                                            <p:strVal val="#ppt_x"/>
                                          </p:val>
                                        </p:tav>
                                        <p:tav tm="100000">
                                          <p:val>
                                            <p:strVal val="#ppt_x"/>
                                          </p:val>
                                        </p:tav>
                                      </p:tavLst>
                                    </p:anim>
                                    <p:anim calcmode="lin" valueType="num">
                                      <p:cBhvr>
                                        <p:cTn id="23" dur="1000" fill="hold"/>
                                        <p:tgtEl>
                                          <p:spTgt spid="599"/>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608"/>
                                        </p:tgtEl>
                                        <p:attrNameLst>
                                          <p:attrName>style.visibility</p:attrName>
                                        </p:attrNameLst>
                                      </p:cBhvr>
                                      <p:to>
                                        <p:strVal val="visible"/>
                                      </p:to>
                                    </p:set>
                                    <p:animEffect transition="in" filter="fade">
                                      <p:cBhvr>
                                        <p:cTn id="28" dur="1000"/>
                                        <p:tgtEl>
                                          <p:spTgt spid="608"/>
                                        </p:tgtEl>
                                      </p:cBhvr>
                                    </p:animEffect>
                                    <p:anim calcmode="lin" valueType="num">
                                      <p:cBhvr>
                                        <p:cTn id="29" dur="1000" fill="hold"/>
                                        <p:tgtEl>
                                          <p:spTgt spid="608"/>
                                        </p:tgtEl>
                                        <p:attrNameLst>
                                          <p:attrName>ppt_x</p:attrName>
                                        </p:attrNameLst>
                                      </p:cBhvr>
                                      <p:tavLst>
                                        <p:tav tm="0">
                                          <p:val>
                                            <p:strVal val="#ppt_x"/>
                                          </p:val>
                                        </p:tav>
                                        <p:tav tm="100000">
                                          <p:val>
                                            <p:strVal val="#ppt_x"/>
                                          </p:val>
                                        </p:tav>
                                      </p:tavLst>
                                    </p:anim>
                                    <p:anim calcmode="lin" valueType="num">
                                      <p:cBhvr>
                                        <p:cTn id="30" dur="1000" fill="hold"/>
                                        <p:tgtEl>
                                          <p:spTgt spid="608"/>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602"/>
                                        </p:tgtEl>
                                        <p:attrNameLst>
                                          <p:attrName>style.visibility</p:attrName>
                                        </p:attrNameLst>
                                      </p:cBhvr>
                                      <p:to>
                                        <p:strVal val="visible"/>
                                      </p:to>
                                    </p:set>
                                    <p:animEffect transition="in" filter="fade">
                                      <p:cBhvr>
                                        <p:cTn id="35" dur="1000"/>
                                        <p:tgtEl>
                                          <p:spTgt spid="602"/>
                                        </p:tgtEl>
                                      </p:cBhvr>
                                    </p:animEffect>
                                    <p:anim calcmode="lin" valueType="num">
                                      <p:cBhvr>
                                        <p:cTn id="36" dur="1000" fill="hold"/>
                                        <p:tgtEl>
                                          <p:spTgt spid="602"/>
                                        </p:tgtEl>
                                        <p:attrNameLst>
                                          <p:attrName>ppt_x</p:attrName>
                                        </p:attrNameLst>
                                      </p:cBhvr>
                                      <p:tavLst>
                                        <p:tav tm="0">
                                          <p:val>
                                            <p:strVal val="#ppt_x"/>
                                          </p:val>
                                        </p:tav>
                                        <p:tav tm="100000">
                                          <p:val>
                                            <p:strVal val="#ppt_x"/>
                                          </p:val>
                                        </p:tav>
                                      </p:tavLst>
                                    </p:anim>
                                    <p:anim calcmode="lin" valueType="num">
                                      <p:cBhvr>
                                        <p:cTn id="37" dur="1000" fill="hold"/>
                                        <p:tgtEl>
                                          <p:spTgt spid="602"/>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605"/>
                                        </p:tgtEl>
                                        <p:attrNameLst>
                                          <p:attrName>style.visibility</p:attrName>
                                        </p:attrNameLst>
                                      </p:cBhvr>
                                      <p:to>
                                        <p:strVal val="visible"/>
                                      </p:to>
                                    </p:set>
                                    <p:animEffect transition="in" filter="fade">
                                      <p:cBhvr>
                                        <p:cTn id="42" dur="1000"/>
                                        <p:tgtEl>
                                          <p:spTgt spid="605"/>
                                        </p:tgtEl>
                                      </p:cBhvr>
                                    </p:animEffect>
                                    <p:anim calcmode="lin" valueType="num">
                                      <p:cBhvr>
                                        <p:cTn id="43" dur="1000" fill="hold"/>
                                        <p:tgtEl>
                                          <p:spTgt spid="605"/>
                                        </p:tgtEl>
                                        <p:attrNameLst>
                                          <p:attrName>ppt_x</p:attrName>
                                        </p:attrNameLst>
                                      </p:cBhvr>
                                      <p:tavLst>
                                        <p:tav tm="0">
                                          <p:val>
                                            <p:strVal val="#ppt_x"/>
                                          </p:val>
                                        </p:tav>
                                        <p:tav tm="100000">
                                          <p:val>
                                            <p:strVal val="#ppt_x"/>
                                          </p:val>
                                        </p:tav>
                                      </p:tavLst>
                                    </p:anim>
                                    <p:anim calcmode="lin" valueType="num">
                                      <p:cBhvr>
                                        <p:cTn id="44" dur="1000" fill="hold"/>
                                        <p:tgtEl>
                                          <p:spTgt spid="60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 xmlns:a16="http://schemas.microsoft.com/office/drawing/2014/main" id="{AC67DF27-B524-CC0F-CB7B-B6DCFC08006E}"/>
              </a:ext>
            </a:extLst>
          </p:cNvPr>
          <p:cNvSpPr>
            <a:spLocks noGrp="1"/>
          </p:cNvSpPr>
          <p:nvPr>
            <p:ph type="sldNum" sz="quarter" idx="12"/>
          </p:nvPr>
        </p:nvSpPr>
        <p:spPr/>
        <p:txBody>
          <a:bodyPr>
            <a:normAutofit lnSpcReduction="10000"/>
          </a:bodyPr>
          <a:lstStyle/>
          <a:p>
            <a:pPr marL="0" lvl="0" indent="0" algn="r" rtl="0">
              <a:spcBef>
                <a:spcPts val="0"/>
              </a:spcBef>
              <a:spcAft>
                <a:spcPts val="0"/>
              </a:spcAft>
              <a:buNone/>
            </a:pPr>
            <a:fld id="{00000000-1234-1234-1234-123412341234}" type="slidenum">
              <a:rPr lang="en" smtClean="0"/>
              <a:t>5</a:t>
            </a:fld>
            <a:endParaRPr lang="en" dirty="0"/>
          </a:p>
        </p:txBody>
      </p:sp>
      <p:sp>
        <p:nvSpPr>
          <p:cNvPr id="8" name="TextBox 7">
            <a:extLst>
              <a:ext uri="{FF2B5EF4-FFF2-40B4-BE49-F238E27FC236}">
                <a16:creationId xmlns="" xmlns:a16="http://schemas.microsoft.com/office/drawing/2014/main" id="{656304EA-FEF2-8920-E605-162370E01295}"/>
              </a:ext>
            </a:extLst>
          </p:cNvPr>
          <p:cNvSpPr txBox="1"/>
          <p:nvPr/>
        </p:nvSpPr>
        <p:spPr>
          <a:xfrm>
            <a:off x="467545" y="1203598"/>
            <a:ext cx="3672408" cy="3131627"/>
          </a:xfrm>
          <a:prstGeom prst="rect">
            <a:avLst/>
          </a:prstGeom>
          <a:noFill/>
        </p:spPr>
        <p:txBody>
          <a:bodyPr wrap="square">
            <a:spAutoFit/>
          </a:bodyPr>
          <a:lstStyle/>
          <a:p>
            <a:pPr marL="342900" lvl="0" indent="-342900">
              <a:spcAft>
                <a:spcPts val="500"/>
              </a:spcAft>
              <a:buFont typeface="Wingdings" panose="05000000000000000000" pitchFamily="2" charset="2"/>
              <a:buChar char=""/>
            </a:pPr>
            <a:r>
              <a:rPr lang="en-US" sz="1600" b="1" dirty="0">
                <a:solidFill>
                  <a:schemeClr val="accent1">
                    <a:lumMod val="50000"/>
                  </a:schemeClr>
                </a:solidFill>
                <a:effectLst/>
                <a:latin typeface="Catamaran Thin" panose="020B0604020202020204" charset="0"/>
                <a:ea typeface="Times New Roman" panose="02020603050405020304" pitchFamily="18" charset="0"/>
                <a:cs typeface="Catamaran Thin" panose="020B0604020202020204" charset="0"/>
              </a:rPr>
              <a:t>Registration</a:t>
            </a:r>
            <a:endParaRPr lang="en-IN" sz="1600" dirty="0">
              <a:solidFill>
                <a:schemeClr val="accent1">
                  <a:lumMod val="50000"/>
                </a:schemeClr>
              </a:solidFill>
              <a:effectLst/>
              <a:latin typeface="Catamaran Thin" panose="020B0604020202020204" charset="0"/>
              <a:ea typeface="Times New Roman" panose="02020603050405020304" pitchFamily="18" charset="0"/>
              <a:cs typeface="Catamaran Thin" panose="020B0604020202020204" charset="0"/>
            </a:endParaRPr>
          </a:p>
          <a:p>
            <a:pPr marL="342900" lvl="0" indent="-342900">
              <a:spcAft>
                <a:spcPts val="500"/>
              </a:spcAft>
              <a:buFont typeface="Wingdings" panose="05000000000000000000" pitchFamily="2" charset="2"/>
              <a:buChar char=""/>
            </a:pPr>
            <a:r>
              <a:rPr lang="en-US" sz="1600" b="1" dirty="0">
                <a:solidFill>
                  <a:schemeClr val="accent1">
                    <a:lumMod val="50000"/>
                  </a:schemeClr>
                </a:solidFill>
                <a:effectLst/>
                <a:latin typeface="Catamaran Thin" panose="020B0604020202020204" charset="0"/>
                <a:ea typeface="Times New Roman" panose="02020603050405020304" pitchFamily="18" charset="0"/>
                <a:cs typeface="Catamaran Thin" panose="020B0604020202020204" charset="0"/>
              </a:rPr>
              <a:t>Enter Username and Password</a:t>
            </a:r>
            <a:endParaRPr lang="en-IN" sz="1600" dirty="0">
              <a:solidFill>
                <a:schemeClr val="accent1">
                  <a:lumMod val="50000"/>
                </a:schemeClr>
              </a:solidFill>
              <a:effectLst/>
              <a:latin typeface="Catamaran Thin" panose="020B0604020202020204" charset="0"/>
              <a:ea typeface="Times New Roman" panose="02020603050405020304" pitchFamily="18" charset="0"/>
              <a:cs typeface="Catamaran Thin" panose="020B0604020202020204" charset="0"/>
            </a:endParaRPr>
          </a:p>
          <a:p>
            <a:pPr marL="342900" lvl="0" indent="-342900">
              <a:spcAft>
                <a:spcPts val="500"/>
              </a:spcAft>
              <a:buFont typeface="Wingdings" panose="05000000000000000000" pitchFamily="2" charset="2"/>
              <a:buChar char=""/>
            </a:pPr>
            <a:r>
              <a:rPr lang="en-US" sz="1600" b="1" dirty="0">
                <a:solidFill>
                  <a:schemeClr val="accent1">
                    <a:lumMod val="50000"/>
                  </a:schemeClr>
                </a:solidFill>
                <a:effectLst/>
                <a:latin typeface="Catamaran Thin" panose="020B0604020202020204" charset="0"/>
                <a:ea typeface="Times New Roman" panose="02020603050405020304" pitchFamily="18" charset="0"/>
                <a:cs typeface="Catamaran Thin" panose="020B0604020202020204" charset="0"/>
              </a:rPr>
              <a:t>Sign Up the new user</a:t>
            </a:r>
            <a:endParaRPr lang="en-IN" sz="1600" dirty="0">
              <a:solidFill>
                <a:schemeClr val="accent1">
                  <a:lumMod val="50000"/>
                </a:schemeClr>
              </a:solidFill>
              <a:effectLst/>
              <a:latin typeface="Catamaran Thin" panose="020B0604020202020204" charset="0"/>
              <a:ea typeface="Times New Roman" panose="02020603050405020304" pitchFamily="18" charset="0"/>
              <a:cs typeface="Catamaran Thin" panose="020B0604020202020204" charset="0"/>
            </a:endParaRPr>
          </a:p>
          <a:p>
            <a:pPr marL="342900" lvl="0" indent="-342900">
              <a:spcAft>
                <a:spcPts val="500"/>
              </a:spcAft>
              <a:buFont typeface="Wingdings" panose="05000000000000000000" pitchFamily="2" charset="2"/>
              <a:buChar char=""/>
            </a:pPr>
            <a:r>
              <a:rPr lang="en-US" sz="1600" b="1" dirty="0">
                <a:solidFill>
                  <a:schemeClr val="accent1">
                    <a:lumMod val="50000"/>
                  </a:schemeClr>
                </a:solidFill>
                <a:effectLst/>
                <a:latin typeface="Catamaran Thin" panose="020B0604020202020204" charset="0"/>
                <a:ea typeface="Times New Roman" panose="02020603050405020304" pitchFamily="18" charset="0"/>
                <a:cs typeface="Catamaran Thin" panose="020B0604020202020204" charset="0"/>
              </a:rPr>
              <a:t>Make new Reservation</a:t>
            </a:r>
            <a:endParaRPr lang="en-IN" sz="1600" dirty="0">
              <a:solidFill>
                <a:schemeClr val="accent1">
                  <a:lumMod val="50000"/>
                </a:schemeClr>
              </a:solidFill>
              <a:effectLst/>
              <a:latin typeface="Catamaran Thin" panose="020B0604020202020204" charset="0"/>
              <a:ea typeface="Times New Roman" panose="02020603050405020304" pitchFamily="18" charset="0"/>
              <a:cs typeface="Catamaran Thin" panose="020B0604020202020204" charset="0"/>
            </a:endParaRPr>
          </a:p>
          <a:p>
            <a:pPr marL="342900" lvl="0" indent="-342900">
              <a:spcAft>
                <a:spcPts val="500"/>
              </a:spcAft>
              <a:buFont typeface="Wingdings" panose="05000000000000000000" pitchFamily="2" charset="2"/>
              <a:buChar char=""/>
            </a:pPr>
            <a:r>
              <a:rPr lang="en-US" sz="1600" b="1" dirty="0">
                <a:solidFill>
                  <a:schemeClr val="accent1">
                    <a:lumMod val="50000"/>
                  </a:schemeClr>
                </a:solidFill>
                <a:effectLst/>
                <a:latin typeface="Catamaran Thin" panose="020B0604020202020204" charset="0"/>
                <a:ea typeface="Times New Roman" panose="02020603050405020304" pitchFamily="18" charset="0"/>
                <a:cs typeface="Catamaran Thin" panose="020B0604020202020204" charset="0"/>
              </a:rPr>
              <a:t>Verify reservation Details</a:t>
            </a:r>
            <a:endParaRPr lang="en-IN" sz="1600" dirty="0">
              <a:solidFill>
                <a:schemeClr val="accent1">
                  <a:lumMod val="50000"/>
                </a:schemeClr>
              </a:solidFill>
              <a:effectLst/>
              <a:latin typeface="Catamaran Thin" panose="020B0604020202020204" charset="0"/>
              <a:ea typeface="Times New Roman" panose="02020603050405020304" pitchFamily="18" charset="0"/>
              <a:cs typeface="Catamaran Thin" panose="020B0604020202020204" charset="0"/>
            </a:endParaRPr>
          </a:p>
          <a:p>
            <a:pPr marL="342900" lvl="0" indent="-342900">
              <a:spcAft>
                <a:spcPts val="500"/>
              </a:spcAft>
              <a:buFont typeface="Wingdings" panose="05000000000000000000" pitchFamily="2" charset="2"/>
              <a:buChar char=""/>
            </a:pPr>
            <a:r>
              <a:rPr lang="en-US" sz="1600" b="1" dirty="0">
                <a:solidFill>
                  <a:schemeClr val="accent1">
                    <a:lumMod val="50000"/>
                  </a:schemeClr>
                </a:solidFill>
                <a:effectLst/>
                <a:latin typeface="Catamaran Thin" panose="020B0604020202020204" charset="0"/>
                <a:ea typeface="Times New Roman" panose="02020603050405020304" pitchFamily="18" charset="0"/>
                <a:cs typeface="Catamaran Thin" panose="020B0604020202020204" charset="0"/>
              </a:rPr>
              <a:t>Pay Bill</a:t>
            </a:r>
            <a:endParaRPr lang="en-IN" sz="1600" dirty="0">
              <a:solidFill>
                <a:schemeClr val="accent1">
                  <a:lumMod val="50000"/>
                </a:schemeClr>
              </a:solidFill>
              <a:effectLst/>
              <a:latin typeface="Catamaran Thin" panose="020B0604020202020204" charset="0"/>
              <a:ea typeface="Times New Roman" panose="02020603050405020304" pitchFamily="18" charset="0"/>
              <a:cs typeface="Catamaran Thin" panose="020B0604020202020204" charset="0"/>
            </a:endParaRPr>
          </a:p>
          <a:p>
            <a:pPr marL="342900" lvl="0" indent="-342900">
              <a:spcAft>
                <a:spcPts val="500"/>
              </a:spcAft>
              <a:buFont typeface="Wingdings" panose="05000000000000000000" pitchFamily="2" charset="2"/>
              <a:buChar char=""/>
            </a:pPr>
            <a:r>
              <a:rPr lang="en-US" sz="1600" b="1" dirty="0">
                <a:solidFill>
                  <a:schemeClr val="accent1">
                    <a:lumMod val="50000"/>
                  </a:schemeClr>
                </a:solidFill>
                <a:effectLst/>
                <a:latin typeface="Catamaran Thin" panose="020B0604020202020204" charset="0"/>
                <a:ea typeface="Times New Roman" panose="02020603050405020304" pitchFamily="18" charset="0"/>
                <a:cs typeface="Catamaran Thin" panose="020B0604020202020204" charset="0"/>
              </a:rPr>
              <a:t>Admin</a:t>
            </a:r>
            <a:endParaRPr lang="en-IN" sz="1600" dirty="0">
              <a:solidFill>
                <a:schemeClr val="accent1">
                  <a:lumMod val="50000"/>
                </a:schemeClr>
              </a:solidFill>
              <a:effectLst/>
              <a:latin typeface="Catamaran Thin" panose="020B0604020202020204" charset="0"/>
              <a:ea typeface="Times New Roman" panose="02020603050405020304" pitchFamily="18" charset="0"/>
              <a:cs typeface="Catamaran Thin" panose="020B0604020202020204" charset="0"/>
            </a:endParaRPr>
          </a:p>
          <a:p>
            <a:pPr marL="342900" lvl="0" indent="-342900">
              <a:spcAft>
                <a:spcPts val="500"/>
              </a:spcAft>
              <a:buFont typeface="Wingdings" panose="05000000000000000000" pitchFamily="2" charset="2"/>
              <a:buChar char=""/>
            </a:pPr>
            <a:r>
              <a:rPr lang="en-US" sz="1600" b="1" dirty="0">
                <a:solidFill>
                  <a:schemeClr val="accent1">
                    <a:lumMod val="50000"/>
                  </a:schemeClr>
                </a:solidFill>
                <a:effectLst/>
                <a:latin typeface="Catamaran Thin" panose="020B0604020202020204" charset="0"/>
                <a:ea typeface="Times New Roman" panose="02020603050405020304" pitchFamily="18" charset="0"/>
                <a:cs typeface="Catamaran Thin" panose="020B0604020202020204" charset="0"/>
              </a:rPr>
              <a:t>User Management</a:t>
            </a:r>
            <a:endParaRPr lang="en-IN" sz="1600" dirty="0">
              <a:solidFill>
                <a:schemeClr val="accent1">
                  <a:lumMod val="50000"/>
                </a:schemeClr>
              </a:solidFill>
              <a:effectLst/>
              <a:latin typeface="Catamaran Thin" panose="020B0604020202020204" charset="0"/>
              <a:ea typeface="Times New Roman" panose="02020603050405020304" pitchFamily="18" charset="0"/>
              <a:cs typeface="Catamaran Thin" panose="020B0604020202020204" charset="0"/>
            </a:endParaRPr>
          </a:p>
          <a:p>
            <a:pPr marL="342900" lvl="0" indent="-342900">
              <a:spcAft>
                <a:spcPts val="500"/>
              </a:spcAft>
              <a:buFont typeface="Wingdings" panose="05000000000000000000" pitchFamily="2" charset="2"/>
              <a:buChar char=""/>
            </a:pPr>
            <a:r>
              <a:rPr lang="en-US" sz="1600" b="1" dirty="0">
                <a:solidFill>
                  <a:schemeClr val="accent1">
                    <a:lumMod val="50000"/>
                  </a:schemeClr>
                </a:solidFill>
                <a:effectLst/>
                <a:latin typeface="Catamaran Thin" panose="020B0604020202020204" charset="0"/>
                <a:ea typeface="Times New Roman" panose="02020603050405020304" pitchFamily="18" charset="0"/>
                <a:cs typeface="Catamaran Thin" panose="020B0604020202020204" charset="0"/>
              </a:rPr>
              <a:t>Offers Management</a:t>
            </a:r>
            <a:endParaRPr lang="en-IN" sz="1600" dirty="0">
              <a:solidFill>
                <a:schemeClr val="accent1">
                  <a:lumMod val="50000"/>
                </a:schemeClr>
              </a:solidFill>
              <a:effectLst/>
              <a:latin typeface="Catamaran Thin" panose="020B0604020202020204" charset="0"/>
              <a:ea typeface="Times New Roman" panose="02020603050405020304" pitchFamily="18" charset="0"/>
              <a:cs typeface="Catamaran Thin" panose="020B0604020202020204" charset="0"/>
            </a:endParaRPr>
          </a:p>
          <a:p>
            <a:pPr marL="342900" lvl="0" indent="-342900">
              <a:spcAft>
                <a:spcPts val="500"/>
              </a:spcAft>
              <a:buFont typeface="Wingdings" panose="05000000000000000000" pitchFamily="2" charset="2"/>
              <a:buChar char=""/>
            </a:pPr>
            <a:r>
              <a:rPr lang="en-US" sz="1600" b="1" dirty="0">
                <a:solidFill>
                  <a:schemeClr val="accent1">
                    <a:lumMod val="50000"/>
                  </a:schemeClr>
                </a:solidFill>
                <a:effectLst/>
                <a:latin typeface="Catamaran Thin" panose="020B0604020202020204" charset="0"/>
                <a:ea typeface="Times New Roman" panose="02020603050405020304" pitchFamily="18" charset="0"/>
                <a:cs typeface="Catamaran Thin" panose="020B0604020202020204" charset="0"/>
              </a:rPr>
              <a:t>Configuration</a:t>
            </a:r>
            <a:endParaRPr lang="en-IN" sz="1600" dirty="0">
              <a:solidFill>
                <a:schemeClr val="accent1">
                  <a:lumMod val="50000"/>
                </a:schemeClr>
              </a:solidFill>
              <a:effectLst/>
              <a:latin typeface="Catamaran Thin" panose="020B0604020202020204" charset="0"/>
              <a:ea typeface="Times New Roman" panose="02020603050405020304" pitchFamily="18" charset="0"/>
              <a:cs typeface="Catamaran Thin" panose="020B0604020202020204" charset="0"/>
            </a:endParaRPr>
          </a:p>
        </p:txBody>
      </p:sp>
      <p:sp>
        <p:nvSpPr>
          <p:cNvPr id="10" name="TextBox 9">
            <a:extLst>
              <a:ext uri="{FF2B5EF4-FFF2-40B4-BE49-F238E27FC236}">
                <a16:creationId xmlns="" xmlns:a16="http://schemas.microsoft.com/office/drawing/2014/main" id="{5F4D61F7-2F71-B4A3-D6BC-FD3DC292B2D2}"/>
              </a:ext>
            </a:extLst>
          </p:cNvPr>
          <p:cNvSpPr txBox="1"/>
          <p:nvPr/>
        </p:nvSpPr>
        <p:spPr>
          <a:xfrm>
            <a:off x="5508104" y="1040033"/>
            <a:ext cx="3240360" cy="2821285"/>
          </a:xfrm>
          <a:prstGeom prst="rect">
            <a:avLst/>
          </a:prstGeom>
          <a:noFill/>
        </p:spPr>
        <p:txBody>
          <a:bodyPr wrap="square">
            <a:spAutoFit/>
          </a:bodyPr>
          <a:lstStyle/>
          <a:p>
            <a:pPr marL="342900" lvl="0" indent="-342900">
              <a:spcAft>
                <a:spcPts val="500"/>
              </a:spcAft>
              <a:buFont typeface="Wingdings" panose="05000000000000000000" pitchFamily="2" charset="2"/>
              <a:buChar char=""/>
            </a:pPr>
            <a:r>
              <a:rPr lang="en-US" sz="1600" b="1" dirty="0">
                <a:solidFill>
                  <a:schemeClr val="accent1">
                    <a:lumMod val="50000"/>
                  </a:schemeClr>
                </a:solidFill>
                <a:effectLst/>
                <a:latin typeface="Catamaran Thin" panose="020B0604020202020204" charset="0"/>
                <a:ea typeface="Times New Roman" panose="02020603050405020304" pitchFamily="18" charset="0"/>
                <a:cs typeface="Catamaran Thin" panose="020B0604020202020204" charset="0"/>
              </a:rPr>
              <a:t>Select Room</a:t>
            </a:r>
            <a:endParaRPr lang="en-IN" sz="1600" dirty="0">
              <a:solidFill>
                <a:schemeClr val="accent1">
                  <a:lumMod val="50000"/>
                </a:schemeClr>
              </a:solidFill>
              <a:effectLst/>
              <a:latin typeface="Catamaran Thin" panose="020B0604020202020204" charset="0"/>
              <a:ea typeface="Times New Roman" panose="02020603050405020304" pitchFamily="18" charset="0"/>
              <a:cs typeface="Catamaran Thin" panose="020B0604020202020204" charset="0"/>
            </a:endParaRPr>
          </a:p>
          <a:p>
            <a:pPr marL="342900" lvl="0" indent="-342900">
              <a:spcAft>
                <a:spcPts val="500"/>
              </a:spcAft>
              <a:buFont typeface="Wingdings" panose="05000000000000000000" pitchFamily="2" charset="2"/>
              <a:buChar char=""/>
            </a:pPr>
            <a:r>
              <a:rPr lang="en-US" sz="1600" b="1" dirty="0">
                <a:solidFill>
                  <a:schemeClr val="accent1">
                    <a:lumMod val="50000"/>
                  </a:schemeClr>
                </a:solidFill>
                <a:effectLst/>
                <a:latin typeface="Catamaran Thin" panose="020B0604020202020204" charset="0"/>
                <a:ea typeface="Times New Roman" panose="02020603050405020304" pitchFamily="18" charset="0"/>
                <a:cs typeface="Catamaran Thin" panose="020B0604020202020204" charset="0"/>
              </a:rPr>
              <a:t>Select Category</a:t>
            </a:r>
            <a:endParaRPr lang="en-IN" sz="1600" dirty="0">
              <a:solidFill>
                <a:schemeClr val="accent1">
                  <a:lumMod val="50000"/>
                </a:schemeClr>
              </a:solidFill>
              <a:effectLst/>
              <a:latin typeface="Catamaran Thin" panose="020B0604020202020204" charset="0"/>
              <a:ea typeface="Times New Roman" panose="02020603050405020304" pitchFamily="18" charset="0"/>
              <a:cs typeface="Catamaran Thin" panose="020B0604020202020204" charset="0"/>
            </a:endParaRPr>
          </a:p>
          <a:p>
            <a:pPr marL="342900" lvl="0" indent="-342900">
              <a:spcAft>
                <a:spcPts val="500"/>
              </a:spcAft>
              <a:buFont typeface="Wingdings" panose="05000000000000000000" pitchFamily="2" charset="2"/>
              <a:buChar char=""/>
            </a:pPr>
            <a:r>
              <a:rPr lang="en-US" sz="1600" b="1" dirty="0">
                <a:solidFill>
                  <a:schemeClr val="accent1">
                    <a:lumMod val="50000"/>
                  </a:schemeClr>
                </a:solidFill>
                <a:effectLst/>
                <a:latin typeface="Catamaran Thin" panose="020B0604020202020204" charset="0"/>
                <a:ea typeface="Times New Roman" panose="02020603050405020304" pitchFamily="18" charset="0"/>
                <a:cs typeface="Catamaran Thin" panose="020B0604020202020204" charset="0"/>
              </a:rPr>
              <a:t>View Room details</a:t>
            </a:r>
            <a:endParaRPr lang="en-IN" sz="1600" dirty="0">
              <a:solidFill>
                <a:schemeClr val="accent1">
                  <a:lumMod val="50000"/>
                </a:schemeClr>
              </a:solidFill>
              <a:effectLst/>
              <a:latin typeface="Catamaran Thin" panose="020B0604020202020204" charset="0"/>
              <a:ea typeface="Times New Roman" panose="02020603050405020304" pitchFamily="18" charset="0"/>
              <a:cs typeface="Catamaran Thin" panose="020B0604020202020204" charset="0"/>
            </a:endParaRPr>
          </a:p>
          <a:p>
            <a:pPr marL="342900" lvl="0" indent="-342900">
              <a:spcAft>
                <a:spcPts val="500"/>
              </a:spcAft>
              <a:buFont typeface="Wingdings" panose="05000000000000000000" pitchFamily="2" charset="2"/>
              <a:buChar char=""/>
            </a:pPr>
            <a:r>
              <a:rPr lang="en-US" sz="1600" b="1" dirty="0">
                <a:solidFill>
                  <a:schemeClr val="accent1">
                    <a:lumMod val="50000"/>
                  </a:schemeClr>
                </a:solidFill>
                <a:effectLst/>
                <a:latin typeface="Catamaran Thin" panose="020B0604020202020204" charset="0"/>
                <a:ea typeface="Times New Roman" panose="02020603050405020304" pitchFamily="18" charset="0"/>
                <a:cs typeface="Catamaran Thin" panose="020B0604020202020204" charset="0"/>
              </a:rPr>
              <a:t>Reserve Room</a:t>
            </a:r>
            <a:endParaRPr lang="en-IN" sz="1600" dirty="0">
              <a:solidFill>
                <a:schemeClr val="accent1">
                  <a:lumMod val="50000"/>
                </a:schemeClr>
              </a:solidFill>
              <a:effectLst/>
              <a:latin typeface="Catamaran Thin" panose="020B0604020202020204" charset="0"/>
              <a:ea typeface="Times New Roman" panose="02020603050405020304" pitchFamily="18" charset="0"/>
              <a:cs typeface="Catamaran Thin" panose="020B0604020202020204" charset="0"/>
            </a:endParaRPr>
          </a:p>
          <a:p>
            <a:pPr marL="342900" lvl="0" indent="-342900">
              <a:spcAft>
                <a:spcPts val="500"/>
              </a:spcAft>
              <a:buFont typeface="Wingdings" panose="05000000000000000000" pitchFamily="2" charset="2"/>
              <a:buChar char=""/>
            </a:pPr>
            <a:r>
              <a:rPr lang="en-US" sz="1600" b="1" dirty="0">
                <a:solidFill>
                  <a:schemeClr val="accent1">
                    <a:lumMod val="50000"/>
                  </a:schemeClr>
                </a:solidFill>
                <a:effectLst/>
                <a:latin typeface="Catamaran Thin" panose="020B0604020202020204" charset="0"/>
                <a:ea typeface="Times New Roman" panose="02020603050405020304" pitchFamily="18" charset="0"/>
                <a:cs typeface="Catamaran Thin" panose="020B0604020202020204" charset="0"/>
              </a:rPr>
              <a:t>Manage User Profile</a:t>
            </a:r>
            <a:endParaRPr lang="en-IN" sz="1600" dirty="0">
              <a:solidFill>
                <a:schemeClr val="accent1">
                  <a:lumMod val="50000"/>
                </a:schemeClr>
              </a:solidFill>
              <a:effectLst/>
              <a:latin typeface="Catamaran Thin" panose="020B0604020202020204" charset="0"/>
              <a:ea typeface="Times New Roman" panose="02020603050405020304" pitchFamily="18" charset="0"/>
              <a:cs typeface="Catamaran Thin" panose="020B0604020202020204" charset="0"/>
            </a:endParaRPr>
          </a:p>
          <a:p>
            <a:pPr marL="342900" lvl="0" indent="-342900">
              <a:spcAft>
                <a:spcPts val="500"/>
              </a:spcAft>
              <a:buFont typeface="Wingdings" panose="05000000000000000000" pitchFamily="2" charset="2"/>
              <a:buChar char=""/>
            </a:pPr>
            <a:r>
              <a:rPr lang="en-US" sz="1600" b="1" dirty="0">
                <a:solidFill>
                  <a:schemeClr val="accent1">
                    <a:lumMod val="50000"/>
                  </a:schemeClr>
                </a:solidFill>
                <a:effectLst/>
                <a:latin typeface="Catamaran Thin" panose="020B0604020202020204" charset="0"/>
                <a:ea typeface="Times New Roman" panose="02020603050405020304" pitchFamily="18" charset="0"/>
                <a:cs typeface="Catamaran Thin" panose="020B0604020202020204" charset="0"/>
              </a:rPr>
              <a:t>Maintain User information.</a:t>
            </a:r>
            <a:endParaRPr lang="en-IN" sz="1600" dirty="0">
              <a:solidFill>
                <a:schemeClr val="accent1">
                  <a:lumMod val="50000"/>
                </a:schemeClr>
              </a:solidFill>
              <a:effectLst/>
              <a:latin typeface="Catamaran Thin" panose="020B0604020202020204" charset="0"/>
              <a:ea typeface="Times New Roman" panose="02020603050405020304" pitchFamily="18" charset="0"/>
              <a:cs typeface="Catamaran Thin" panose="020B0604020202020204" charset="0"/>
            </a:endParaRPr>
          </a:p>
          <a:p>
            <a:pPr marL="342900" lvl="0" indent="-342900">
              <a:spcAft>
                <a:spcPts val="500"/>
              </a:spcAft>
              <a:buFont typeface="Wingdings" panose="05000000000000000000" pitchFamily="2" charset="2"/>
              <a:buChar char=""/>
            </a:pPr>
            <a:r>
              <a:rPr lang="en-US" sz="1600" b="1" dirty="0">
                <a:solidFill>
                  <a:schemeClr val="accent1">
                    <a:lumMod val="50000"/>
                  </a:schemeClr>
                </a:solidFill>
                <a:effectLst/>
                <a:latin typeface="Catamaran Thin" panose="020B0604020202020204" charset="0"/>
                <a:ea typeface="Times New Roman" panose="02020603050405020304" pitchFamily="18" charset="0"/>
                <a:cs typeface="Catamaran Thin" panose="020B0604020202020204" charset="0"/>
              </a:rPr>
              <a:t>Add User Information</a:t>
            </a:r>
            <a:endParaRPr lang="en-IN" sz="1600" dirty="0">
              <a:solidFill>
                <a:schemeClr val="accent1">
                  <a:lumMod val="50000"/>
                </a:schemeClr>
              </a:solidFill>
              <a:effectLst/>
              <a:latin typeface="Catamaran Thin" panose="020B0604020202020204" charset="0"/>
              <a:ea typeface="Times New Roman" panose="02020603050405020304" pitchFamily="18" charset="0"/>
              <a:cs typeface="Catamaran Thin" panose="020B0604020202020204" charset="0"/>
            </a:endParaRPr>
          </a:p>
          <a:p>
            <a:pPr marL="342900" lvl="0" indent="-342900">
              <a:spcAft>
                <a:spcPts val="500"/>
              </a:spcAft>
              <a:buFont typeface="Wingdings" panose="05000000000000000000" pitchFamily="2" charset="2"/>
              <a:buChar char=""/>
            </a:pPr>
            <a:r>
              <a:rPr lang="en-US" sz="1600" b="1" dirty="0">
                <a:solidFill>
                  <a:schemeClr val="accent1">
                    <a:lumMod val="50000"/>
                  </a:schemeClr>
                </a:solidFill>
                <a:effectLst/>
                <a:latin typeface="Catamaran Thin" panose="020B0604020202020204" charset="0"/>
                <a:ea typeface="Times New Roman" panose="02020603050405020304" pitchFamily="18" charset="0"/>
                <a:cs typeface="Catamaran Thin" panose="020B0604020202020204" charset="0"/>
              </a:rPr>
              <a:t>Modify User Information</a:t>
            </a:r>
            <a:endParaRPr lang="en-IN" sz="1600" dirty="0">
              <a:solidFill>
                <a:schemeClr val="accent1">
                  <a:lumMod val="50000"/>
                </a:schemeClr>
              </a:solidFill>
              <a:effectLst/>
              <a:latin typeface="Catamaran Thin" panose="020B0604020202020204" charset="0"/>
              <a:ea typeface="Times New Roman" panose="02020603050405020304" pitchFamily="18" charset="0"/>
              <a:cs typeface="Catamaran Thin" panose="020B0604020202020204" charset="0"/>
            </a:endParaRPr>
          </a:p>
          <a:p>
            <a:pPr marL="342900" lvl="0" indent="-342900">
              <a:spcAft>
                <a:spcPts val="500"/>
              </a:spcAft>
              <a:buFont typeface="Wingdings" panose="05000000000000000000" pitchFamily="2" charset="2"/>
              <a:buChar char=""/>
            </a:pPr>
            <a:r>
              <a:rPr lang="en-US" sz="1600" b="1" dirty="0">
                <a:solidFill>
                  <a:schemeClr val="accent1">
                    <a:lumMod val="50000"/>
                  </a:schemeClr>
                </a:solidFill>
                <a:effectLst/>
                <a:latin typeface="Catamaran Thin" panose="020B0604020202020204" charset="0"/>
                <a:ea typeface="Times New Roman" panose="02020603050405020304" pitchFamily="18" charset="0"/>
                <a:cs typeface="Catamaran Thin" panose="020B0604020202020204" charset="0"/>
              </a:rPr>
              <a:t>Manage Reservation</a:t>
            </a:r>
            <a:endParaRPr lang="en-IN" sz="1600" dirty="0">
              <a:solidFill>
                <a:schemeClr val="accent1">
                  <a:lumMod val="50000"/>
                </a:schemeClr>
              </a:solidFill>
              <a:effectLst/>
              <a:latin typeface="Catamaran Thin" panose="020B0604020202020204" charset="0"/>
              <a:ea typeface="Times New Roman" panose="02020603050405020304" pitchFamily="18" charset="0"/>
              <a:cs typeface="Catamaran Thin" panose="020B0604020202020204" charset="0"/>
            </a:endParaRPr>
          </a:p>
        </p:txBody>
      </p:sp>
      <p:sp>
        <p:nvSpPr>
          <p:cNvPr id="12" name="TextBox 11">
            <a:extLst>
              <a:ext uri="{FF2B5EF4-FFF2-40B4-BE49-F238E27FC236}">
                <a16:creationId xmlns="" xmlns:a16="http://schemas.microsoft.com/office/drawing/2014/main" id="{0F3D9E20-25D9-2288-AAB1-1C53DD7BE5BE}"/>
              </a:ext>
            </a:extLst>
          </p:cNvPr>
          <p:cNvSpPr txBox="1"/>
          <p:nvPr/>
        </p:nvSpPr>
        <p:spPr>
          <a:xfrm>
            <a:off x="467545" y="267494"/>
            <a:ext cx="4789564" cy="707886"/>
          </a:xfrm>
          <a:prstGeom prst="rect">
            <a:avLst/>
          </a:prstGeom>
          <a:noFill/>
        </p:spPr>
        <p:txBody>
          <a:bodyPr wrap="square">
            <a:spAutoFit/>
          </a:bodyPr>
          <a:lstStyle/>
          <a:p>
            <a:r>
              <a:rPr lang="en" sz="4000" dirty="0">
                <a:solidFill>
                  <a:schemeClr val="accent6">
                    <a:lumMod val="75000"/>
                  </a:schemeClr>
                </a:solidFill>
                <a:latin typeface="+mj-lt"/>
              </a:rPr>
              <a:t>Features:</a:t>
            </a:r>
            <a:endParaRPr lang="en-IN" sz="4000" dirty="0">
              <a:solidFill>
                <a:schemeClr val="accent6">
                  <a:lumMod val="75000"/>
                </a:schemeClr>
              </a:solidFill>
              <a:latin typeface="+mj-lt"/>
            </a:endParaRPr>
          </a:p>
        </p:txBody>
      </p:sp>
    </p:spTree>
    <p:extLst>
      <p:ext uri="{BB962C8B-B14F-4D97-AF65-F5344CB8AC3E}">
        <p14:creationId xmlns:p14="http://schemas.microsoft.com/office/powerpoint/2010/main" val="17087557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5" name="Google Shape;275;p19"/>
          <p:cNvSpPr txBox="1">
            <a:spLocks noGrp="1"/>
          </p:cNvSpPr>
          <p:nvPr>
            <p:ph type="sldNum" sz="quarter" idx="12"/>
          </p:nvPr>
        </p:nvSpPr>
        <p:spPr>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6</a:t>
            </a:fld>
            <a:endParaRPr dirty="0"/>
          </a:p>
        </p:txBody>
      </p:sp>
      <p:sp>
        <p:nvSpPr>
          <p:cNvPr id="3" name="Rectangle 2">
            <a:extLst>
              <a:ext uri="{FF2B5EF4-FFF2-40B4-BE49-F238E27FC236}">
                <a16:creationId xmlns="" xmlns:a16="http://schemas.microsoft.com/office/drawing/2014/main" id="{4A9AAF9C-4130-BB70-C0C5-7B378C99E20A}"/>
              </a:ext>
            </a:extLst>
          </p:cNvPr>
          <p:cNvSpPr>
            <a:spLocks noChangeArrowheads="1"/>
          </p:cNvSpPr>
          <p:nvPr/>
        </p:nvSpPr>
        <p:spPr bwMode="auto">
          <a:xfrm>
            <a:off x="528128" y="123478"/>
            <a:ext cx="7134498" cy="9328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7056" tIns="161874" rIns="50784" bIns="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chemeClr val="accent1">
                    <a:lumMod val="50000"/>
                  </a:schemeClr>
                </a:solidFill>
                <a:effectLst/>
                <a:ea typeface="Times New Roman" panose="02020603050405020304" pitchFamily="18" charset="0"/>
              </a:rPr>
              <a:t>1. Landing Page: This is th</a:t>
            </a:r>
            <a:r>
              <a:rPr lang="en-US" altLang="en-US" sz="1600" b="1" dirty="0">
                <a:solidFill>
                  <a:schemeClr val="accent1">
                    <a:lumMod val="50000"/>
                  </a:schemeClr>
                </a:solidFill>
                <a:ea typeface="Times New Roman" panose="02020603050405020304" pitchFamily="18" charset="0"/>
              </a:rPr>
              <a:t>e first page of the website and contains the icon and theme related information of the website.</a:t>
            </a:r>
            <a:endParaRPr kumimoji="0" lang="en-US" altLang="en-US" sz="1600" b="1" i="0" u="none" strike="noStrike" cap="none" normalizeH="0" baseline="0" dirty="0">
              <a:ln>
                <a:noFill/>
              </a:ln>
              <a:solidFill>
                <a:schemeClr val="accent1">
                  <a:lumMod val="50000"/>
                </a:schemeClr>
              </a:solidFill>
              <a:effectLst/>
              <a:ea typeface="Times New Roman" panose="02020603050405020304" pitchFamily="18" charset="0"/>
            </a:endParaRPr>
          </a:p>
          <a:p>
            <a:pPr marL="0" marR="0" lvl="0" indent="10160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3">
            <a:extLst>
              <a:ext uri="{FF2B5EF4-FFF2-40B4-BE49-F238E27FC236}">
                <a16:creationId xmlns="" xmlns:a16="http://schemas.microsoft.com/office/drawing/2014/main" id="{38C59D87-F028-C34A-A7DF-8E0BC21BB0CE}"/>
              </a:ext>
            </a:extLst>
          </p:cNvPr>
          <p:cNvSpPr>
            <a:spLocks noChangeArrowheads="1"/>
          </p:cNvSpPr>
          <p:nvPr/>
        </p:nvSpPr>
        <p:spPr bwMode="auto">
          <a:xfrm>
            <a:off x="323528" y="47045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Times New Roman" panose="02020603050405020304" pitchFamily="18" charset="0"/>
                <a:ea typeface="Consolas" panose="020B0609020204030204" pitchFamily="49" charset="0"/>
                <a:cs typeface="Times New Roman" panose="02020603050405020304" pitchFamily="18" charset="0"/>
              </a:rPr>
              <a:t/>
            </a:r>
            <a:br>
              <a:rPr kumimoji="0" lang="en-US" altLang="en-US" sz="1100" b="0" i="0" u="none" strike="noStrike" cap="none" normalizeH="0" baseline="0">
                <a:ln>
                  <a:noFill/>
                </a:ln>
                <a:solidFill>
                  <a:schemeClr val="tx1"/>
                </a:solidFill>
                <a:effectLst/>
                <a:latin typeface="Times New Roman" panose="02020603050405020304" pitchFamily="18" charset="0"/>
                <a:ea typeface="Consolas" panose="020B0609020204030204" pitchFamily="49" charset="0"/>
                <a:cs typeface="Times New Roman" panose="02020603050405020304" pitchFamily="18"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6" name="image5.jpeg"/>
          <p:cNvPicPr/>
          <p:nvPr/>
        </p:nvPicPr>
        <p:blipFill>
          <a:blip r:embed="rId3" cstate="print"/>
          <a:stretch>
            <a:fillRect/>
          </a:stretch>
        </p:blipFill>
        <p:spPr>
          <a:xfrm>
            <a:off x="1043608" y="1106016"/>
            <a:ext cx="6706870" cy="340995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20" name="Google Shape;220;p14"/>
          <p:cNvSpPr txBox="1">
            <a:spLocks noGrp="1"/>
          </p:cNvSpPr>
          <p:nvPr>
            <p:ph type="sldNum" sz="quarter" idx="12"/>
          </p:nvPr>
        </p:nvSpPr>
        <p:spPr>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7</a:t>
            </a:fld>
            <a:endParaRPr dirty="0"/>
          </a:p>
        </p:txBody>
      </p:sp>
      <p:sp>
        <p:nvSpPr>
          <p:cNvPr id="3" name="Rectangle 4">
            <a:extLst>
              <a:ext uri="{FF2B5EF4-FFF2-40B4-BE49-F238E27FC236}">
                <a16:creationId xmlns="" xmlns:a16="http://schemas.microsoft.com/office/drawing/2014/main" id="{C11442CE-7240-367C-F595-BB436AC73C78}"/>
              </a:ext>
            </a:extLst>
          </p:cNvPr>
          <p:cNvSpPr>
            <a:spLocks noChangeArrowheads="1"/>
          </p:cNvSpPr>
          <p:nvPr/>
        </p:nvSpPr>
        <p:spPr bwMode="auto">
          <a:xfrm>
            <a:off x="3957961" y="531221"/>
            <a:ext cx="4788024" cy="692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8758"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panose="020B0604020202020204" pitchFamily="34" charset="0"/>
                <a:ea typeface="Consolas" panose="020B0609020204030204" pitchFamily="49" charset="0"/>
                <a:cs typeface="Consolas" panose="020B0609020204030204" pitchFamily="49" charset="0"/>
              </a:rPr>
              <a:t>                      </a:t>
            </a:r>
            <a:endParaRPr kumimoji="0" lang="en-US" altLang="en-US" sz="16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accent1">
                    <a:lumMod val="50000"/>
                  </a:schemeClr>
                </a:solidFill>
                <a:effectLst/>
                <a:ea typeface="Times New Roman" panose="02020603050405020304" pitchFamily="18" charset="0"/>
              </a:rPr>
              <a:t>3.Registration/</a:t>
            </a:r>
            <a:r>
              <a:rPr kumimoji="0" lang="en-US" altLang="en-US" b="1" i="0" u="none" strike="noStrike" cap="none" normalizeH="0" baseline="0" dirty="0" err="1">
                <a:ln>
                  <a:noFill/>
                </a:ln>
                <a:solidFill>
                  <a:schemeClr val="accent1">
                    <a:lumMod val="50000"/>
                  </a:schemeClr>
                </a:solidFill>
                <a:effectLst/>
                <a:ea typeface="Times New Roman" panose="02020603050405020304" pitchFamily="18" charset="0"/>
              </a:rPr>
              <a:t>SignUp</a:t>
            </a:r>
            <a:r>
              <a:rPr kumimoji="0" lang="en-US" altLang="en-US" b="1" i="0" u="none" strike="noStrike" cap="none" normalizeH="0" baseline="0" dirty="0">
                <a:ln>
                  <a:noFill/>
                </a:ln>
                <a:solidFill>
                  <a:schemeClr val="accent1">
                    <a:lumMod val="50000"/>
                  </a:schemeClr>
                </a:solidFill>
                <a:effectLst/>
                <a:ea typeface="Times New Roman" panose="02020603050405020304" pitchFamily="18" charset="0"/>
              </a:rPr>
              <a:t> Page</a:t>
            </a:r>
            <a:r>
              <a:rPr kumimoji="0" lang="en-US" altLang="en-US" sz="16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a:t>
            </a: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Arial" panose="020B0604020202020204" pitchFamily="34" charset="0"/>
                <a:ea typeface="Consolas" panose="020B0609020204030204" pitchFamily="49" charset="0"/>
                <a:cs typeface="Consolas" panose="020B0609020204030204" pitchFamily="49"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5">
            <a:extLst>
              <a:ext uri="{FF2B5EF4-FFF2-40B4-BE49-F238E27FC236}">
                <a16:creationId xmlns="" xmlns:a16="http://schemas.microsoft.com/office/drawing/2014/main" id="{96AE2202-9B57-F3D9-1FFB-5945F75AB094}"/>
              </a:ext>
            </a:extLst>
          </p:cNvPr>
          <p:cNvSpPr>
            <a:spLocks noChangeArrowheads="1"/>
          </p:cNvSpPr>
          <p:nvPr/>
        </p:nvSpPr>
        <p:spPr bwMode="auto">
          <a:xfrm>
            <a:off x="0" y="6635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panose="02020603050405020304" pitchFamily="18" charset="0"/>
                <a:ea typeface="Consolas" panose="020B0609020204030204" pitchFamily="49" charset="0"/>
                <a:cs typeface="Times New Roman" panose="02020603050405020304" pitchFamily="18" charset="0"/>
              </a:rPr>
              <a:t/>
            </a:r>
            <a:br>
              <a:rPr kumimoji="0" lang="en-US" altLang="en-US" sz="1200" b="0" i="0" u="none" strike="noStrike" cap="none" normalizeH="0" baseline="0">
                <a:ln>
                  <a:noFill/>
                </a:ln>
                <a:solidFill>
                  <a:schemeClr val="tx1"/>
                </a:solidFill>
                <a:effectLst/>
                <a:latin typeface="Times New Roman" panose="02020603050405020304" pitchFamily="18" charset="0"/>
                <a:ea typeface="Consolas" panose="020B0609020204030204" pitchFamily="49" charset="0"/>
                <a:cs typeface="Times New Roman" panose="02020603050405020304" pitchFamily="18"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Rectangle 4">
            <a:extLst>
              <a:ext uri="{FF2B5EF4-FFF2-40B4-BE49-F238E27FC236}">
                <a16:creationId xmlns="" xmlns:a16="http://schemas.microsoft.com/office/drawing/2014/main" id="{9A2B4DA7-4932-9026-21D0-99993CE50A3A}"/>
              </a:ext>
            </a:extLst>
          </p:cNvPr>
          <p:cNvSpPr>
            <a:spLocks noChangeArrowheads="1"/>
          </p:cNvSpPr>
          <p:nvPr/>
        </p:nvSpPr>
        <p:spPr bwMode="auto">
          <a:xfrm>
            <a:off x="-402424" y="493638"/>
            <a:ext cx="4788024" cy="692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8758"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panose="020B0604020202020204" pitchFamily="34" charset="0"/>
                <a:ea typeface="Consolas" panose="020B0609020204030204" pitchFamily="49" charset="0"/>
                <a:cs typeface="Consolas" panose="020B0609020204030204" pitchFamily="49" charset="0"/>
              </a:rPr>
              <a:t>                      </a:t>
            </a:r>
            <a:endParaRPr kumimoji="0" lang="en-US" altLang="en-US" sz="16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lang="en-US" altLang="en-US" b="1" dirty="0">
                <a:solidFill>
                  <a:schemeClr val="accent1">
                    <a:lumMod val="50000"/>
                  </a:schemeClr>
                </a:solidFill>
                <a:ea typeface="Times New Roman" panose="02020603050405020304" pitchFamily="18" charset="0"/>
              </a:rPr>
              <a:t>2. Login Page :</a:t>
            </a:r>
            <a:endParaRPr kumimoji="0" lang="en-US" altLang="en-US" b="1" i="0" u="none" strike="noStrike" cap="none" normalizeH="0" baseline="0" dirty="0">
              <a:ln>
                <a:noFill/>
              </a:ln>
              <a:solidFill>
                <a:schemeClr val="accent1">
                  <a:lumMod val="50000"/>
                </a:schemeClr>
              </a:solidFill>
              <a:effectLst/>
              <a:ea typeface="Times New Roman" panose="02020603050405020304" pitchFamily="18"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Arial" panose="020B0604020202020204" pitchFamily="34" charset="0"/>
                <a:ea typeface="Consolas" panose="020B0609020204030204" pitchFamily="49" charset="0"/>
                <a:cs typeface="Consolas" panose="020B0609020204030204" pitchFamily="49"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8" name="image6.jpeg"/>
          <p:cNvPicPr/>
          <p:nvPr/>
        </p:nvPicPr>
        <p:blipFill>
          <a:blip r:embed="rId3" cstate="print"/>
          <a:stretch>
            <a:fillRect/>
          </a:stretch>
        </p:blipFill>
        <p:spPr>
          <a:xfrm>
            <a:off x="179512" y="1223718"/>
            <a:ext cx="4238625" cy="3253740"/>
          </a:xfrm>
          <a:prstGeom prst="rect">
            <a:avLst/>
          </a:prstGeom>
        </p:spPr>
      </p:pic>
      <p:pic>
        <p:nvPicPr>
          <p:cNvPr id="9" name="image7.jpeg"/>
          <p:cNvPicPr/>
          <p:nvPr/>
        </p:nvPicPr>
        <p:blipFill>
          <a:blip r:embed="rId4" cstate="print"/>
          <a:stretch>
            <a:fillRect/>
          </a:stretch>
        </p:blipFill>
        <p:spPr>
          <a:xfrm>
            <a:off x="4644008" y="1422473"/>
            <a:ext cx="4376420" cy="3054985"/>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9" name="Google Shape;289;p20"/>
          <p:cNvSpPr txBox="1">
            <a:spLocks noGrp="1"/>
          </p:cNvSpPr>
          <p:nvPr>
            <p:ph type="sldNum" sz="quarter" idx="12"/>
          </p:nvPr>
        </p:nvSpPr>
        <p:spPr>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8</a:t>
            </a:fld>
            <a:endParaRPr dirty="0"/>
          </a:p>
        </p:txBody>
      </p:sp>
      <p:sp>
        <p:nvSpPr>
          <p:cNvPr id="3" name="Rectangle 2">
            <a:extLst>
              <a:ext uri="{FF2B5EF4-FFF2-40B4-BE49-F238E27FC236}">
                <a16:creationId xmlns="" xmlns:a16="http://schemas.microsoft.com/office/drawing/2014/main" id="{50C21A27-C475-9A01-8014-95A7D400CBDC}"/>
              </a:ext>
            </a:extLst>
          </p:cNvPr>
          <p:cNvSpPr>
            <a:spLocks noChangeArrowheads="1"/>
          </p:cNvSpPr>
          <p:nvPr/>
        </p:nvSpPr>
        <p:spPr bwMode="auto">
          <a:xfrm>
            <a:off x="683568" y="123478"/>
            <a:ext cx="7416824" cy="9848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1778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17780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accent1">
                    <a:lumMod val="50000"/>
                  </a:schemeClr>
                </a:solidFill>
                <a:effectLst/>
                <a:latin typeface="+mn-lt"/>
                <a:ea typeface="Consolas" panose="020B0609020204030204" pitchFamily="49" charset="0"/>
                <a:cs typeface="Times New Roman" panose="02020603050405020304" pitchFamily="18" charset="0"/>
              </a:rPr>
              <a:t>4. Home Page: The home page contains details of all the hotels and properties linked with the website.</a:t>
            </a:r>
            <a:endParaRPr kumimoji="0" lang="en-US" altLang="en-US" sz="2000" b="0" i="0" u="none" strike="noStrike" cap="none" normalizeH="0" baseline="0" dirty="0">
              <a:ln>
                <a:noFill/>
              </a:ln>
              <a:solidFill>
                <a:schemeClr val="accent1">
                  <a:lumMod val="50000"/>
                </a:schemeClr>
              </a:solidFill>
              <a:effectLst/>
              <a:latin typeface="+mn-lt"/>
            </a:endParaRPr>
          </a:p>
          <a:p>
            <a:pPr marL="0" marR="0" lvl="0" indent="17780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 name="image8.jpeg"/>
          <p:cNvPicPr/>
          <p:nvPr/>
        </p:nvPicPr>
        <p:blipFill>
          <a:blip r:embed="rId3" cstate="print"/>
          <a:stretch>
            <a:fillRect/>
          </a:stretch>
        </p:blipFill>
        <p:spPr>
          <a:xfrm>
            <a:off x="1234756" y="1075655"/>
            <a:ext cx="6674485" cy="3394710"/>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20" name="Google Shape;220;p14"/>
          <p:cNvSpPr txBox="1">
            <a:spLocks noGrp="1"/>
          </p:cNvSpPr>
          <p:nvPr>
            <p:ph type="sldNum" sz="quarter" idx="12"/>
          </p:nvPr>
        </p:nvSpPr>
        <p:spPr>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9</a:t>
            </a:fld>
            <a:endParaRPr dirty="0"/>
          </a:p>
        </p:txBody>
      </p:sp>
      <p:sp>
        <p:nvSpPr>
          <p:cNvPr id="6" name="TextBox 5">
            <a:extLst>
              <a:ext uri="{FF2B5EF4-FFF2-40B4-BE49-F238E27FC236}">
                <a16:creationId xmlns="" xmlns:a16="http://schemas.microsoft.com/office/drawing/2014/main" id="{AE7AB9F7-764E-00A0-F3A8-6795E03849F2}"/>
              </a:ext>
            </a:extLst>
          </p:cNvPr>
          <p:cNvSpPr txBox="1"/>
          <p:nvPr/>
        </p:nvSpPr>
        <p:spPr>
          <a:xfrm>
            <a:off x="107504" y="73274"/>
            <a:ext cx="8424936" cy="646331"/>
          </a:xfrm>
          <a:prstGeom prst="rect">
            <a:avLst/>
          </a:prstGeom>
          <a:noFill/>
        </p:spPr>
        <p:txBody>
          <a:bodyPr wrap="square">
            <a:spAutoFit/>
          </a:bodyPr>
          <a:lstStyle/>
          <a:p>
            <a:r>
              <a:rPr kumimoji="0" lang="en-US" altLang="en-US" sz="1800" b="1" i="0" u="none" strike="noStrike" cap="none" normalizeH="0" baseline="0" dirty="0">
                <a:ln>
                  <a:noFill/>
                </a:ln>
                <a:solidFill>
                  <a:schemeClr val="accent1">
                    <a:lumMod val="50000"/>
                  </a:schemeClr>
                </a:solidFill>
                <a:effectLst/>
                <a:latin typeface="+mn-lt"/>
                <a:ea typeface="Consolas" panose="020B0609020204030204" pitchFamily="49" charset="0"/>
                <a:cs typeface="Times New Roman" panose="02020603050405020304" pitchFamily="18" charset="0"/>
              </a:rPr>
              <a:t>5. </a:t>
            </a:r>
            <a:r>
              <a:rPr lang="en-US" altLang="en-US" b="1" dirty="0">
                <a:solidFill>
                  <a:schemeClr val="accent1">
                    <a:lumMod val="50000"/>
                  </a:schemeClr>
                </a:solidFill>
                <a:ea typeface="Consolas" panose="020B0609020204030204" pitchFamily="49" charset="0"/>
                <a:cs typeface="Times New Roman" panose="02020603050405020304" pitchFamily="18" charset="0"/>
              </a:rPr>
              <a:t>Profil</a:t>
            </a:r>
            <a:r>
              <a:rPr kumimoji="0" lang="en-US" altLang="en-US" sz="1800" b="1" i="0" u="none" strike="noStrike" cap="none" normalizeH="0" baseline="0" dirty="0">
                <a:ln>
                  <a:noFill/>
                </a:ln>
                <a:solidFill>
                  <a:schemeClr val="accent1">
                    <a:lumMod val="50000"/>
                  </a:schemeClr>
                </a:solidFill>
                <a:effectLst/>
                <a:latin typeface="+mn-lt"/>
                <a:ea typeface="Consolas" panose="020B0609020204030204" pitchFamily="49" charset="0"/>
                <a:cs typeface="Times New Roman" panose="02020603050405020304" pitchFamily="18" charset="0"/>
              </a:rPr>
              <a:t>e Page: This page contains the account details of the user and also the booking details done by the user.</a:t>
            </a:r>
            <a:endParaRPr lang="en-IN" dirty="0"/>
          </a:p>
        </p:txBody>
      </p:sp>
      <p:pic>
        <p:nvPicPr>
          <p:cNvPr id="9" name="image10.jpeg"/>
          <p:cNvPicPr/>
          <p:nvPr/>
        </p:nvPicPr>
        <p:blipFill>
          <a:blip r:embed="rId3" cstate="print"/>
          <a:stretch>
            <a:fillRect/>
          </a:stretch>
        </p:blipFill>
        <p:spPr>
          <a:xfrm>
            <a:off x="4067944" y="1131590"/>
            <a:ext cx="4909562" cy="2959869"/>
          </a:xfrm>
          <a:prstGeom prst="rect">
            <a:avLst/>
          </a:prstGeom>
        </p:spPr>
      </p:pic>
      <p:pic>
        <p:nvPicPr>
          <p:cNvPr id="8" name="image9.jpeg"/>
          <p:cNvPicPr/>
          <p:nvPr/>
        </p:nvPicPr>
        <p:blipFill>
          <a:blip r:embed="rId4" cstate="print"/>
          <a:stretch>
            <a:fillRect/>
          </a:stretch>
        </p:blipFill>
        <p:spPr>
          <a:xfrm>
            <a:off x="127146" y="1707654"/>
            <a:ext cx="3796782" cy="2383805"/>
          </a:xfrm>
          <a:prstGeom prst="rect">
            <a:avLst/>
          </a:prstGeom>
        </p:spPr>
      </p:pic>
    </p:spTree>
    <p:extLst>
      <p:ext uri="{BB962C8B-B14F-4D97-AF65-F5344CB8AC3E}">
        <p14:creationId xmlns:p14="http://schemas.microsoft.com/office/powerpoint/2010/main" val="364899621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884</TotalTime>
  <Words>707</Words>
  <Application>Microsoft Office PowerPoint</Application>
  <PresentationFormat>On-screen Show (16:9)</PresentationFormat>
  <Paragraphs>141</Paragraphs>
  <Slides>16</Slides>
  <Notes>8</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16</vt:i4>
      </vt:variant>
    </vt:vector>
  </HeadingPairs>
  <TitlesOfParts>
    <vt:vector size="28" baseType="lpstr">
      <vt:lpstr>Arial</vt:lpstr>
      <vt:lpstr>Calibri</vt:lpstr>
      <vt:lpstr>Consolas</vt:lpstr>
      <vt:lpstr>Tw Cen MT</vt:lpstr>
      <vt:lpstr>Catamaran Thin</vt:lpstr>
      <vt:lpstr>Colonna MT</vt:lpstr>
      <vt:lpstr>Wingdings 2</vt:lpstr>
      <vt:lpstr>Wingdings</vt:lpstr>
      <vt:lpstr>Catamaran</vt:lpstr>
      <vt:lpstr>Times New Roman</vt:lpstr>
      <vt:lpstr>Symbol</vt:lpstr>
      <vt:lpstr>Median</vt:lpstr>
      <vt:lpstr>Project – Full stack using Nodejs</vt:lpstr>
      <vt:lpstr>Know our site… </vt:lpstr>
      <vt:lpstr>Why this SITE is needed? </vt:lpstr>
      <vt:lpstr>ROADMAP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Hybrid App Development (Flutter)</dc:title>
  <dc:creator>Nandini</dc:creator>
  <cp:lastModifiedBy>asus</cp:lastModifiedBy>
  <cp:revision>73</cp:revision>
  <dcterms:modified xsi:type="dcterms:W3CDTF">2023-04-27T05:11:53Z</dcterms:modified>
</cp:coreProperties>
</file>