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88ED9-02DF-47E8-884D-CC732BB8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15A961-55FD-438D-8420-B75A8269D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CB92B-A7FF-46EE-A7A6-010806E7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8181-EBFF-4EB9-8819-E3E51393BFCC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2F70B-642B-4598-97F4-F76D78A3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7811E-2D30-4F04-AE3A-BF5C843A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5BE0-9A86-486F-9CAE-7A4BB339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7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E7917-1EBD-4A60-8A60-34CFA17A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816B6E-F918-451B-89D2-B42BDB08E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3368C-3668-4D03-BA65-95FF9721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8181-EBFF-4EB9-8819-E3E51393BFCC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6B4CE-7BF5-4C22-9FD2-D5261AA8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121FC-F772-423B-95DA-E5A1914C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5BE0-9A86-486F-9CAE-7A4BB339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44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04A50D-62EE-4721-A8BD-264B3103C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5ECB67-96CF-441E-B4AA-4962D8391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86310-4527-45A0-BCD0-4D5D80E1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8181-EBFF-4EB9-8819-E3E51393BFCC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E7A3B-4D24-4620-86E1-5AE992CD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0F587-4A21-4B93-B8E0-105D5EEE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5BE0-9A86-486F-9CAE-7A4BB339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45E6C-5DC9-4375-8C85-87CA62F1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918EC-A6FB-4769-8A28-ACB3E0E5B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86142-B9F0-4675-96DB-BD519C36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8181-EBFF-4EB9-8819-E3E51393BFCC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87351-5435-444B-BD6E-589627B5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4E365-362C-4175-9445-ED4480A2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5BE0-9A86-486F-9CAE-7A4BB339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6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4E32F-9010-4892-A215-2D6C8B42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8D775-3482-470A-82AD-12C3E7DB3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320B0-2A04-4B19-9758-B3E43B96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8181-EBFF-4EB9-8819-E3E51393BFCC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7B752-20ED-4D2A-95B9-519B7C05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1E743-7F2F-422D-BD1A-44B32BD8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5BE0-9A86-486F-9CAE-7A4BB339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86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4FA65-90C3-4CE9-B99C-062783FC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5422E-CC0D-4522-AF7B-067C1F4DF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6A5546-FD73-4029-BA26-9534E5D91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736A6B-CB01-4126-8E02-36E5DF39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8181-EBFF-4EB9-8819-E3E51393BFCC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990BDF-8070-4CF7-990E-8103A627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D4891D-FC64-47C7-B5A3-C869FE7C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5BE0-9A86-486F-9CAE-7A4BB339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9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D5873-128D-47EB-9ED2-43F61848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DD6009-30F9-4F7C-8FA7-B0A7EF983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B25F26-6162-4014-9348-687A331CD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D1264A-9584-4C6B-9F29-E1A768AF5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C4E360-B6BD-4A71-8A9B-C1B9A1EBB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8D1932-B53A-4F3D-A98B-4044CCA6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8181-EBFF-4EB9-8819-E3E51393BFCC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DFAD62-F79B-4ED4-86D1-6268F89C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3BE6C5-43F1-4F85-BE07-9ACC5FE6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5BE0-9A86-486F-9CAE-7A4BB339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8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14ABF-F4A4-4537-9422-D339D1EB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034D41-7B29-4336-8568-785FA6C7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8181-EBFF-4EB9-8819-E3E51393BFCC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8FA7D0-71D0-481E-8FC6-3FF5709B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8A00D9-80D5-47E4-8AED-6773F811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5BE0-9A86-486F-9CAE-7A4BB339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94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F9C542-3EAB-4223-8BCD-7B20A245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8181-EBFF-4EB9-8819-E3E51393BFCC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266D8F-A2F9-4DAF-AAC7-466FB2D0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B317F7-C16A-40F3-919B-4F5B53B5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5BE0-9A86-486F-9CAE-7A4BB339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3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C4DE9-D301-41FC-A6B3-BABD4954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C2D07-C78B-4C1C-BBB3-2A3AB7E6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31E610-EB44-446D-94F3-749F23305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89FD19-3756-4E96-8FBF-FA80C48C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8181-EBFF-4EB9-8819-E3E51393BFCC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0E743-B30C-428D-BB39-BF7F7FBE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51C7C9-E3CF-4D83-A1BB-253FA635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5BE0-9A86-486F-9CAE-7A4BB339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65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87B31-6991-4B6F-AB92-0115F8AC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F33D09-391D-49EF-9C79-1678A0215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886615-74E3-4CEF-BFBA-FF2B0F2D5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2E19F-DB1B-4E9A-97E2-E8A920FDF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8181-EBFF-4EB9-8819-E3E51393BFCC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ACA93B-80BC-4967-B02A-8C271FD8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CE087-8770-4EE0-BBE8-FE7DF806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5BE0-9A86-486F-9CAE-7A4BB339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0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124479-7999-4B54-A223-4C3447E4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912D4-F8AF-49DB-86F8-40B656A4D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DCB7E-22F8-47BA-8A4F-5403C8A36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68181-EBFF-4EB9-8819-E3E51393BFCC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BB5FA-D678-4E19-B08E-CAB6C80C5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BD85E-39C4-4FA2-ADC0-49D4A98F9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15BE0-9A86-486F-9CAE-7A4BB339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7EF7-C80C-4747-9FF2-83FB7C17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800" dirty="0"/>
              <a:t>信息管理</a:t>
            </a:r>
            <a:r>
              <a:rPr lang="en-US" altLang="zh-CN" sz="2800" dirty="0"/>
              <a:t>2</a:t>
            </a:r>
            <a:r>
              <a:rPr lang="zh-CN" altLang="en-US" sz="2800" dirty="0"/>
              <a:t>班 韦秋龙 </a:t>
            </a:r>
            <a:r>
              <a:rPr lang="en-US" altLang="zh-CN" sz="2800" dirty="0"/>
              <a:t>035</a:t>
            </a:r>
            <a:endParaRPr lang="zh-CN" alt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195EC0-082F-4C4E-932F-9D17EB719A2F}"/>
              </a:ext>
            </a:extLst>
          </p:cNvPr>
          <p:cNvSpPr/>
          <p:nvPr/>
        </p:nvSpPr>
        <p:spPr>
          <a:xfrm>
            <a:off x="1659116" y="2922310"/>
            <a:ext cx="1131217" cy="67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顾客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85186F0-D4EF-4F4B-8D6D-18E6971F0A9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224725" y="2413262"/>
            <a:ext cx="0" cy="509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025401D-6FFF-43D1-B96D-A238BDFB30BC}"/>
              </a:ext>
            </a:extLst>
          </p:cNvPr>
          <p:cNvCxnSpPr>
            <a:cxnSpLocks/>
          </p:cNvCxnSpPr>
          <p:nvPr/>
        </p:nvCxnSpPr>
        <p:spPr>
          <a:xfrm flipV="1">
            <a:off x="2790333" y="2300140"/>
            <a:ext cx="537328" cy="62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D1C2C10-845E-46E6-93D3-121DF7962B0D}"/>
              </a:ext>
            </a:extLst>
          </p:cNvPr>
          <p:cNvCxnSpPr/>
          <p:nvPr/>
        </p:nvCxnSpPr>
        <p:spPr>
          <a:xfrm flipH="1" flipV="1">
            <a:off x="942680" y="2300140"/>
            <a:ext cx="716436" cy="62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954E4ED-4E5B-48E8-932C-BBE2C8CC753D}"/>
              </a:ext>
            </a:extLst>
          </p:cNvPr>
          <p:cNvSpPr/>
          <p:nvPr/>
        </p:nvSpPr>
        <p:spPr>
          <a:xfrm>
            <a:off x="71093" y="1689043"/>
            <a:ext cx="942680" cy="7258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zh-CN" altLang="en-US" dirty="0"/>
              <a:t>顾客号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682F2C8-EBA9-49AC-96F0-CDF311674D67}"/>
              </a:ext>
            </a:extLst>
          </p:cNvPr>
          <p:cNvSpPr/>
          <p:nvPr/>
        </p:nvSpPr>
        <p:spPr>
          <a:xfrm>
            <a:off x="1729820" y="1672057"/>
            <a:ext cx="989806" cy="7225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顾客姓名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86A767A-7498-4BE4-8826-3E175AF1D8B3}"/>
              </a:ext>
            </a:extLst>
          </p:cNvPr>
          <p:cNvSpPr/>
          <p:nvPr/>
        </p:nvSpPr>
        <p:spPr>
          <a:xfrm>
            <a:off x="3015393" y="1631427"/>
            <a:ext cx="942680" cy="6914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联系电话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277C638-FF1B-45A0-B66B-A702AA5F2A8B}"/>
              </a:ext>
            </a:extLst>
          </p:cNvPr>
          <p:cNvCxnSpPr/>
          <p:nvPr/>
        </p:nvCxnSpPr>
        <p:spPr>
          <a:xfrm flipH="1">
            <a:off x="1084477" y="3429000"/>
            <a:ext cx="574636" cy="313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9A58A55D-00D1-457F-92D7-F2D58951064E}"/>
              </a:ext>
            </a:extLst>
          </p:cNvPr>
          <p:cNvSpPr/>
          <p:nvPr/>
        </p:nvSpPr>
        <p:spPr>
          <a:xfrm>
            <a:off x="179900" y="3427740"/>
            <a:ext cx="872178" cy="622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dist"/>
            <a:r>
              <a:rPr lang="zh-CN" altLang="en-US" dirty="0"/>
              <a:t>家庭住址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50D4A75-64BE-4A15-BDC4-6CC5C1C89DD2}"/>
              </a:ext>
            </a:extLst>
          </p:cNvPr>
          <p:cNvCxnSpPr/>
          <p:nvPr/>
        </p:nvCxnSpPr>
        <p:spPr>
          <a:xfrm>
            <a:off x="2790333" y="3606364"/>
            <a:ext cx="645340" cy="547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决策 36">
            <a:extLst>
              <a:ext uri="{FF2B5EF4-FFF2-40B4-BE49-F238E27FC236}">
                <a16:creationId xmlns:a16="http://schemas.microsoft.com/office/drawing/2014/main" id="{3DA523B3-1B4E-4EBF-8275-3FB5670C4088}"/>
              </a:ext>
            </a:extLst>
          </p:cNvPr>
          <p:cNvSpPr/>
          <p:nvPr/>
        </p:nvSpPr>
        <p:spPr>
          <a:xfrm>
            <a:off x="3435673" y="3601040"/>
            <a:ext cx="2550348" cy="112365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A334BDB-6371-47F5-B89E-E7D91C8E3352}"/>
              </a:ext>
            </a:extLst>
          </p:cNvPr>
          <p:cNvCxnSpPr>
            <a:stCxn id="37" idx="3"/>
          </p:cNvCxnSpPr>
          <p:nvPr/>
        </p:nvCxnSpPr>
        <p:spPr>
          <a:xfrm flipV="1">
            <a:off x="5986021" y="3120272"/>
            <a:ext cx="1065228" cy="1042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E5DA8C3-E62A-4041-AF0E-5D78E3F63FEC}"/>
              </a:ext>
            </a:extLst>
          </p:cNvPr>
          <p:cNvCxnSpPr/>
          <p:nvPr/>
        </p:nvCxnSpPr>
        <p:spPr>
          <a:xfrm>
            <a:off x="6928701" y="462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9986C1C-5DC0-4ADF-8F88-B17690C92477}"/>
              </a:ext>
            </a:extLst>
          </p:cNvPr>
          <p:cNvSpPr/>
          <p:nvPr/>
        </p:nvSpPr>
        <p:spPr>
          <a:xfrm>
            <a:off x="7051249" y="2611225"/>
            <a:ext cx="1813092" cy="1042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B31A26C-8D33-439E-82D1-3772B830E650}"/>
              </a:ext>
            </a:extLst>
          </p:cNvPr>
          <p:cNvCxnSpPr/>
          <p:nvPr/>
        </p:nvCxnSpPr>
        <p:spPr>
          <a:xfrm flipH="1" flipV="1">
            <a:off x="6631361" y="2271860"/>
            <a:ext cx="419888" cy="339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1D2A7CCD-BFAD-49B5-A5B2-FC1D13A6BBF2}"/>
              </a:ext>
            </a:extLst>
          </p:cNvPr>
          <p:cNvSpPr/>
          <p:nvPr/>
        </p:nvSpPr>
        <p:spPr>
          <a:xfrm>
            <a:off x="5432594" y="1615519"/>
            <a:ext cx="1427765" cy="82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商品号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7D1A094-F7EE-4C0B-92B9-7E6736A661C7}"/>
              </a:ext>
            </a:extLst>
          </p:cNvPr>
          <p:cNvCxnSpPr>
            <a:stCxn id="42" idx="0"/>
          </p:cNvCxnSpPr>
          <p:nvPr/>
        </p:nvCxnSpPr>
        <p:spPr>
          <a:xfrm flipV="1">
            <a:off x="7957795" y="2017336"/>
            <a:ext cx="186964" cy="593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DDEA0C66-5547-4675-B664-BFBE157DA7C7}"/>
              </a:ext>
            </a:extLst>
          </p:cNvPr>
          <p:cNvSpPr/>
          <p:nvPr/>
        </p:nvSpPr>
        <p:spPr>
          <a:xfrm>
            <a:off x="7496864" y="1344965"/>
            <a:ext cx="1295789" cy="6504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商品号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FB869A7-F2F5-409E-A24B-D73838B08390}"/>
              </a:ext>
            </a:extLst>
          </p:cNvPr>
          <p:cNvCxnSpPr/>
          <p:nvPr/>
        </p:nvCxnSpPr>
        <p:spPr>
          <a:xfrm flipV="1">
            <a:off x="8864341" y="2116318"/>
            <a:ext cx="741572" cy="494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E89E3A0A-B7FA-4D87-93F0-CD2520020F18}"/>
              </a:ext>
            </a:extLst>
          </p:cNvPr>
          <p:cNvSpPr/>
          <p:nvPr/>
        </p:nvSpPr>
        <p:spPr>
          <a:xfrm>
            <a:off x="9367500" y="1396812"/>
            <a:ext cx="1427765" cy="82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商品规格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9AA712B-D6C7-4D9A-AAC3-EB97003D579D}"/>
              </a:ext>
            </a:extLst>
          </p:cNvPr>
          <p:cNvCxnSpPr/>
          <p:nvPr/>
        </p:nvCxnSpPr>
        <p:spPr>
          <a:xfrm>
            <a:off x="8438562" y="3653821"/>
            <a:ext cx="789105" cy="691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B1BBE9AE-1DC2-45EC-9684-3E1CF2A752E6}"/>
              </a:ext>
            </a:extLst>
          </p:cNvPr>
          <p:cNvSpPr/>
          <p:nvPr/>
        </p:nvSpPr>
        <p:spPr>
          <a:xfrm>
            <a:off x="9103944" y="4153932"/>
            <a:ext cx="1511036" cy="82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商品单价</a:t>
            </a: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90BD82D-CB05-45D0-A0AE-7D07926888EB}"/>
              </a:ext>
            </a:extLst>
          </p:cNvPr>
          <p:cNvCxnSpPr>
            <a:stCxn id="37" idx="2"/>
          </p:cNvCxnSpPr>
          <p:nvPr/>
        </p:nvCxnSpPr>
        <p:spPr>
          <a:xfrm flipH="1">
            <a:off x="4004233" y="4724696"/>
            <a:ext cx="706614" cy="403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7B66C82D-FDF2-46FC-B102-CB6FB1896FD0}"/>
              </a:ext>
            </a:extLst>
          </p:cNvPr>
          <p:cNvSpPr/>
          <p:nvPr/>
        </p:nvSpPr>
        <p:spPr>
          <a:xfrm>
            <a:off x="3113003" y="5141341"/>
            <a:ext cx="1630837" cy="9256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购买日期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0B30092-1937-4D0B-8AD1-DF51F19F3FB3}"/>
              </a:ext>
            </a:extLst>
          </p:cNvPr>
          <p:cNvCxnSpPr/>
          <p:nvPr/>
        </p:nvCxnSpPr>
        <p:spPr>
          <a:xfrm>
            <a:off x="5279010" y="4463591"/>
            <a:ext cx="904974" cy="741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386A556A-0B57-4320-A714-3E989C673EA9}"/>
              </a:ext>
            </a:extLst>
          </p:cNvPr>
          <p:cNvSpPr/>
          <p:nvPr/>
        </p:nvSpPr>
        <p:spPr>
          <a:xfrm>
            <a:off x="5812608" y="5141341"/>
            <a:ext cx="1813092" cy="8615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购买数量</a:t>
            </a:r>
          </a:p>
        </p:txBody>
      </p:sp>
    </p:spTree>
    <p:extLst>
      <p:ext uri="{BB962C8B-B14F-4D97-AF65-F5344CB8AC3E}">
        <p14:creationId xmlns:p14="http://schemas.microsoft.com/office/powerpoint/2010/main" val="342518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8E9315-F39E-4BF2-93A6-DE83F4EC09FD}"/>
              </a:ext>
            </a:extLst>
          </p:cNvPr>
          <p:cNvSpPr/>
          <p:nvPr/>
        </p:nvSpPr>
        <p:spPr>
          <a:xfrm>
            <a:off x="1564849" y="2347273"/>
            <a:ext cx="1583704" cy="810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职工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F94F21-4C15-4DCF-B1CE-DA899680152A}"/>
              </a:ext>
            </a:extLst>
          </p:cNvPr>
          <p:cNvSpPr/>
          <p:nvPr/>
        </p:nvSpPr>
        <p:spPr>
          <a:xfrm>
            <a:off x="8314441" y="4100660"/>
            <a:ext cx="1800520" cy="838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职称职务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D1A607-B135-446E-A71E-A807C53D9D57}"/>
              </a:ext>
            </a:extLst>
          </p:cNvPr>
          <p:cNvSpPr/>
          <p:nvPr/>
        </p:nvSpPr>
        <p:spPr>
          <a:xfrm>
            <a:off x="8191892" y="1140644"/>
            <a:ext cx="1545996" cy="838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部门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B2B0165-90CF-47D0-B0CA-A3A519CC12A5}"/>
              </a:ext>
            </a:extLst>
          </p:cNvPr>
          <p:cNvCxnSpPr/>
          <p:nvPr/>
        </p:nvCxnSpPr>
        <p:spPr>
          <a:xfrm flipH="1" flipV="1">
            <a:off x="1102936" y="1998482"/>
            <a:ext cx="461913" cy="348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130ABCB-5B98-48A9-B3F6-B8EA70419B71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2073897" y="1560136"/>
            <a:ext cx="282804" cy="787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57BB3B6-EF8D-4ECF-A6A9-2615A728BC28}"/>
              </a:ext>
            </a:extLst>
          </p:cNvPr>
          <p:cNvCxnSpPr/>
          <p:nvPr/>
        </p:nvCxnSpPr>
        <p:spPr>
          <a:xfrm flipV="1">
            <a:off x="3007151" y="1677971"/>
            <a:ext cx="443059" cy="669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7B51A7B-3511-4C7B-A64C-ED028313C9E7}"/>
              </a:ext>
            </a:extLst>
          </p:cNvPr>
          <p:cNvCxnSpPr>
            <a:stCxn id="2" idx="1"/>
          </p:cNvCxnSpPr>
          <p:nvPr/>
        </p:nvCxnSpPr>
        <p:spPr>
          <a:xfrm flipH="1">
            <a:off x="1088796" y="2752626"/>
            <a:ext cx="476053" cy="405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B23F28E-89F3-4005-B7B2-44121E052C74}"/>
              </a:ext>
            </a:extLst>
          </p:cNvPr>
          <p:cNvCxnSpPr>
            <a:stCxn id="2" idx="2"/>
          </p:cNvCxnSpPr>
          <p:nvPr/>
        </p:nvCxnSpPr>
        <p:spPr>
          <a:xfrm flipH="1">
            <a:off x="1828800" y="3157978"/>
            <a:ext cx="527901" cy="542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550B056-7EFD-4886-8A7E-84B51C72BE2B}"/>
              </a:ext>
            </a:extLst>
          </p:cNvPr>
          <p:cNvSpPr/>
          <p:nvPr/>
        </p:nvSpPr>
        <p:spPr>
          <a:xfrm>
            <a:off x="1494148" y="919113"/>
            <a:ext cx="1159497" cy="669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性别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02C272-E214-4892-BA9B-96D6B2835E3C}"/>
              </a:ext>
            </a:extLst>
          </p:cNvPr>
          <p:cNvSpPr/>
          <p:nvPr/>
        </p:nvSpPr>
        <p:spPr>
          <a:xfrm>
            <a:off x="2997724" y="1008669"/>
            <a:ext cx="1371600" cy="669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年龄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B9DEB03-764B-442F-AEC0-D7D6BDA61172}"/>
              </a:ext>
            </a:extLst>
          </p:cNvPr>
          <p:cNvSpPr/>
          <p:nvPr/>
        </p:nvSpPr>
        <p:spPr>
          <a:xfrm>
            <a:off x="30640" y="1357460"/>
            <a:ext cx="1166564" cy="787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职工号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34DADC0-AE2F-4557-994D-0FF702CAAA3E}"/>
              </a:ext>
            </a:extLst>
          </p:cNvPr>
          <p:cNvSpPr/>
          <p:nvPr/>
        </p:nvSpPr>
        <p:spPr>
          <a:xfrm>
            <a:off x="30640" y="3077851"/>
            <a:ext cx="1229018" cy="6881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姓名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143F73D-606B-46BA-B802-8343C142E65D}"/>
              </a:ext>
            </a:extLst>
          </p:cNvPr>
          <p:cNvSpPr/>
          <p:nvPr/>
        </p:nvSpPr>
        <p:spPr>
          <a:xfrm>
            <a:off x="1259658" y="3700023"/>
            <a:ext cx="1321520" cy="6787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工资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84C352B-C620-45EC-8AA3-F1411F7CAF1D}"/>
              </a:ext>
            </a:extLst>
          </p:cNvPr>
          <p:cNvCxnSpPr/>
          <p:nvPr/>
        </p:nvCxnSpPr>
        <p:spPr>
          <a:xfrm flipV="1">
            <a:off x="3148553" y="2347273"/>
            <a:ext cx="1291472" cy="263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流程图: 决策 21">
            <a:extLst>
              <a:ext uri="{FF2B5EF4-FFF2-40B4-BE49-F238E27FC236}">
                <a16:creationId xmlns:a16="http://schemas.microsoft.com/office/drawing/2014/main" id="{CD62D759-13B2-4614-9286-DFB450560E45}"/>
              </a:ext>
            </a:extLst>
          </p:cNvPr>
          <p:cNvSpPr/>
          <p:nvPr/>
        </p:nvSpPr>
        <p:spPr>
          <a:xfrm>
            <a:off x="4446310" y="1913640"/>
            <a:ext cx="2611224" cy="8389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分工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3549238-30ED-4A0A-8DD5-507BE6B1E803}"/>
              </a:ext>
            </a:extLst>
          </p:cNvPr>
          <p:cNvCxnSpPr>
            <a:stCxn id="22" idx="3"/>
            <a:endCxn id="4" idx="1"/>
          </p:cNvCxnSpPr>
          <p:nvPr/>
        </p:nvCxnSpPr>
        <p:spPr>
          <a:xfrm flipV="1">
            <a:off x="7057534" y="1560137"/>
            <a:ext cx="1134358" cy="772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B36C842-AC0D-453E-8AC0-56136E8986C1}"/>
              </a:ext>
            </a:extLst>
          </p:cNvPr>
          <p:cNvCxnSpPr/>
          <p:nvPr/>
        </p:nvCxnSpPr>
        <p:spPr>
          <a:xfrm flipH="1" flipV="1">
            <a:off x="7484882" y="919113"/>
            <a:ext cx="707010" cy="424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65D47A0-7D85-40BA-9636-F8807918C77F}"/>
              </a:ext>
            </a:extLst>
          </p:cNvPr>
          <p:cNvCxnSpPr>
            <a:stCxn id="4" idx="0"/>
          </p:cNvCxnSpPr>
          <p:nvPr/>
        </p:nvCxnSpPr>
        <p:spPr>
          <a:xfrm flipV="1">
            <a:off x="8964890" y="584462"/>
            <a:ext cx="0" cy="556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7B58725-3045-4D5D-93D0-4E6F5E5179CD}"/>
              </a:ext>
            </a:extLst>
          </p:cNvPr>
          <p:cNvCxnSpPr/>
          <p:nvPr/>
        </p:nvCxnSpPr>
        <p:spPr>
          <a:xfrm flipV="1">
            <a:off x="9737888" y="919113"/>
            <a:ext cx="631597" cy="22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C7A035A-D093-4BDE-A18C-8C94F951DA84}"/>
              </a:ext>
            </a:extLst>
          </p:cNvPr>
          <p:cNvCxnSpPr/>
          <p:nvPr/>
        </p:nvCxnSpPr>
        <p:spPr>
          <a:xfrm flipV="1">
            <a:off x="9737888" y="1588415"/>
            <a:ext cx="959964" cy="89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814FCA9F-A909-47FD-B554-DD087AF55F9F}"/>
              </a:ext>
            </a:extLst>
          </p:cNvPr>
          <p:cNvSpPr/>
          <p:nvPr/>
        </p:nvSpPr>
        <p:spPr>
          <a:xfrm>
            <a:off x="6150204" y="518477"/>
            <a:ext cx="1371600" cy="669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部门号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3F3ED42-F40C-4150-B47F-B59C3A56BB37}"/>
              </a:ext>
            </a:extLst>
          </p:cNvPr>
          <p:cNvSpPr/>
          <p:nvPr/>
        </p:nvSpPr>
        <p:spPr>
          <a:xfrm>
            <a:off x="8352147" y="77774"/>
            <a:ext cx="1225485" cy="4901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名称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82F4604-473A-47E3-8374-1A9A57D753BB}"/>
              </a:ext>
            </a:extLst>
          </p:cNvPr>
          <p:cNvSpPr/>
          <p:nvPr/>
        </p:nvSpPr>
        <p:spPr>
          <a:xfrm>
            <a:off x="10369485" y="478413"/>
            <a:ext cx="1442300" cy="768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电话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6D288E7-13FF-4E40-880D-2A7996B93783}"/>
              </a:ext>
            </a:extLst>
          </p:cNvPr>
          <p:cNvSpPr/>
          <p:nvPr/>
        </p:nvSpPr>
        <p:spPr>
          <a:xfrm>
            <a:off x="10635002" y="1343320"/>
            <a:ext cx="1371602" cy="8389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负责人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CDF83A5-F85C-42B6-A49D-09D6C34BEDFB}"/>
              </a:ext>
            </a:extLst>
          </p:cNvPr>
          <p:cNvCxnSpPr>
            <a:stCxn id="2" idx="3"/>
          </p:cNvCxnSpPr>
          <p:nvPr/>
        </p:nvCxnSpPr>
        <p:spPr>
          <a:xfrm>
            <a:off x="3148553" y="2752626"/>
            <a:ext cx="1307968" cy="1286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流程图: 决策 38">
            <a:extLst>
              <a:ext uri="{FF2B5EF4-FFF2-40B4-BE49-F238E27FC236}">
                <a16:creationId xmlns:a16="http://schemas.microsoft.com/office/drawing/2014/main" id="{CF1BCB9A-BB60-4BEF-BF7F-CA669473A583}"/>
              </a:ext>
            </a:extLst>
          </p:cNvPr>
          <p:cNvSpPr/>
          <p:nvPr/>
        </p:nvSpPr>
        <p:spPr>
          <a:xfrm>
            <a:off x="4456521" y="3518556"/>
            <a:ext cx="2796619" cy="104166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任职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EB67BA6-580E-4865-B97D-1442BDC13F4D}"/>
              </a:ext>
            </a:extLst>
          </p:cNvPr>
          <p:cNvCxnSpPr>
            <a:cxnSpLocks/>
          </p:cNvCxnSpPr>
          <p:nvPr/>
        </p:nvCxnSpPr>
        <p:spPr>
          <a:xfrm>
            <a:off x="7236643" y="4029962"/>
            <a:ext cx="1061301" cy="480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CDF766F-6A9F-4B7D-B28B-C66E45116AED}"/>
              </a:ext>
            </a:extLst>
          </p:cNvPr>
          <p:cNvCxnSpPr>
            <a:stCxn id="39" idx="2"/>
          </p:cNvCxnSpPr>
          <p:nvPr/>
        </p:nvCxnSpPr>
        <p:spPr>
          <a:xfrm flipH="1">
            <a:off x="4685122" y="4560222"/>
            <a:ext cx="1169709" cy="671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E0BFFD2-E2F1-4FCA-87D0-7102C6FE5A80}"/>
              </a:ext>
            </a:extLst>
          </p:cNvPr>
          <p:cNvSpPr/>
          <p:nvPr/>
        </p:nvSpPr>
        <p:spPr>
          <a:xfrm>
            <a:off x="3549191" y="5231876"/>
            <a:ext cx="1814660" cy="9332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任职日期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2B73D2A-73B6-4158-9743-20E3E50BB2B3}"/>
              </a:ext>
            </a:extLst>
          </p:cNvPr>
          <p:cNvCxnSpPr>
            <a:stCxn id="3" idx="0"/>
          </p:cNvCxnSpPr>
          <p:nvPr/>
        </p:nvCxnSpPr>
        <p:spPr>
          <a:xfrm flipV="1">
            <a:off x="9214701" y="3652891"/>
            <a:ext cx="1154784" cy="447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D2FC8A7-2BB2-45CD-B06C-C8688E51324B}"/>
              </a:ext>
            </a:extLst>
          </p:cNvPr>
          <p:cNvCxnSpPr>
            <a:stCxn id="3" idx="1"/>
          </p:cNvCxnSpPr>
          <p:nvPr/>
        </p:nvCxnSpPr>
        <p:spPr>
          <a:xfrm flipH="1">
            <a:off x="7576008" y="4520153"/>
            <a:ext cx="738433" cy="975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4094C4E-9B64-4184-826B-E3ABE285ECE6}"/>
              </a:ext>
            </a:extLst>
          </p:cNvPr>
          <p:cNvCxnSpPr>
            <a:stCxn id="3" idx="2"/>
          </p:cNvCxnSpPr>
          <p:nvPr/>
        </p:nvCxnSpPr>
        <p:spPr>
          <a:xfrm>
            <a:off x="9214701" y="4939645"/>
            <a:ext cx="0" cy="777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1B581AA-73E4-4256-8A8B-74BD262D93B2}"/>
              </a:ext>
            </a:extLst>
          </p:cNvPr>
          <p:cNvCxnSpPr>
            <a:stCxn id="3" idx="3"/>
          </p:cNvCxnSpPr>
          <p:nvPr/>
        </p:nvCxnSpPr>
        <p:spPr>
          <a:xfrm>
            <a:off x="10114961" y="4520153"/>
            <a:ext cx="867266" cy="975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6E896759-FB46-44F8-A5FE-C412A29B0B63}"/>
              </a:ext>
            </a:extLst>
          </p:cNvPr>
          <p:cNvSpPr/>
          <p:nvPr/>
        </p:nvSpPr>
        <p:spPr>
          <a:xfrm>
            <a:off x="10308997" y="3377155"/>
            <a:ext cx="1442300" cy="7046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面积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1483572-185E-4D51-A52A-11664AB55F36}"/>
              </a:ext>
            </a:extLst>
          </p:cNvPr>
          <p:cNvSpPr/>
          <p:nvPr/>
        </p:nvSpPr>
        <p:spPr>
          <a:xfrm>
            <a:off x="6836004" y="5528819"/>
            <a:ext cx="1478404" cy="6740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代号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E97EBA28-6001-47D8-9557-2A2AB1FB8F29}"/>
              </a:ext>
            </a:extLst>
          </p:cNvPr>
          <p:cNvSpPr/>
          <p:nvPr/>
        </p:nvSpPr>
        <p:spPr>
          <a:xfrm>
            <a:off x="8700940" y="5698503"/>
            <a:ext cx="1036909" cy="69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名称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7317AAE-0A84-498F-8B52-ABF59B09AA73}"/>
              </a:ext>
            </a:extLst>
          </p:cNvPr>
          <p:cNvSpPr/>
          <p:nvPr/>
        </p:nvSpPr>
        <p:spPr>
          <a:xfrm>
            <a:off x="10957442" y="5231876"/>
            <a:ext cx="1161853" cy="7046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津贴</a:t>
            </a:r>
          </a:p>
        </p:txBody>
      </p:sp>
    </p:spTree>
    <p:extLst>
      <p:ext uri="{BB962C8B-B14F-4D97-AF65-F5344CB8AC3E}">
        <p14:creationId xmlns:p14="http://schemas.microsoft.com/office/powerpoint/2010/main" val="416661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4C62ED1-C3F9-4625-87E8-01EB8F8EC126}"/>
              </a:ext>
            </a:extLst>
          </p:cNvPr>
          <p:cNvSpPr/>
          <p:nvPr/>
        </p:nvSpPr>
        <p:spPr>
          <a:xfrm>
            <a:off x="763571" y="1734532"/>
            <a:ext cx="1508289" cy="810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B9FD91-1DAE-4A07-A058-185D8681CF3E}"/>
              </a:ext>
            </a:extLst>
          </p:cNvPr>
          <p:cNvSpPr/>
          <p:nvPr/>
        </p:nvSpPr>
        <p:spPr>
          <a:xfrm>
            <a:off x="7558391" y="2023353"/>
            <a:ext cx="1712069" cy="810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63E114-A35B-410C-92F9-723B6B99F038}"/>
              </a:ext>
            </a:extLst>
          </p:cNvPr>
          <p:cNvSpPr/>
          <p:nvPr/>
        </p:nvSpPr>
        <p:spPr>
          <a:xfrm>
            <a:off x="7675123" y="5029201"/>
            <a:ext cx="1595337" cy="78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宿舍</a:t>
            </a:r>
          </a:p>
        </p:txBody>
      </p:sp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05A7388B-3B21-4DA6-A71A-2ECCFCE76B96}"/>
              </a:ext>
            </a:extLst>
          </p:cNvPr>
          <p:cNvSpPr/>
          <p:nvPr/>
        </p:nvSpPr>
        <p:spPr>
          <a:xfrm>
            <a:off x="4036978" y="2422187"/>
            <a:ext cx="1342417" cy="73930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拥有</a:t>
            </a:r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E3C650FA-5A70-4D8F-B69B-5AD346529D5C}"/>
              </a:ext>
            </a:extLst>
          </p:cNvPr>
          <p:cNvSpPr/>
          <p:nvPr/>
        </p:nvSpPr>
        <p:spPr>
          <a:xfrm>
            <a:off x="7675122" y="3618590"/>
            <a:ext cx="1459149" cy="8107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入住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7D5BA66-0A35-4628-91EF-32C72A87BAB2}"/>
              </a:ext>
            </a:extLst>
          </p:cNvPr>
          <p:cNvSpPr/>
          <p:nvPr/>
        </p:nvSpPr>
        <p:spPr>
          <a:xfrm>
            <a:off x="0" y="749029"/>
            <a:ext cx="904672" cy="583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班号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FF209A3-2EA1-4D3B-8CA7-5CB5ABCE345C}"/>
              </a:ext>
            </a:extLst>
          </p:cNvPr>
          <p:cNvSpPr/>
          <p:nvPr/>
        </p:nvSpPr>
        <p:spPr>
          <a:xfrm>
            <a:off x="1177046" y="593387"/>
            <a:ext cx="1094813" cy="564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姓名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8BF5C4C-DE58-4C63-934F-AA4DF4B94B9E}"/>
              </a:ext>
            </a:extLst>
          </p:cNvPr>
          <p:cNvSpPr/>
          <p:nvPr/>
        </p:nvSpPr>
        <p:spPr>
          <a:xfrm>
            <a:off x="2422187" y="875489"/>
            <a:ext cx="1274324" cy="684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班主任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9E0E0B4-CB13-421E-80B3-B24BDAB0C707}"/>
              </a:ext>
            </a:extLst>
          </p:cNvPr>
          <p:cNvSpPr/>
          <p:nvPr/>
        </p:nvSpPr>
        <p:spPr>
          <a:xfrm>
            <a:off x="4182894" y="4023942"/>
            <a:ext cx="1196501" cy="7393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入住时间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89B3734-FA7A-4982-85BB-0A4E56BC8834}"/>
              </a:ext>
            </a:extLst>
          </p:cNvPr>
          <p:cNvSpPr/>
          <p:nvPr/>
        </p:nvSpPr>
        <p:spPr>
          <a:xfrm>
            <a:off x="6274340" y="486383"/>
            <a:ext cx="1284051" cy="684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学号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703218D-0273-4D7C-B66C-2F8B7A715E86}"/>
              </a:ext>
            </a:extLst>
          </p:cNvPr>
          <p:cNvSpPr/>
          <p:nvPr/>
        </p:nvSpPr>
        <p:spPr>
          <a:xfrm>
            <a:off x="7986409" y="262647"/>
            <a:ext cx="1712069" cy="778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身份证号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A249B24-9C2D-4B4D-A3B2-76A631ED2A5F}"/>
              </a:ext>
            </a:extLst>
          </p:cNvPr>
          <p:cNvSpPr/>
          <p:nvPr/>
        </p:nvSpPr>
        <p:spPr>
          <a:xfrm>
            <a:off x="10048672" y="875489"/>
            <a:ext cx="1512200" cy="778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性别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C800FBA-3E33-4F6C-98D7-C1ECEE529233}"/>
              </a:ext>
            </a:extLst>
          </p:cNvPr>
          <p:cNvSpPr/>
          <p:nvPr/>
        </p:nvSpPr>
        <p:spPr>
          <a:xfrm>
            <a:off x="10048672" y="2217906"/>
            <a:ext cx="1400784" cy="810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姓名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D28CF4-F8BE-407E-95DD-3D667A6F9833}"/>
              </a:ext>
            </a:extLst>
          </p:cNvPr>
          <p:cNvSpPr/>
          <p:nvPr/>
        </p:nvSpPr>
        <p:spPr>
          <a:xfrm>
            <a:off x="10160088" y="4763244"/>
            <a:ext cx="1400784" cy="9144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宿舍号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2FAD529-CB9A-4D53-BC48-6881C0D1E748}"/>
              </a:ext>
            </a:extLst>
          </p:cNvPr>
          <p:cNvSpPr/>
          <p:nvPr/>
        </p:nvSpPr>
        <p:spPr>
          <a:xfrm>
            <a:off x="7558390" y="6060332"/>
            <a:ext cx="1819073" cy="778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宿舍地址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BBCBF8E-5F48-4B0A-97C4-237E93FCC977}"/>
              </a:ext>
            </a:extLst>
          </p:cNvPr>
          <p:cNvCxnSpPr>
            <a:stCxn id="7" idx="4"/>
          </p:cNvCxnSpPr>
          <p:nvPr/>
        </p:nvCxnSpPr>
        <p:spPr>
          <a:xfrm>
            <a:off x="452336" y="1332689"/>
            <a:ext cx="311235" cy="437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A425ED2-F5D2-4C2D-859F-EF068CA0A4E7}"/>
              </a:ext>
            </a:extLst>
          </p:cNvPr>
          <p:cNvCxnSpPr>
            <a:stCxn id="8" idx="4"/>
            <a:endCxn id="2" idx="0"/>
          </p:cNvCxnSpPr>
          <p:nvPr/>
        </p:nvCxnSpPr>
        <p:spPr>
          <a:xfrm flipH="1">
            <a:off x="1517716" y="1157591"/>
            <a:ext cx="206737" cy="576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B34F9B9-394A-47C0-A41B-9892ADDE0963}"/>
              </a:ext>
            </a:extLst>
          </p:cNvPr>
          <p:cNvCxnSpPr>
            <a:stCxn id="9" idx="4"/>
          </p:cNvCxnSpPr>
          <p:nvPr/>
        </p:nvCxnSpPr>
        <p:spPr>
          <a:xfrm flipH="1">
            <a:off x="2243655" y="1559784"/>
            <a:ext cx="815694" cy="210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6872776-14D0-4D4F-B604-C2CCE3EDE5B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212880" y="2545237"/>
            <a:ext cx="1824098" cy="246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A6101F4-B86A-4C20-A65B-DC25E00BC43C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5379395" y="2428706"/>
            <a:ext cx="2178996" cy="363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C6FC62D-669D-482F-9255-AE996DB3A11E}"/>
              </a:ext>
            </a:extLst>
          </p:cNvPr>
          <p:cNvCxnSpPr>
            <a:stCxn id="11" idx="4"/>
          </p:cNvCxnSpPr>
          <p:nvPr/>
        </p:nvCxnSpPr>
        <p:spPr>
          <a:xfrm>
            <a:off x="6916366" y="1170678"/>
            <a:ext cx="642024" cy="969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5B4D9A0-A946-4F02-8745-8A436B720AF9}"/>
              </a:ext>
            </a:extLst>
          </p:cNvPr>
          <p:cNvCxnSpPr>
            <a:stCxn id="12" idx="4"/>
            <a:endCxn id="3" idx="0"/>
          </p:cNvCxnSpPr>
          <p:nvPr/>
        </p:nvCxnSpPr>
        <p:spPr>
          <a:xfrm flipH="1">
            <a:off x="8414426" y="1040859"/>
            <a:ext cx="428018" cy="982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FBBF5E1-4D0A-4D0D-964B-01BCFAA8D603}"/>
              </a:ext>
            </a:extLst>
          </p:cNvPr>
          <p:cNvCxnSpPr>
            <a:endCxn id="13" idx="3"/>
          </p:cNvCxnSpPr>
          <p:nvPr/>
        </p:nvCxnSpPr>
        <p:spPr>
          <a:xfrm flipV="1">
            <a:off x="9270460" y="1539734"/>
            <a:ext cx="999669" cy="600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443066C-63C8-4971-917B-DA05A1510F75}"/>
              </a:ext>
            </a:extLst>
          </p:cNvPr>
          <p:cNvCxnSpPr>
            <a:stCxn id="3" idx="3"/>
            <a:endCxn id="14" idx="2"/>
          </p:cNvCxnSpPr>
          <p:nvPr/>
        </p:nvCxnSpPr>
        <p:spPr>
          <a:xfrm>
            <a:off x="9270460" y="2428706"/>
            <a:ext cx="778212" cy="194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E7DD0D-CAB5-4864-A5BA-A4F7CCC000A7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8404697" y="2834058"/>
            <a:ext cx="9729" cy="784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9823306-2F1F-4B46-8C4F-52E63CC71795}"/>
              </a:ext>
            </a:extLst>
          </p:cNvPr>
          <p:cNvCxnSpPr>
            <a:stCxn id="6" idx="2"/>
          </p:cNvCxnSpPr>
          <p:nvPr/>
        </p:nvCxnSpPr>
        <p:spPr>
          <a:xfrm flipH="1">
            <a:off x="8404696" y="4429295"/>
            <a:ext cx="1" cy="599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4DA727E-3442-4E86-8901-2B20A80AF64C}"/>
              </a:ext>
            </a:extLst>
          </p:cNvPr>
          <p:cNvCxnSpPr>
            <a:stCxn id="4" idx="3"/>
            <a:endCxn id="15" idx="2"/>
          </p:cNvCxnSpPr>
          <p:nvPr/>
        </p:nvCxnSpPr>
        <p:spPr>
          <a:xfrm flipV="1">
            <a:off x="9270460" y="5220445"/>
            <a:ext cx="889628" cy="202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ECF0CA0-6155-455F-B298-16989D01A5BA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8467927" y="5817141"/>
            <a:ext cx="4865" cy="243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1E80E2C-D082-4A1B-8131-C657085C45F5}"/>
              </a:ext>
            </a:extLst>
          </p:cNvPr>
          <p:cNvCxnSpPr>
            <a:stCxn id="10" idx="6"/>
            <a:endCxn id="6" idx="1"/>
          </p:cNvCxnSpPr>
          <p:nvPr/>
        </p:nvCxnSpPr>
        <p:spPr>
          <a:xfrm flipV="1">
            <a:off x="5379395" y="4023943"/>
            <a:ext cx="2295727" cy="369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4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74</Words>
  <Application>Microsoft Office PowerPoint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信息管理2班 韦秋龙 035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秋龙 韦</dc:creator>
  <cp:lastModifiedBy>秋龙 韦</cp:lastModifiedBy>
  <cp:revision>6</cp:revision>
  <dcterms:created xsi:type="dcterms:W3CDTF">2020-03-08T05:28:49Z</dcterms:created>
  <dcterms:modified xsi:type="dcterms:W3CDTF">2020-03-08T06:19:05Z</dcterms:modified>
</cp:coreProperties>
</file>