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4" r:id="rId4"/>
    <p:sldId id="260" r:id="rId5"/>
    <p:sldId id="295" r:id="rId6"/>
    <p:sldId id="267" r:id="rId7"/>
    <p:sldId id="302" r:id="rId8"/>
    <p:sldId id="296" r:id="rId9"/>
    <p:sldId id="272" r:id="rId10"/>
    <p:sldId id="29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5FD"/>
    <a:srgbClr val="3A6695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63" autoAdjust="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>
        <p:guide orient="horz" pos="212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2930" y="2729230"/>
            <a:ext cx="11026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星体运动模拟系统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070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73" y="527615"/>
            <a:ext cx="4226054" cy="1136418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3758546" y="5644929"/>
            <a:ext cx="2467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：舒允豪、闫谅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7008334" y="5644929"/>
            <a:ext cx="233426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2022.11.19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295454" y="5606134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90800" y="3137598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请各位老师指正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73" y="527615"/>
            <a:ext cx="4226054" cy="1136418"/>
          </a:xfrm>
          <a:prstGeom prst="rect">
            <a:avLst/>
          </a:prstGeom>
        </p:spPr>
      </p:pic>
      <p:sp>
        <p:nvSpPr>
          <p:cNvPr id="2" name="TextBox 6"/>
          <p:cNvSpPr txBox="1"/>
          <p:nvPr/>
        </p:nvSpPr>
        <p:spPr>
          <a:xfrm>
            <a:off x="3758546" y="5644929"/>
            <a:ext cx="2467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：舒允豪、闫谅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7008334" y="5644929"/>
            <a:ext cx="233426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2022.11.19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Freeform 7"/>
          <p:cNvSpPr>
            <a:spLocks noChangeAspect="1" noEditPoints="1"/>
          </p:cNvSpPr>
          <p:nvPr/>
        </p:nvSpPr>
        <p:spPr bwMode="auto">
          <a:xfrm>
            <a:off x="3295454" y="5606134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rgbClr val="9C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35" y="6223000"/>
            <a:ext cx="1710330" cy="45992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640139" y="216787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5640139" y="313579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640139" y="410372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745039" y="216787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非线性系统描述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745039" y="313579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数学模型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745039" y="410372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创新细节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196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非线性系统描述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detail="2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7624"/>
            <a:ext cx="4495800" cy="12089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3374314" y="215903"/>
            <a:ext cx="1344000" cy="31051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非线性系统描述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数学模型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创新细节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607060" y="1291590"/>
            <a:ext cx="4876800" cy="487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052185" y="1691005"/>
            <a:ext cx="51835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/>
              <a:t>据2019年11月15日的一则科学报告显示，我们目前已经发现4000多个系外行星，不过，这些系外行星的运行情况不大一样，它们所环绕的主恒星情况不一样。耶拿大学天体物理研究所和大学天文台的一项新研究结果表明，目前已经发现有200多个系外行星所在的恒星系是多星系统。也就是说，如果站在这200多个系外行星表面，我们可以看到两个或者两个以上“太阳”。</a:t>
            </a:r>
          </a:p>
          <a:p>
            <a:pPr indent="457200"/>
            <a:r>
              <a:rPr lang="zh-CN" altLang="en-US" sz="2000"/>
              <a:t>我们希望建立一个系统，通过确定初始条件，可以简单的模拟所有星体系统的运动，并求出该系统各个星体运动坐标的数值解。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196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detail="2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7624"/>
            <a:ext cx="4495800" cy="12089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9336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3374949" y="215903"/>
            <a:ext cx="1344000" cy="31051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非线性系统描述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数学模型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创新细节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3" descr="77dfde654e4ff17c95fbe51d82a80598"/>
          <p:cNvPicPr>
            <a:picLocks noChangeAspect="1"/>
          </p:cNvPicPr>
          <p:nvPr/>
        </p:nvPicPr>
        <p:blipFill>
          <a:blip r:embed="rId5"/>
          <a:srcRect l="32350" r="29422"/>
          <a:stretch>
            <a:fillRect/>
          </a:stretch>
        </p:blipFill>
        <p:spPr>
          <a:xfrm>
            <a:off x="971550" y="1771650"/>
            <a:ext cx="2519363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5" descr="18d367a154f20761537ae9e32823a7a8"/>
          <p:cNvPicPr>
            <a:picLocks noChangeAspect="1"/>
          </p:cNvPicPr>
          <p:nvPr/>
        </p:nvPicPr>
        <p:blipFill>
          <a:blip r:embed="rId6"/>
          <a:srcRect l="26877" r="24348"/>
          <a:stretch>
            <a:fillRect/>
          </a:stretch>
        </p:blipFill>
        <p:spPr>
          <a:xfrm>
            <a:off x="971550" y="3716338"/>
            <a:ext cx="3562350" cy="120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7"/>
          <p:cNvSpPr txBox="1"/>
          <p:nvPr/>
        </p:nvSpPr>
        <p:spPr>
          <a:xfrm>
            <a:off x="1044575" y="1196975"/>
            <a:ext cx="2886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万有引力定律</a:t>
            </a:r>
          </a:p>
        </p:txBody>
      </p:sp>
      <p:sp>
        <p:nvSpPr>
          <p:cNvPr id="14" name="文本框 8"/>
          <p:cNvSpPr txBox="1"/>
          <p:nvPr/>
        </p:nvSpPr>
        <p:spPr>
          <a:xfrm>
            <a:off x="1044575" y="3140075"/>
            <a:ext cx="2803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牛顿第二定律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9336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3374949" y="215903"/>
            <a:ext cx="1344000" cy="31051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非线性系统描述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数学模型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创新细节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8"/>
          <p:cNvSpPr txBox="1"/>
          <p:nvPr/>
        </p:nvSpPr>
        <p:spPr>
          <a:xfrm>
            <a:off x="556260" y="1366520"/>
            <a:ext cx="60432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四阶龙格库塔法得出运动轨迹数值解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2325" y="2549525"/>
            <a:ext cx="36703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对于微分方程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20191127193738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625" y="2727325"/>
            <a:ext cx="3626485" cy="2768600"/>
          </a:xfrm>
          <a:prstGeom prst="rect">
            <a:avLst/>
          </a:prstGeom>
        </p:spPr>
      </p:pic>
      <p:pic>
        <p:nvPicPr>
          <p:cNvPr id="6" name="图片 5" descr="20191127193733834"/>
          <p:cNvPicPr>
            <a:picLocks noChangeAspect="1"/>
          </p:cNvPicPr>
          <p:nvPr/>
        </p:nvPicPr>
        <p:blipFill>
          <a:blip r:embed="rId6"/>
          <a:srcRect l="21223" b="14201"/>
          <a:stretch>
            <a:fillRect/>
          </a:stretch>
        </p:blipFill>
        <p:spPr>
          <a:xfrm>
            <a:off x="726440" y="3140710"/>
            <a:ext cx="2296795" cy="1377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92930" y="2219325"/>
            <a:ext cx="58839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采用四阶龙格-库塔法的计算公式为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其中，h为求解步长。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196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创新细节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detail="2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7624"/>
            <a:ext cx="4495800" cy="12089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66354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3374949" y="215903"/>
            <a:ext cx="1344000" cy="31051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非线性系统描述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数学模型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创新细节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53465" y="956310"/>
            <a:ext cx="10627360" cy="3564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/>
              <a:t>1.</a:t>
            </a:r>
            <a:r>
              <a:rPr lang="zh-CN" altLang="en-US" sz="3200"/>
              <a:t>星体体积与质量相关</a:t>
            </a:r>
          </a:p>
          <a:p>
            <a:endParaRPr lang="zh-CN" altLang="en-US" sz="3200"/>
          </a:p>
          <a:p>
            <a:r>
              <a:rPr lang="en-US" altLang="zh-CN" sz="3200"/>
              <a:t>2.</a:t>
            </a:r>
            <a:r>
              <a:rPr lang="zh-CN" altLang="en-US" sz="3200"/>
              <a:t>窗口随运动变化便于直观观看且可以自由切换视角</a:t>
            </a:r>
          </a:p>
          <a:p>
            <a:endParaRPr lang="zh-CN" altLang="en-US" sz="3200"/>
          </a:p>
          <a:p>
            <a:r>
              <a:rPr lang="en-US" altLang="zh-CN" sz="3200"/>
              <a:t>3.</a:t>
            </a:r>
            <a:r>
              <a:rPr lang="zh-CN" altLang="en-US" sz="3200"/>
              <a:t>运用赋权法保证星体大小和运动半径不会差距过大</a:t>
            </a:r>
          </a:p>
          <a:p>
            <a:endParaRPr lang="zh-CN" altLang="en-US" sz="3200"/>
          </a:p>
          <a:p>
            <a:r>
              <a:rPr lang="en-US" altLang="zh-CN" sz="3200"/>
              <a:t>4.</a:t>
            </a:r>
            <a:r>
              <a:rPr lang="zh-CN" altLang="en-US" sz="3200"/>
              <a:t>模拟步长可以自由更改</a:t>
            </a:r>
          </a:p>
          <a:p>
            <a:endParaRPr lang="zh-CN" altLang="en-US" sz="3200"/>
          </a:p>
          <a:p>
            <a:r>
              <a:rPr lang="en-US" altLang="zh-CN" sz="3200"/>
              <a:t>5.</a:t>
            </a:r>
            <a:r>
              <a:rPr lang="zh-CN" altLang="en-US" sz="3200"/>
              <a:t>增加碰撞的判定</a:t>
            </a:r>
          </a:p>
          <a:p>
            <a:endParaRPr lang="zh-CN" altLang="en-US" sz="3200"/>
          </a:p>
          <a:p>
            <a:r>
              <a:rPr lang="en-US" altLang="zh-CN" sz="3200"/>
              <a:t>6.</a:t>
            </a:r>
            <a:r>
              <a:rPr lang="zh-CN" altLang="en-US" sz="3200"/>
              <a:t>将路径生成为</a:t>
            </a:r>
            <a:r>
              <a:rPr lang="en-US" altLang="zh-CN" sz="3200"/>
              <a:t>GIF</a:t>
            </a:r>
            <a:r>
              <a:rPr lang="zh-CN" altLang="en-US" sz="3200"/>
              <a:t>文件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676ceeb-2181-4d01-adce-87d56a800098"/>
  <p:tag name="COMMONDATA" val="eyJoZGlkIjoiZWVlOTRhMzE3OTA0MGQ2ZThiODRlYzMwZDdmZDI1Z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宽屏</PresentationFormat>
  <Paragraphs>78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Impact MT Std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86135</cp:lastModifiedBy>
  <cp:revision>119</cp:revision>
  <dcterms:created xsi:type="dcterms:W3CDTF">2016-11-24T09:20:00Z</dcterms:created>
  <dcterms:modified xsi:type="dcterms:W3CDTF">2022-12-21T12:16:16Z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2052-11.8.2.11500</vt:lpwstr>
  </property>
  <property fmtid="{D5CDD505-2E9C-101B-9397-08002B2CF9AE}" pid="3" name="ICV">
    <vt:lpwstr>E3F23ACB487B4D2DA378E8C8D9A0B9E6</vt:lpwstr>
  </property>
</Properties>
</file>