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20"/>
  </p:notesMasterIdLst>
  <p:sldIdLst>
    <p:sldId id="401" r:id="rId4"/>
    <p:sldId id="257" r:id="rId5"/>
    <p:sldId id="258" r:id="rId6"/>
    <p:sldId id="317" r:id="rId7"/>
    <p:sldId id="318" r:id="rId8"/>
    <p:sldId id="373" r:id="rId9"/>
    <p:sldId id="424" r:id="rId10"/>
    <p:sldId id="411" r:id="rId11"/>
    <p:sldId id="344" r:id="rId12"/>
    <p:sldId id="416" r:id="rId13"/>
    <p:sldId id="419" r:id="rId14"/>
    <p:sldId id="423" r:id="rId15"/>
    <p:sldId id="425" r:id="rId16"/>
    <p:sldId id="374" r:id="rId17"/>
    <p:sldId id="422" r:id="rId18"/>
    <p:sldId id="295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6096000" y="6237288"/>
            <a:ext cx="3857625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1000" kern="1500" cap="none" spc="150" normalizeH="0" baseline="0" noProof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注：文本框可根据需求改变颜色、移动位置；文字可编辑</a:t>
            </a:r>
            <a:endParaRPr kumimoji="0" lang="zh-CN" altLang="en-US" sz="1000" kern="1500" cap="none" spc="150" normalizeH="0" baseline="0" noProof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endParaRPr kumimoji="0" lang="en-US" altLang="zh-CN" sz="1200" kern="1200" cap="none" spc="0" normalizeH="0" baseline="0" noProof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Shape 74"/>
          <p:cNvSpPr txBox="1"/>
          <p:nvPr/>
        </p:nvSpPr>
        <p:spPr>
          <a:xfrm>
            <a:off x="4756150" y="3149283"/>
            <a:ext cx="8569325" cy="1223963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Bold"/>
                <a:ea typeface="宋体" panose="02010600030101010101" pitchFamily="2" charset="-122"/>
                <a:cs typeface="Roboto Bold"/>
                <a:sym typeface="Roboto Bold"/>
              </a:rPr>
              <a:t>Redis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Bold"/>
                <a:ea typeface="宋体" panose="02010600030101010101" pitchFamily="2" charset="-122"/>
                <a:cs typeface="Roboto Bold"/>
                <a:sym typeface="Roboto Bold"/>
              </a:rPr>
              <a:t>的技术分享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boto Bold"/>
              <a:ea typeface="宋体" panose="02010600030101010101" pitchFamily="2" charset="-122"/>
              <a:cs typeface="Roboto Bold"/>
              <a:sym typeface="Roboto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56150" y="3860800"/>
            <a:ext cx="31546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结合项目应用场景的实际使用</a:t>
            </a: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101" name="组合 15"/>
          <p:cNvGrpSpPr/>
          <p:nvPr/>
        </p:nvGrpSpPr>
        <p:grpSpPr>
          <a:xfrm>
            <a:off x="4800600" y="4292600"/>
            <a:ext cx="4035425" cy="417513"/>
            <a:chOff x="1811867" y="3185013"/>
            <a:chExt cx="4035239" cy="416455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1835696" y="3213522"/>
              <a:ext cx="4011410" cy="387946"/>
            </a:xfrm>
            <a:prstGeom prst="roundRect">
              <a:avLst>
                <a:gd name="adj" fmla="val 4227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" name="组合 106"/>
            <p:cNvGrpSpPr/>
            <p:nvPr/>
          </p:nvGrpSpPr>
          <p:grpSpPr bwMode="auto">
            <a:xfrm>
              <a:off x="1811867" y="3185013"/>
              <a:ext cx="559645" cy="416455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圆角矩形 20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920239" y="2397813"/>
                <a:ext cx="681257" cy="53351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3" name="矩形 259"/>
          <p:cNvSpPr>
            <a:spLocks noChangeArrowheads="1"/>
          </p:cNvSpPr>
          <p:nvPr/>
        </p:nvSpPr>
        <p:spPr bwMode="auto">
          <a:xfrm>
            <a:off x="5614988" y="4373563"/>
            <a:ext cx="1733550" cy="565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Calibri" panose="020F0502020204030204" charset="0"/>
              </a:rPr>
              <a:t>赖进杰</a:t>
            </a:r>
            <a:endParaRPr kumimoji="0" lang="zh-CN" altLang="en-US" sz="14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Calibri" panose="020F050202020403020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业务场景</a:t>
            </a:r>
            <a:r>
              <a:rPr lang="en-US" altLang="zh-CN"/>
              <a:t>3</a:t>
            </a:r>
            <a:r>
              <a:rPr lang="zh-CN" altLang="en-US"/>
              <a:t>：分布式锁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场景：对共享资源进行分布式锁！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/>
          </a:p>
          <a:p>
            <a:pPr marL="0" indent="0">
              <a:buNone/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业务场景</a:t>
            </a:r>
            <a:r>
              <a:rPr lang="en-US" altLang="zh-CN"/>
              <a:t>4</a:t>
            </a:r>
            <a:r>
              <a:rPr lang="zh-CN" altLang="en-US"/>
              <a:t>：</a:t>
            </a:r>
            <a:r>
              <a:rPr lang="en-US" altLang="zh-CN"/>
              <a:t>Session</a:t>
            </a:r>
            <a:r>
              <a:rPr lang="zh-CN" altLang="en-US"/>
              <a:t>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场景：直接查询数据库，数据量比较大，时间慢，用户体验差，对数据库的性能也有影响。</a:t>
            </a:r>
            <a:endParaRPr lang="zh-CN" altLang="en-US"/>
          </a:p>
          <a:p>
            <a:r>
              <a:rPr lang="zh-CN" altLang="en-US"/>
              <a:t>把数据提交先查询出来，放进缓存。</a:t>
            </a:r>
            <a:endParaRPr lang="zh-CN" altLang="en-US"/>
          </a:p>
          <a:p>
            <a:r>
              <a:t>把object和list&lt;?&gt; 转成json的字符串格式再set到redis里面，取得时候再把json转换为需要的对象，这样简单快捷，推荐使用。</a:t>
            </a:r>
            <a:endParaRPr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业务场景</a:t>
            </a:r>
            <a:r>
              <a:rPr lang="en-US" altLang="zh-CN"/>
              <a:t>4</a:t>
            </a:r>
            <a:r>
              <a:rPr lang="zh-CN" altLang="en-US"/>
              <a:t>：</a:t>
            </a:r>
            <a:r>
              <a:rPr lang="en-US" altLang="zh-CN"/>
              <a:t>Session</a:t>
            </a:r>
            <a:r>
              <a:rPr lang="zh-CN" altLang="en-US"/>
              <a:t>存储示图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56690"/>
            <a:ext cx="9489440" cy="47205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业务场景</a:t>
            </a:r>
            <a:r>
              <a:rPr lang="en-US" altLang="zh-CN"/>
              <a:t>4</a:t>
            </a:r>
            <a:r>
              <a:rPr lang="zh-CN" altLang="en-US"/>
              <a:t>：</a:t>
            </a:r>
            <a:r>
              <a:rPr lang="zh-CN"/>
              <a:t>排行榜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场景：对一些点赞数量，阅读数量，销量数量进行实时排行</a:t>
            </a:r>
            <a:r>
              <a:t>。</a:t>
            </a:r>
          </a:p>
          <a:p>
            <a:r>
              <a:rPr lang="zh-CN"/>
              <a:t>如果直接查数据库，耗时多，性能差，体检差。</a:t>
            </a:r>
            <a:endParaRPr 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Redis应用场景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会话缓存，共享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常用数据缓存，海量数据的读写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计数器，验证码重复发送，验证前端重复请求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计数器，高并发秒杀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队列（相当于消息系统，ActiveMQ，</a:t>
            </a: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abbi</a:t>
            </a:r>
            <a:r>
              <a:rPr lang="en-US" altLang="zh-CN">
                <a:sym typeface="+mn-ea"/>
              </a:rPr>
              <a:t>MQ</a:t>
            </a:r>
            <a:r>
              <a:rPr lang="zh-CN" altLang="en-US">
                <a:sym typeface="+mn-ea"/>
              </a:rPr>
              <a:t>等工具类似，但是个人觉得简单用一下还行，如果对于数据一致性要求高的话还是用</a:t>
            </a: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abbi</a:t>
            </a:r>
            <a:r>
              <a:rPr lang="en-US" altLang="zh-CN">
                <a:sym typeface="+mn-ea"/>
              </a:rPr>
              <a:t>MQ</a:t>
            </a:r>
            <a:r>
              <a:rPr lang="zh-CN" altLang="en-US">
                <a:sym typeface="+mn-ea"/>
              </a:rPr>
              <a:t>等专业系统。）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分布式锁，秒杀设计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参考文献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https://redis.io/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http://zhaozhiming.github.io/blog/2015/04/12/spring-data-redis/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http://www.07net01.com/linux/guanyuSpring_Data_redisjizhongduixiangxuliehuadebijiao_531153_1373968610.html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dirty="0" smtClean="0">
                <a:solidFill>
                  <a:srgbClr val="FF9400"/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  <a:sym typeface="+mn-ea"/>
              </a:rPr>
              <a:t>                                      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  <a:sym typeface="+mn-ea"/>
              </a:rPr>
              <a:t>THANKS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  <a:sym typeface="+mn-ea"/>
              </a:rPr>
              <a:t>！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Segoe UI Light" panose="020B0502040204020203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分享流程：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Redis</a:t>
            </a:r>
            <a:r>
              <a:rPr lang="zh-CN" altLang="en-US">
                <a:solidFill>
                  <a:srgbClr val="FF0000"/>
                </a:solidFill>
              </a:rPr>
              <a:t>是什么？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，为什么要用</a:t>
            </a:r>
            <a:r>
              <a:rPr lang="en-US" altLang="zh-CN">
                <a:solidFill>
                  <a:srgbClr val="FF0000"/>
                </a:solidFill>
              </a:rPr>
              <a:t>Redis?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Redis</a:t>
            </a:r>
            <a:r>
              <a:rPr lang="zh-CN" altLang="en-US">
                <a:solidFill>
                  <a:srgbClr val="FF0000"/>
                </a:solidFill>
              </a:rPr>
              <a:t>怎么使用？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，分享下在项目中用到</a:t>
            </a:r>
            <a:r>
              <a:rPr lang="en-US" altLang="zh-CN">
                <a:solidFill>
                  <a:srgbClr val="FF0000"/>
                </a:solidFill>
              </a:rPr>
              <a:t>Redis</a:t>
            </a:r>
            <a:r>
              <a:rPr lang="zh-CN" altLang="en-US">
                <a:solidFill>
                  <a:srgbClr val="FF0000"/>
                </a:solidFill>
              </a:rPr>
              <a:t>的业务场景及其他使用场景？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Redis</a:t>
            </a:r>
            <a:r>
              <a:rPr lang="zh-CN" altLang="en-US">
                <a:sym typeface="+mn-ea"/>
              </a:rPr>
              <a:t>简介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>
                <a:sym typeface="+mn-ea"/>
              </a:rPr>
              <a:t>Redis 简介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Redis 是完全开源免费的，遵守BSD协议，是一个高性能的key-value数据库。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Redis 与其他 key - value 缓存产品有以下三个特点：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Redis支持数据的持久化，可以将内存中的数据保存在磁盘中，重启的时候可以再次加载进行使用。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Redis不仅仅支持简单的key-value类型的数据，同时还提供list，set，zset，hash等数据结构的存储。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Redis支持数据的备份，即master-slave模式的数据备份。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Redis 优势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(1) 速度快，因为数据存在内存中，类似于HashMap，HashMap的优势就是查找和操作的时间复杂度都是O(1)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(2) 支持丰富数据类型，支持string，list，set，sorted set，hash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(3) 支持事务，操作都是原子性，所谓的原子性就是对数据的更改要么全部执行，要么全部不执行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(4) 丰富的特性：可用于缓存，消息，按key设置过期时间，过期后将会自动删除</a:t>
            </a:r>
            <a:endParaRPr lang="zh-CN" altLang="en-US"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Redis为什么这么快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5105"/>
            <a:ext cx="10515600" cy="4702175"/>
          </a:xfrm>
        </p:spPr>
        <p:txBody>
          <a:bodyPr>
            <a:noAutofit/>
          </a:bodyPr>
          <a:p>
            <a:r>
              <a:rPr lang="zh-CN" altLang="en-US" sz="2400">
                <a:sym typeface="+mn-ea"/>
              </a:rPr>
              <a:t>1、完全基于内存，绝大部分请求是纯粹的内存操作，非常快速。数据存在内存中，类似于HashMap，HashMap的优势就是查找和操作的时间复杂度都是O(1)；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2、数据结构简单，对数据操作也简单，Redis中的数据结构是专门进行设计的；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3、采用单线程，避免了不必要的上下文切换和竞争条件，也不存在多进程或者多线程导致的切换而消耗 CPU，不用去考虑各种锁的问题，不存在加锁释放锁操作，没有因为可能出现死锁而导致的性能消耗；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4、使用多路I/O复用模型，非阻塞IO；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sym typeface="+mn-ea"/>
              </a:rPr>
              <a:t>5、使用底层模型不同，它们之间底层实现方式以及与客户端之间通信的应用协议不一样，Redis直接自己构建了VM 机制 ，因为一般的系统调用系统函数的话，会浪费一定的时间去移动和请求；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Redis使用单线程有什么优势？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单线程指的是网络请求模块使用了一个线程（所以不需考虑并发安全性），其他模块仍用了多个线程。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代码更清晰，处理逻辑更简单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不用去考虑各种锁的问题，不存在加锁释放锁操作，没有因为可能出现死锁而导致的性能消耗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不存在多进程或者多线程导致的切换而消耗CPU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官方FAQ表示，因为Redis是基于内存的操作，CPU不是Redis的瓶颈，Redis的瓶颈最有可能是机器内存的大小或者网络带宽。既然单线程容易实现，而且CPU不会成为瓶颈，那就顺理成章地采用单线程的方案了（毕竟采用多线程会有很多麻烦！）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Redis的序列化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 sz="2400">
                <a:sym typeface="+mn-ea"/>
              </a:rPr>
              <a:t>redis虽然提供了对list set hash等数据类型的支持，但是没有提供对POJO对象的支持，底层都是把对象序列化后再以字符串的方式存储的。* 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spring-data-redis的序列化类有下面这几个: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GenericToStringSerializer: 可以将任何对象泛化为字符串并序列化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Jackson2JsonRedisSerializer: 跟JacksonJsonRedisSerializer实际上是一样的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JacksonJsonRedisSerializer: 序列化object对象为json字符串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JdkSerializationRedisSerializer: 序列化java对象（被序列化的对象必须实现Serializable接口）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StringRedisSerializer: 简单的字符串序列化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GenericToStringSerializer:类似StringRedisSerializer的字符串序列化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GenericJackson2JsonRedisSerializer:类似Jackson2JsonRedisSerializer，但使用时构造函数不用特定的类参考以上序列化,自定义序列化类; 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业务场景</a:t>
            </a:r>
            <a:r>
              <a:rPr lang="en-US" altLang="zh-CN"/>
              <a:t>1</a:t>
            </a:r>
            <a:r>
              <a:rPr lang="zh-CN" altLang="en-US"/>
              <a:t>：验证码发送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场景：客户注册登录发送验证码，避免用户频繁或者有恶意程序点击发送验收码，时间限制。</a:t>
            </a:r>
            <a:endParaRPr lang="zh-CN" altLang="en-US"/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业务场景</a:t>
            </a:r>
            <a:r>
              <a:rPr lang="en-US" altLang="zh-CN"/>
              <a:t>2</a:t>
            </a:r>
            <a:r>
              <a:rPr lang="zh-CN" altLang="en-US"/>
              <a:t>：数量秒杀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场景：在秒杀前设置好数量，进行多线程并发秒杀！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/>
          </a:p>
          <a:p>
            <a:pPr marL="0" indent="0">
              <a:buNone/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2371</Words>
  <Application>WPS 演示</Application>
  <PresentationFormat>宽屏</PresentationFormat>
  <Paragraphs>125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微软雅黑</vt:lpstr>
      <vt:lpstr>Roboto Bold</vt:lpstr>
      <vt:lpstr>Roboto Regular</vt:lpstr>
      <vt:lpstr>Segoe UI Light</vt:lpstr>
      <vt:lpstr>Segoe Print</vt:lpstr>
      <vt:lpstr>Arial Unicode MS</vt:lpstr>
      <vt:lpstr>Calibri Light</vt:lpstr>
      <vt:lpstr>Office 主题</vt:lpstr>
      <vt:lpstr>1_Office 主题</vt:lpstr>
      <vt:lpstr>PowerPoint 演示文稿</vt:lpstr>
      <vt:lpstr>分享流程：</vt:lpstr>
      <vt:lpstr>Redis简介</vt:lpstr>
      <vt:lpstr>Redis 优势</vt:lpstr>
      <vt:lpstr>Redis为什么这么快</vt:lpstr>
      <vt:lpstr>Redis使用单线程有什么优势？</vt:lpstr>
      <vt:lpstr>Redis使用单线程有什么优势？</vt:lpstr>
      <vt:lpstr>业务场景1：验证码发送</vt:lpstr>
      <vt:lpstr>业务场景2：数量秒杀</vt:lpstr>
      <vt:lpstr>业务场景3：分布式锁</vt:lpstr>
      <vt:lpstr>业务场景4：Session存储</vt:lpstr>
      <vt:lpstr>业务场景4：Session存储</vt:lpstr>
      <vt:lpstr>业务场景4：Session存储</vt:lpstr>
      <vt:lpstr>Redis应用场景</vt:lpstr>
      <vt:lpstr>Redis应用场景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LJJ</cp:lastModifiedBy>
  <cp:revision>189</cp:revision>
  <dcterms:created xsi:type="dcterms:W3CDTF">2018-08-30T07:26:00Z</dcterms:created>
  <dcterms:modified xsi:type="dcterms:W3CDTF">2018-12-14T11:26:45Z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