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forecasting re</a:t>
            </a:r>
            <a:r>
              <a:rPr lang="en-US"/>
              <a:t>funds</a:t>
            </a:r>
            <a:br>
              <a:rPr lang="en-US"/>
            </a:br>
            <a:endParaRPr lang="en-US"/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6/25/2020 2:06:56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FUNDS  FORECAST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forecasting returned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google1580233541</cp:lastModifiedBy>
  <cp:revision>1</cp:revision>
  <dcterms:created xsi:type="dcterms:W3CDTF">2020-06-25T08:37:00Z</dcterms:created>
  <dcterms:modified xsi:type="dcterms:W3CDTF">2020-06-25T08:40:35Z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