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548" y="1429130"/>
            <a:ext cx="6454902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994" y="3154743"/>
            <a:ext cx="7461884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-75" b="0">
                <a:solidFill>
                  <a:srgbClr val="90C225"/>
                </a:solidFill>
                <a:latin typeface="Trebuchet MS"/>
                <a:cs typeface="Trebuchet MS"/>
              </a:rPr>
              <a:t>HARDWARE</a:t>
            </a:r>
            <a:r>
              <a:rPr dirty="0" sz="5400" spc="20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 spc="-5" b="0">
                <a:solidFill>
                  <a:srgbClr val="90C225"/>
                </a:solidFill>
                <a:latin typeface="Trebuchet MS"/>
                <a:cs typeface="Trebuchet MS"/>
              </a:rPr>
              <a:t>KEY</a:t>
            </a:r>
            <a:r>
              <a:rPr dirty="0" sz="5400" spc="-85" b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 spc="5" b="0">
                <a:solidFill>
                  <a:srgbClr val="90C225"/>
                </a:solidFill>
                <a:latin typeface="Trebuchet MS"/>
                <a:cs typeface="Trebuchet MS"/>
              </a:rPr>
              <a:t>LOGGER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0675" y="4304728"/>
            <a:ext cx="13893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K.SIVAKUMAR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17274" y="2864802"/>
            <a:ext cx="1390650" cy="1254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36525" marR="5080" indent="-124460">
              <a:lnSpc>
                <a:spcPct val="100800"/>
              </a:lnSpc>
              <a:spcBef>
                <a:spcPts val="85"/>
              </a:spcBef>
              <a:tabLst>
                <a:tab pos="393700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18745" marR="293370" indent="71755">
              <a:lnSpc>
                <a:spcPct val="100800"/>
              </a:lnSpc>
              <a:spcBef>
                <a:spcPts val="975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333625"/>
            <a:ext cx="3848100" cy="2130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19750" y="634111"/>
            <a:ext cx="26689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90C225"/>
                </a:solidFill>
              </a:rPr>
              <a:t>Introduction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9494" y="2167953"/>
            <a:ext cx="3848100" cy="29540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98450" marR="814069" indent="-286385">
              <a:lnSpc>
                <a:spcPts val="1650"/>
              </a:lnSpc>
              <a:spcBef>
                <a:spcPts val="28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Keyloggers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stealthy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5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gned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689"/>
              </a:lnSpc>
              <a:spcBef>
                <a:spcPts val="805"/>
              </a:spcBef>
            </a:pP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keystrokes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endParaRPr sz="1500">
              <a:latin typeface="Trebuchet MS"/>
              <a:cs typeface="Trebuchet MS"/>
            </a:endParaRPr>
          </a:p>
          <a:p>
            <a:pPr marL="298450">
              <a:lnSpc>
                <a:spcPts val="1689"/>
              </a:lnSpc>
            </a:pP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 u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 b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  <a:p>
            <a:pPr marL="298450" marR="5080" indent="-286385">
              <a:lnSpc>
                <a:spcPts val="1650"/>
              </a:lnSpc>
              <a:spcBef>
                <a:spcPts val="1005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passwords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298450" marR="154305" indent="-286385">
              <a:lnSpc>
                <a:spcPts val="1580"/>
              </a:lnSpc>
              <a:spcBef>
                <a:spcPts val="1035"/>
              </a:spcBef>
            </a:pP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yl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  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uc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ecu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25"/>
              </a:lnSpc>
              <a:spcBef>
                <a:spcPts val="815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sk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tect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  <a:p>
            <a:pPr marL="298450">
              <a:lnSpc>
                <a:spcPts val="1725"/>
              </a:lnSpc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uth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39114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37" y="3066414"/>
            <a:ext cx="1945005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5" b="1">
                <a:solidFill>
                  <a:srgbClr val="90C225"/>
                </a:solidFill>
                <a:latin typeface="Trebuchet MS"/>
                <a:cs typeface="Trebuchet MS"/>
              </a:rPr>
              <a:t>A</a:t>
            </a:r>
            <a:r>
              <a:rPr dirty="0" sz="4400" spc="35" b="1">
                <a:solidFill>
                  <a:srgbClr val="90C225"/>
                </a:solidFill>
                <a:latin typeface="Trebuchet MS"/>
                <a:cs typeface="Trebuchet MS"/>
              </a:rPr>
              <a:t>g</a:t>
            </a:r>
            <a:r>
              <a:rPr dirty="0" sz="4400" spc="15" b="1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dirty="0" sz="4400" spc="25" b="1">
                <a:solidFill>
                  <a:srgbClr val="90C225"/>
                </a:solidFill>
                <a:latin typeface="Trebuchet MS"/>
                <a:cs typeface="Trebuchet MS"/>
              </a:rPr>
              <a:t>n</a:t>
            </a:r>
            <a:r>
              <a:rPr dirty="0" sz="4400" spc="-10" b="1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dirty="0" sz="4400" spc="15" b="1">
                <a:solidFill>
                  <a:srgbClr val="90C225"/>
                </a:solidFill>
                <a:latin typeface="Trebuchet MS"/>
                <a:cs typeface="Trebuchet MS"/>
              </a:rPr>
              <a:t>a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10125" y="1019111"/>
            <a:ext cx="6777355" cy="1900555"/>
            <a:chOff x="4810125" y="1019111"/>
            <a:chExt cx="6777355" cy="1900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1028636"/>
              <a:ext cx="6719951" cy="6334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0125" y="1019111"/>
              <a:ext cx="6739001" cy="6905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900" y="1047750"/>
              <a:ext cx="6629400" cy="542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75" y="1638236"/>
              <a:ext cx="6719951" cy="6238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0125" y="1628711"/>
              <a:ext cx="3376676" cy="6905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1657350"/>
              <a:ext cx="6629400" cy="5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2238311"/>
              <a:ext cx="6719951" cy="633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0125" y="2228786"/>
              <a:ext cx="3176651" cy="6905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4900" y="2257425"/>
              <a:ext cx="6629400" cy="5429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21579" y="1097978"/>
            <a:ext cx="6337935" cy="1590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2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dirty="0" sz="23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r>
              <a:rPr dirty="0" sz="23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300" spc="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3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0">
                <a:solidFill>
                  <a:srgbClr val="FFFFFF"/>
                </a:solidFill>
                <a:latin typeface="Trebuchet MS"/>
                <a:cs typeface="Trebuchet MS"/>
              </a:rPr>
              <a:t>covered</a:t>
            </a:r>
            <a:r>
              <a:rPr dirty="0" sz="23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3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0">
                <a:solidFill>
                  <a:srgbClr val="FFFFFF"/>
                </a:solidFill>
                <a:latin typeface="Trebuchet MS"/>
                <a:cs typeface="Trebuchet MS"/>
              </a:rPr>
              <a:t>presentation.</a:t>
            </a:r>
            <a:endParaRPr sz="2300">
              <a:latin typeface="Trebuchet MS"/>
              <a:cs typeface="Trebuchet MS"/>
            </a:endParaRPr>
          </a:p>
          <a:p>
            <a:pPr marL="12700" marR="3361690">
              <a:lnSpc>
                <a:spcPct val="172600"/>
              </a:lnSpc>
              <a:spcBef>
                <a:spcPts val="5"/>
              </a:spcBef>
            </a:pPr>
            <a:r>
              <a:rPr dirty="0" sz="2300" spc="10" b="1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2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-25" b="1">
                <a:solidFill>
                  <a:srgbClr val="FFFFFF"/>
                </a:solidFill>
                <a:latin typeface="Trebuchet MS"/>
                <a:cs typeface="Trebuchet MS"/>
              </a:rPr>
              <a:t>STATEMENT </a:t>
            </a:r>
            <a:r>
              <a:rPr dirty="0" sz="2300" spc="-6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300" spc="45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dirty="0" sz="23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300" spc="-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300" spc="-5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-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10125" y="2828861"/>
            <a:ext cx="6777355" cy="3110230"/>
            <a:chOff x="4810125" y="2828861"/>
            <a:chExt cx="6777355" cy="31102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75" y="2847911"/>
              <a:ext cx="6719951" cy="623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0125" y="2828861"/>
              <a:ext cx="4043426" cy="6905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2867024"/>
              <a:ext cx="6629400" cy="533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3447986"/>
              <a:ext cx="6719951" cy="6334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10125" y="3438461"/>
              <a:ext cx="6691376" cy="6905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4900" y="3467099"/>
              <a:ext cx="6629400" cy="5429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4048061"/>
              <a:ext cx="6719951" cy="6334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0125" y="4038536"/>
              <a:ext cx="4481576" cy="6905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14900" y="4067174"/>
              <a:ext cx="6629400" cy="5429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75" y="4657788"/>
              <a:ext cx="6719951" cy="6238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10125" y="4648263"/>
              <a:ext cx="2033651" cy="6905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14900" y="4676775"/>
              <a:ext cx="6629400" cy="5334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5257800"/>
              <a:ext cx="6719951" cy="6334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10125" y="5248275"/>
              <a:ext cx="1614424" cy="6905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14900" y="5276850"/>
              <a:ext cx="6629400" cy="5429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021579" y="2913380"/>
            <a:ext cx="6295390" cy="28022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b="1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3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3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30" b="1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23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USERS?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72600"/>
              </a:lnSpc>
            </a:pPr>
            <a:r>
              <a:rPr dirty="0" sz="2300" spc="1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23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2300" spc="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dirty="0" sz="2300" spc="3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300" spc="-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300" spc="3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3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23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300" spc="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300" spc="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UE</a:t>
            </a:r>
            <a:r>
              <a:rPr dirty="0" sz="23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3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00" spc="3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3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300" spc="10" b="1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2300" spc="1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WOW</a:t>
            </a:r>
            <a:r>
              <a:rPr dirty="0" sz="23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3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" b="1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3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300" spc="20" b="1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2300" spc="-5" b="1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6602" y="2630169"/>
            <a:ext cx="2245995" cy="1118870"/>
          </a:xfrm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dirty="0" spc="5"/>
              <a:t>Problem </a:t>
            </a:r>
            <a:r>
              <a:rPr dirty="0" spc="10"/>
              <a:t> </a:t>
            </a:r>
            <a:r>
              <a:rPr dirty="0" spc="30"/>
              <a:t>S</a:t>
            </a:r>
            <a:r>
              <a:rPr dirty="0" spc="-5"/>
              <a:t>t</a:t>
            </a:r>
            <a:r>
              <a:rPr dirty="0" spc="25"/>
              <a:t>a</a:t>
            </a:r>
            <a:r>
              <a:rPr dirty="0" spc="-5"/>
              <a:t>t</a:t>
            </a:r>
            <a:r>
              <a:rPr dirty="0" spc="20"/>
              <a:t>e</a:t>
            </a:r>
            <a:r>
              <a:rPr dirty="0" spc="-20"/>
              <a:t>m</a:t>
            </a:r>
            <a:r>
              <a:rPr dirty="0" spc="25"/>
              <a:t>e</a:t>
            </a:r>
            <a:r>
              <a:rPr dirty="0" spc="-30"/>
              <a:t>n</a:t>
            </a:r>
            <a:r>
              <a:rPr dirty="0"/>
              <a:t>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9504" y="2080831"/>
            <a:ext cx="5179695" cy="2226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Keyloggers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are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cybersecurity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because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they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silently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track and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record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keystrokes on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devices, allowing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hackers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to steal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sensitive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like passwords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and financial data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without the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user's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knowledge.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poses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serious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threat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personal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organizational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security,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requiring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effective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measures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detect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mitigate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impact.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8" y="1239456"/>
            <a:ext cx="3368675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5">
                <a:solidFill>
                  <a:srgbClr val="0D0D0D"/>
                </a:solidFill>
              </a:rPr>
              <a:t>Project</a:t>
            </a:r>
            <a:r>
              <a:rPr dirty="0" sz="3200" spc="-114">
                <a:solidFill>
                  <a:srgbClr val="0D0D0D"/>
                </a:solidFill>
              </a:rPr>
              <a:t> </a:t>
            </a:r>
            <a:r>
              <a:rPr dirty="0" sz="3200" spc="25">
                <a:solidFill>
                  <a:srgbClr val="0D0D0D"/>
                </a:solidFill>
              </a:rPr>
              <a:t>Overview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838325" y="2200275"/>
            <a:ext cx="828675" cy="828675"/>
            <a:chOff x="1838325" y="2200275"/>
            <a:chExt cx="828675" cy="828675"/>
          </a:xfrm>
        </p:grpSpPr>
        <p:sp>
          <p:nvSpPr>
            <p:cNvPr id="4" name="object 4"/>
            <p:cNvSpPr/>
            <p:nvPr/>
          </p:nvSpPr>
          <p:spPr>
            <a:xfrm>
              <a:off x="1838325" y="2200275"/>
              <a:ext cx="828675" cy="828675"/>
            </a:xfrm>
            <a:custGeom>
              <a:avLst/>
              <a:gdLst/>
              <a:ahLst/>
              <a:cxnLst/>
              <a:rect l="l" t="t" r="r" b="b"/>
              <a:pathLst>
                <a:path w="828675" h="828675">
                  <a:moveTo>
                    <a:pt x="414400" y="0"/>
                  </a:moveTo>
                  <a:lnTo>
                    <a:pt x="366075" y="2788"/>
                  </a:lnTo>
                  <a:lnTo>
                    <a:pt x="319386" y="10944"/>
                  </a:lnTo>
                  <a:lnTo>
                    <a:pt x="274645" y="24159"/>
                  </a:lnTo>
                  <a:lnTo>
                    <a:pt x="232163" y="42119"/>
                  </a:lnTo>
                  <a:lnTo>
                    <a:pt x="192251" y="64514"/>
                  </a:lnTo>
                  <a:lnTo>
                    <a:pt x="155219" y="91033"/>
                  </a:lnTo>
                  <a:lnTo>
                    <a:pt x="121380" y="121364"/>
                  </a:lnTo>
                  <a:lnTo>
                    <a:pt x="91043" y="155196"/>
                  </a:lnTo>
                  <a:lnTo>
                    <a:pt x="64520" y="192217"/>
                  </a:lnTo>
                  <a:lnTo>
                    <a:pt x="42122" y="232117"/>
                  </a:lnTo>
                  <a:lnTo>
                    <a:pt x="24160" y="274584"/>
                  </a:lnTo>
                  <a:lnTo>
                    <a:pt x="10945" y="319306"/>
                  </a:lnTo>
                  <a:lnTo>
                    <a:pt x="2788" y="365973"/>
                  </a:lnTo>
                  <a:lnTo>
                    <a:pt x="0" y="414274"/>
                  </a:lnTo>
                  <a:lnTo>
                    <a:pt x="2788" y="462599"/>
                  </a:lnTo>
                  <a:lnTo>
                    <a:pt x="10945" y="509288"/>
                  </a:lnTo>
                  <a:lnTo>
                    <a:pt x="24160" y="554029"/>
                  </a:lnTo>
                  <a:lnTo>
                    <a:pt x="42122" y="596511"/>
                  </a:lnTo>
                  <a:lnTo>
                    <a:pt x="64520" y="636423"/>
                  </a:lnTo>
                  <a:lnTo>
                    <a:pt x="91043" y="673455"/>
                  </a:lnTo>
                  <a:lnTo>
                    <a:pt x="121380" y="707294"/>
                  </a:lnTo>
                  <a:lnTo>
                    <a:pt x="155219" y="737631"/>
                  </a:lnTo>
                  <a:lnTo>
                    <a:pt x="192251" y="764154"/>
                  </a:lnTo>
                  <a:lnTo>
                    <a:pt x="232163" y="786552"/>
                  </a:lnTo>
                  <a:lnTo>
                    <a:pt x="274645" y="804514"/>
                  </a:lnTo>
                  <a:lnTo>
                    <a:pt x="319386" y="817729"/>
                  </a:lnTo>
                  <a:lnTo>
                    <a:pt x="366075" y="825886"/>
                  </a:lnTo>
                  <a:lnTo>
                    <a:pt x="414400" y="828675"/>
                  </a:lnTo>
                  <a:lnTo>
                    <a:pt x="462701" y="825886"/>
                  </a:lnTo>
                  <a:lnTo>
                    <a:pt x="509368" y="817729"/>
                  </a:lnTo>
                  <a:lnTo>
                    <a:pt x="554090" y="804514"/>
                  </a:lnTo>
                  <a:lnTo>
                    <a:pt x="596557" y="786552"/>
                  </a:lnTo>
                  <a:lnTo>
                    <a:pt x="636457" y="764154"/>
                  </a:lnTo>
                  <a:lnTo>
                    <a:pt x="673478" y="737631"/>
                  </a:lnTo>
                  <a:lnTo>
                    <a:pt x="707310" y="707294"/>
                  </a:lnTo>
                  <a:lnTo>
                    <a:pt x="737641" y="673455"/>
                  </a:lnTo>
                  <a:lnTo>
                    <a:pt x="764160" y="636423"/>
                  </a:lnTo>
                  <a:lnTo>
                    <a:pt x="786555" y="596511"/>
                  </a:lnTo>
                  <a:lnTo>
                    <a:pt x="804515" y="554029"/>
                  </a:lnTo>
                  <a:lnTo>
                    <a:pt x="817730" y="509288"/>
                  </a:lnTo>
                  <a:lnTo>
                    <a:pt x="825886" y="462599"/>
                  </a:lnTo>
                  <a:lnTo>
                    <a:pt x="828675" y="414274"/>
                  </a:lnTo>
                  <a:lnTo>
                    <a:pt x="825886" y="365973"/>
                  </a:lnTo>
                  <a:lnTo>
                    <a:pt x="817730" y="319306"/>
                  </a:lnTo>
                  <a:lnTo>
                    <a:pt x="804515" y="274584"/>
                  </a:lnTo>
                  <a:lnTo>
                    <a:pt x="786555" y="232117"/>
                  </a:lnTo>
                  <a:lnTo>
                    <a:pt x="764160" y="192217"/>
                  </a:lnTo>
                  <a:lnTo>
                    <a:pt x="737641" y="155196"/>
                  </a:lnTo>
                  <a:lnTo>
                    <a:pt x="707310" y="121364"/>
                  </a:lnTo>
                  <a:lnTo>
                    <a:pt x="673478" y="91033"/>
                  </a:lnTo>
                  <a:lnTo>
                    <a:pt x="636457" y="64514"/>
                  </a:lnTo>
                  <a:lnTo>
                    <a:pt x="596557" y="42119"/>
                  </a:lnTo>
                  <a:lnTo>
                    <a:pt x="554090" y="24159"/>
                  </a:lnTo>
                  <a:lnTo>
                    <a:pt x="509368" y="10944"/>
                  </a:lnTo>
                  <a:lnTo>
                    <a:pt x="462701" y="2788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DBE9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105" y="2440595"/>
              <a:ext cx="241427" cy="322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9300" y="23717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50"/>
                  </a:moveTo>
                  <a:lnTo>
                    <a:pt x="476250" y="476250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38450" y="2179256"/>
            <a:ext cx="1875789" cy="8629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6800"/>
              </a:lnSpc>
              <a:spcBef>
                <a:spcPts val="180"/>
              </a:spcBef>
            </a:pPr>
            <a:r>
              <a:rPr dirty="0" sz="1400" spc="-10">
                <a:latin typeface="Trebuchet MS"/>
                <a:cs typeface="Trebuchet MS"/>
              </a:rPr>
              <a:t>This </a:t>
            </a:r>
            <a:r>
              <a:rPr dirty="0" sz="1400">
                <a:latin typeface="Trebuchet MS"/>
                <a:cs typeface="Trebuchet MS"/>
              </a:rPr>
              <a:t>project </a:t>
            </a:r>
            <a:r>
              <a:rPr dirty="0" sz="1400" spc="-5">
                <a:latin typeface="Trebuchet MS"/>
                <a:cs typeface="Trebuchet MS"/>
              </a:rPr>
              <a:t>focuses </a:t>
            </a:r>
            <a:r>
              <a:rPr dirty="0" sz="1400">
                <a:latin typeface="Trebuchet MS"/>
                <a:cs typeface="Trebuchet MS"/>
              </a:rPr>
              <a:t>on </a:t>
            </a:r>
            <a:r>
              <a:rPr dirty="0" sz="1400" spc="-409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studying </a:t>
            </a:r>
            <a:r>
              <a:rPr dirty="0" sz="1400" spc="10">
                <a:latin typeface="Trebuchet MS"/>
                <a:cs typeface="Trebuchet MS"/>
              </a:rPr>
              <a:t>hardware 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keyloggers </a:t>
            </a:r>
            <a:r>
              <a:rPr dirty="0" sz="1400" spc="-10">
                <a:latin typeface="Trebuchet MS"/>
                <a:cs typeface="Trebuchet MS"/>
              </a:rPr>
              <a:t>in 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cybersecurity.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43500" y="2200275"/>
            <a:ext cx="828675" cy="828675"/>
            <a:chOff x="5143500" y="2200275"/>
            <a:chExt cx="828675" cy="828675"/>
          </a:xfrm>
        </p:grpSpPr>
        <p:sp>
          <p:nvSpPr>
            <p:cNvPr id="9" name="object 9"/>
            <p:cNvSpPr/>
            <p:nvPr/>
          </p:nvSpPr>
          <p:spPr>
            <a:xfrm>
              <a:off x="5143500" y="2200275"/>
              <a:ext cx="828675" cy="828675"/>
            </a:xfrm>
            <a:custGeom>
              <a:avLst/>
              <a:gdLst/>
              <a:ahLst/>
              <a:cxnLst/>
              <a:rect l="l" t="t" r="r" b="b"/>
              <a:pathLst>
                <a:path w="828675" h="828675">
                  <a:moveTo>
                    <a:pt x="414400" y="0"/>
                  </a:moveTo>
                  <a:lnTo>
                    <a:pt x="366075" y="2788"/>
                  </a:lnTo>
                  <a:lnTo>
                    <a:pt x="319386" y="10944"/>
                  </a:lnTo>
                  <a:lnTo>
                    <a:pt x="274645" y="24159"/>
                  </a:lnTo>
                  <a:lnTo>
                    <a:pt x="232163" y="42119"/>
                  </a:lnTo>
                  <a:lnTo>
                    <a:pt x="192251" y="64514"/>
                  </a:lnTo>
                  <a:lnTo>
                    <a:pt x="155219" y="91033"/>
                  </a:lnTo>
                  <a:lnTo>
                    <a:pt x="121380" y="121364"/>
                  </a:lnTo>
                  <a:lnTo>
                    <a:pt x="91043" y="155196"/>
                  </a:lnTo>
                  <a:lnTo>
                    <a:pt x="64520" y="192217"/>
                  </a:lnTo>
                  <a:lnTo>
                    <a:pt x="42122" y="232117"/>
                  </a:lnTo>
                  <a:lnTo>
                    <a:pt x="24160" y="274584"/>
                  </a:lnTo>
                  <a:lnTo>
                    <a:pt x="10945" y="319306"/>
                  </a:lnTo>
                  <a:lnTo>
                    <a:pt x="2788" y="365973"/>
                  </a:lnTo>
                  <a:lnTo>
                    <a:pt x="0" y="414274"/>
                  </a:lnTo>
                  <a:lnTo>
                    <a:pt x="2788" y="462599"/>
                  </a:lnTo>
                  <a:lnTo>
                    <a:pt x="10945" y="509288"/>
                  </a:lnTo>
                  <a:lnTo>
                    <a:pt x="24160" y="554029"/>
                  </a:lnTo>
                  <a:lnTo>
                    <a:pt x="42122" y="596511"/>
                  </a:lnTo>
                  <a:lnTo>
                    <a:pt x="64520" y="636423"/>
                  </a:lnTo>
                  <a:lnTo>
                    <a:pt x="91043" y="673455"/>
                  </a:lnTo>
                  <a:lnTo>
                    <a:pt x="121380" y="707294"/>
                  </a:lnTo>
                  <a:lnTo>
                    <a:pt x="155219" y="737631"/>
                  </a:lnTo>
                  <a:lnTo>
                    <a:pt x="192251" y="764154"/>
                  </a:lnTo>
                  <a:lnTo>
                    <a:pt x="232163" y="786552"/>
                  </a:lnTo>
                  <a:lnTo>
                    <a:pt x="274645" y="804514"/>
                  </a:lnTo>
                  <a:lnTo>
                    <a:pt x="319386" y="817729"/>
                  </a:lnTo>
                  <a:lnTo>
                    <a:pt x="366075" y="825886"/>
                  </a:lnTo>
                  <a:lnTo>
                    <a:pt x="414400" y="828675"/>
                  </a:lnTo>
                  <a:lnTo>
                    <a:pt x="462701" y="825886"/>
                  </a:lnTo>
                  <a:lnTo>
                    <a:pt x="509368" y="817729"/>
                  </a:lnTo>
                  <a:lnTo>
                    <a:pt x="554090" y="804514"/>
                  </a:lnTo>
                  <a:lnTo>
                    <a:pt x="596557" y="786552"/>
                  </a:lnTo>
                  <a:lnTo>
                    <a:pt x="636457" y="764154"/>
                  </a:lnTo>
                  <a:lnTo>
                    <a:pt x="673478" y="737631"/>
                  </a:lnTo>
                  <a:lnTo>
                    <a:pt x="707310" y="707294"/>
                  </a:lnTo>
                  <a:lnTo>
                    <a:pt x="737641" y="673455"/>
                  </a:lnTo>
                  <a:lnTo>
                    <a:pt x="764160" y="636423"/>
                  </a:lnTo>
                  <a:lnTo>
                    <a:pt x="786555" y="596511"/>
                  </a:lnTo>
                  <a:lnTo>
                    <a:pt x="804515" y="554029"/>
                  </a:lnTo>
                  <a:lnTo>
                    <a:pt x="817730" y="509288"/>
                  </a:lnTo>
                  <a:lnTo>
                    <a:pt x="825886" y="462599"/>
                  </a:lnTo>
                  <a:lnTo>
                    <a:pt x="828675" y="414274"/>
                  </a:lnTo>
                  <a:lnTo>
                    <a:pt x="825886" y="365973"/>
                  </a:lnTo>
                  <a:lnTo>
                    <a:pt x="817730" y="319306"/>
                  </a:lnTo>
                  <a:lnTo>
                    <a:pt x="804515" y="274584"/>
                  </a:lnTo>
                  <a:lnTo>
                    <a:pt x="786555" y="232117"/>
                  </a:lnTo>
                  <a:lnTo>
                    <a:pt x="764160" y="192217"/>
                  </a:lnTo>
                  <a:lnTo>
                    <a:pt x="737641" y="155196"/>
                  </a:lnTo>
                  <a:lnTo>
                    <a:pt x="707310" y="121364"/>
                  </a:lnTo>
                  <a:lnTo>
                    <a:pt x="673478" y="91033"/>
                  </a:lnTo>
                  <a:lnTo>
                    <a:pt x="636457" y="64514"/>
                  </a:lnTo>
                  <a:lnTo>
                    <a:pt x="596557" y="42119"/>
                  </a:lnTo>
                  <a:lnTo>
                    <a:pt x="554090" y="24159"/>
                  </a:lnTo>
                  <a:lnTo>
                    <a:pt x="509368" y="10944"/>
                  </a:lnTo>
                  <a:lnTo>
                    <a:pt x="462701" y="2788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DBE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46708" y="2506864"/>
              <a:ext cx="265430" cy="206375"/>
            </a:xfrm>
            <a:custGeom>
              <a:avLst/>
              <a:gdLst/>
              <a:ahLst/>
              <a:cxnLst/>
              <a:rect l="l" t="t" r="r" b="b"/>
              <a:pathLst>
                <a:path w="265429" h="206375">
                  <a:moveTo>
                    <a:pt x="103091" y="0"/>
                  </a:moveTo>
                  <a:lnTo>
                    <a:pt x="62959" y="8099"/>
                  </a:lnTo>
                  <a:lnTo>
                    <a:pt x="30191" y="30189"/>
                  </a:lnTo>
                  <a:lnTo>
                    <a:pt x="8100" y="62955"/>
                  </a:lnTo>
                  <a:lnTo>
                    <a:pt x="0" y="103085"/>
                  </a:lnTo>
                  <a:lnTo>
                    <a:pt x="8100" y="143214"/>
                  </a:lnTo>
                  <a:lnTo>
                    <a:pt x="30191" y="175981"/>
                  </a:lnTo>
                  <a:lnTo>
                    <a:pt x="62959" y="198070"/>
                  </a:lnTo>
                  <a:lnTo>
                    <a:pt x="103091" y="206170"/>
                  </a:lnTo>
                  <a:lnTo>
                    <a:pt x="114237" y="204640"/>
                  </a:lnTo>
                  <a:lnTo>
                    <a:pt x="186340" y="132538"/>
                  </a:lnTo>
                  <a:lnTo>
                    <a:pt x="58910" y="132538"/>
                  </a:lnTo>
                  <a:lnTo>
                    <a:pt x="47472" y="130213"/>
                  </a:lnTo>
                  <a:lnTo>
                    <a:pt x="38106" y="123886"/>
                  </a:lnTo>
                  <a:lnTo>
                    <a:pt x="31778" y="114521"/>
                  </a:lnTo>
                  <a:lnTo>
                    <a:pt x="29454" y="103085"/>
                  </a:lnTo>
                  <a:lnTo>
                    <a:pt x="31778" y="91649"/>
                  </a:lnTo>
                  <a:lnTo>
                    <a:pt x="38106" y="82283"/>
                  </a:lnTo>
                  <a:lnTo>
                    <a:pt x="47472" y="75956"/>
                  </a:lnTo>
                  <a:lnTo>
                    <a:pt x="58910" y="73632"/>
                  </a:lnTo>
                  <a:lnTo>
                    <a:pt x="245246" y="73632"/>
                  </a:lnTo>
                  <a:lnTo>
                    <a:pt x="264881" y="53997"/>
                  </a:lnTo>
                  <a:lnTo>
                    <a:pt x="193909" y="53997"/>
                  </a:lnTo>
                  <a:lnTo>
                    <a:pt x="177786" y="31892"/>
                  </a:lnTo>
                  <a:lnTo>
                    <a:pt x="156600" y="14849"/>
                  </a:lnTo>
                  <a:lnTo>
                    <a:pt x="131364" y="3881"/>
                  </a:lnTo>
                  <a:lnTo>
                    <a:pt x="103091" y="0"/>
                  </a:lnTo>
                  <a:close/>
                </a:path>
                <a:path w="265429" h="206375">
                  <a:moveTo>
                    <a:pt x="245246" y="73632"/>
                  </a:moveTo>
                  <a:lnTo>
                    <a:pt x="58910" y="73632"/>
                  </a:lnTo>
                  <a:lnTo>
                    <a:pt x="70346" y="75956"/>
                  </a:lnTo>
                  <a:lnTo>
                    <a:pt x="79712" y="82284"/>
                  </a:lnTo>
                  <a:lnTo>
                    <a:pt x="86040" y="91649"/>
                  </a:lnTo>
                  <a:lnTo>
                    <a:pt x="88364" y="103085"/>
                  </a:lnTo>
                  <a:lnTo>
                    <a:pt x="86040" y="114521"/>
                  </a:lnTo>
                  <a:lnTo>
                    <a:pt x="79712" y="123886"/>
                  </a:lnTo>
                  <a:lnTo>
                    <a:pt x="70346" y="130213"/>
                  </a:lnTo>
                  <a:lnTo>
                    <a:pt x="58910" y="132538"/>
                  </a:lnTo>
                  <a:lnTo>
                    <a:pt x="186340" y="132538"/>
                  </a:lnTo>
                  <a:lnTo>
                    <a:pt x="245246" y="73632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46708" y="2506864"/>
              <a:ext cx="265430" cy="206375"/>
            </a:xfrm>
            <a:custGeom>
              <a:avLst/>
              <a:gdLst/>
              <a:ahLst/>
              <a:cxnLst/>
              <a:rect l="l" t="t" r="r" b="b"/>
              <a:pathLst>
                <a:path w="265429" h="206375">
                  <a:moveTo>
                    <a:pt x="264881" y="53997"/>
                  </a:moveTo>
                  <a:lnTo>
                    <a:pt x="193909" y="53997"/>
                  </a:lnTo>
                  <a:lnTo>
                    <a:pt x="177786" y="31892"/>
                  </a:lnTo>
                  <a:lnTo>
                    <a:pt x="156600" y="14849"/>
                  </a:lnTo>
                  <a:lnTo>
                    <a:pt x="131364" y="3881"/>
                  </a:lnTo>
                  <a:lnTo>
                    <a:pt x="103091" y="0"/>
                  </a:lnTo>
                  <a:lnTo>
                    <a:pt x="62959" y="8099"/>
                  </a:lnTo>
                  <a:lnTo>
                    <a:pt x="30191" y="30189"/>
                  </a:lnTo>
                  <a:lnTo>
                    <a:pt x="8100" y="62955"/>
                  </a:lnTo>
                  <a:lnTo>
                    <a:pt x="0" y="103085"/>
                  </a:lnTo>
                  <a:lnTo>
                    <a:pt x="8100" y="143214"/>
                  </a:lnTo>
                  <a:lnTo>
                    <a:pt x="30191" y="175980"/>
                  </a:lnTo>
                  <a:lnTo>
                    <a:pt x="62959" y="198070"/>
                  </a:lnTo>
                  <a:lnTo>
                    <a:pt x="103091" y="206170"/>
                  </a:lnTo>
                  <a:lnTo>
                    <a:pt x="114237" y="204640"/>
                  </a:lnTo>
                </a:path>
              </a:pathLst>
            </a:custGeom>
            <a:ln w="4908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708" y="2578042"/>
              <a:ext cx="63819" cy="638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24475" y="23717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50"/>
                  </a:moveTo>
                  <a:lnTo>
                    <a:pt x="476250" y="476250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46546" y="2179256"/>
            <a:ext cx="1639570" cy="8629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6800"/>
              </a:lnSpc>
              <a:spcBef>
                <a:spcPts val="180"/>
              </a:spcBef>
            </a:pPr>
            <a:r>
              <a:rPr dirty="0" sz="1400" spc="-5">
                <a:latin typeface="Trebuchet MS"/>
                <a:cs typeface="Trebuchet MS"/>
              </a:rPr>
              <a:t>It </a:t>
            </a:r>
            <a:r>
              <a:rPr dirty="0" sz="1400" spc="-10">
                <a:latin typeface="Trebuchet MS"/>
                <a:cs typeface="Trebuchet MS"/>
              </a:rPr>
              <a:t>involves </a:t>
            </a:r>
            <a:r>
              <a:rPr dirty="0" sz="1400">
                <a:latin typeface="Trebuchet MS"/>
                <a:cs typeface="Trebuchet MS"/>
              </a:rPr>
              <a:t>analyzing </a:t>
            </a:r>
            <a:r>
              <a:rPr dirty="0" sz="1400" spc="-409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how </a:t>
            </a:r>
            <a:r>
              <a:rPr dirty="0" sz="1400" spc="10">
                <a:latin typeface="Trebuchet MS"/>
                <a:cs typeface="Trebuchet MS"/>
              </a:rPr>
              <a:t>these </a:t>
            </a:r>
            <a:r>
              <a:rPr dirty="0" sz="1400" spc="-5">
                <a:latin typeface="Trebuchet MS"/>
                <a:cs typeface="Trebuchet MS"/>
              </a:rPr>
              <a:t>physical 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devices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capture </a:t>
            </a:r>
            <a:r>
              <a:rPr dirty="0" sz="1400" spc="10">
                <a:latin typeface="Trebuchet MS"/>
                <a:cs typeface="Trebuchet MS"/>
              </a:rPr>
              <a:t> keystrokes,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8325" y="3686175"/>
            <a:ext cx="828675" cy="828675"/>
            <a:chOff x="1838325" y="3686175"/>
            <a:chExt cx="828675" cy="828675"/>
          </a:xfrm>
        </p:grpSpPr>
        <p:sp>
          <p:nvSpPr>
            <p:cNvPr id="16" name="object 16"/>
            <p:cNvSpPr/>
            <p:nvPr/>
          </p:nvSpPr>
          <p:spPr>
            <a:xfrm>
              <a:off x="1838325" y="3686175"/>
              <a:ext cx="828675" cy="828675"/>
            </a:xfrm>
            <a:custGeom>
              <a:avLst/>
              <a:gdLst/>
              <a:ahLst/>
              <a:cxnLst/>
              <a:rect l="l" t="t" r="r" b="b"/>
              <a:pathLst>
                <a:path w="828675" h="828675">
                  <a:moveTo>
                    <a:pt x="414400" y="0"/>
                  </a:moveTo>
                  <a:lnTo>
                    <a:pt x="366075" y="2788"/>
                  </a:lnTo>
                  <a:lnTo>
                    <a:pt x="319386" y="10944"/>
                  </a:lnTo>
                  <a:lnTo>
                    <a:pt x="274645" y="24159"/>
                  </a:lnTo>
                  <a:lnTo>
                    <a:pt x="232163" y="42119"/>
                  </a:lnTo>
                  <a:lnTo>
                    <a:pt x="192251" y="64514"/>
                  </a:lnTo>
                  <a:lnTo>
                    <a:pt x="155219" y="91033"/>
                  </a:lnTo>
                  <a:lnTo>
                    <a:pt x="121380" y="121364"/>
                  </a:lnTo>
                  <a:lnTo>
                    <a:pt x="91043" y="155196"/>
                  </a:lnTo>
                  <a:lnTo>
                    <a:pt x="64520" y="192217"/>
                  </a:lnTo>
                  <a:lnTo>
                    <a:pt x="42122" y="232117"/>
                  </a:lnTo>
                  <a:lnTo>
                    <a:pt x="24160" y="274584"/>
                  </a:lnTo>
                  <a:lnTo>
                    <a:pt x="10945" y="319306"/>
                  </a:lnTo>
                  <a:lnTo>
                    <a:pt x="2788" y="365973"/>
                  </a:lnTo>
                  <a:lnTo>
                    <a:pt x="0" y="414274"/>
                  </a:lnTo>
                  <a:lnTo>
                    <a:pt x="2788" y="462599"/>
                  </a:lnTo>
                  <a:lnTo>
                    <a:pt x="10945" y="509288"/>
                  </a:lnTo>
                  <a:lnTo>
                    <a:pt x="24160" y="554029"/>
                  </a:lnTo>
                  <a:lnTo>
                    <a:pt x="42122" y="596511"/>
                  </a:lnTo>
                  <a:lnTo>
                    <a:pt x="64520" y="636423"/>
                  </a:lnTo>
                  <a:lnTo>
                    <a:pt x="91043" y="673455"/>
                  </a:lnTo>
                  <a:lnTo>
                    <a:pt x="121380" y="707294"/>
                  </a:lnTo>
                  <a:lnTo>
                    <a:pt x="155219" y="737631"/>
                  </a:lnTo>
                  <a:lnTo>
                    <a:pt x="192251" y="764154"/>
                  </a:lnTo>
                  <a:lnTo>
                    <a:pt x="232163" y="786552"/>
                  </a:lnTo>
                  <a:lnTo>
                    <a:pt x="274645" y="804514"/>
                  </a:lnTo>
                  <a:lnTo>
                    <a:pt x="319386" y="817729"/>
                  </a:lnTo>
                  <a:lnTo>
                    <a:pt x="366075" y="825886"/>
                  </a:lnTo>
                  <a:lnTo>
                    <a:pt x="414400" y="828675"/>
                  </a:lnTo>
                  <a:lnTo>
                    <a:pt x="462701" y="825886"/>
                  </a:lnTo>
                  <a:lnTo>
                    <a:pt x="509368" y="817729"/>
                  </a:lnTo>
                  <a:lnTo>
                    <a:pt x="554090" y="804514"/>
                  </a:lnTo>
                  <a:lnTo>
                    <a:pt x="596557" y="786552"/>
                  </a:lnTo>
                  <a:lnTo>
                    <a:pt x="636457" y="764154"/>
                  </a:lnTo>
                  <a:lnTo>
                    <a:pt x="673478" y="737631"/>
                  </a:lnTo>
                  <a:lnTo>
                    <a:pt x="707310" y="707294"/>
                  </a:lnTo>
                  <a:lnTo>
                    <a:pt x="737641" y="673455"/>
                  </a:lnTo>
                  <a:lnTo>
                    <a:pt x="764160" y="636423"/>
                  </a:lnTo>
                  <a:lnTo>
                    <a:pt x="786555" y="596511"/>
                  </a:lnTo>
                  <a:lnTo>
                    <a:pt x="804515" y="554029"/>
                  </a:lnTo>
                  <a:lnTo>
                    <a:pt x="817730" y="509288"/>
                  </a:lnTo>
                  <a:lnTo>
                    <a:pt x="825886" y="462599"/>
                  </a:lnTo>
                  <a:lnTo>
                    <a:pt x="828675" y="414274"/>
                  </a:lnTo>
                  <a:lnTo>
                    <a:pt x="825886" y="365973"/>
                  </a:lnTo>
                  <a:lnTo>
                    <a:pt x="817730" y="319306"/>
                  </a:lnTo>
                  <a:lnTo>
                    <a:pt x="804515" y="274584"/>
                  </a:lnTo>
                  <a:lnTo>
                    <a:pt x="786555" y="232117"/>
                  </a:lnTo>
                  <a:lnTo>
                    <a:pt x="764160" y="192217"/>
                  </a:lnTo>
                  <a:lnTo>
                    <a:pt x="737641" y="155196"/>
                  </a:lnTo>
                  <a:lnTo>
                    <a:pt x="707310" y="121364"/>
                  </a:lnTo>
                  <a:lnTo>
                    <a:pt x="673478" y="91033"/>
                  </a:lnTo>
                  <a:lnTo>
                    <a:pt x="636457" y="64514"/>
                  </a:lnTo>
                  <a:lnTo>
                    <a:pt x="596557" y="42119"/>
                  </a:lnTo>
                  <a:lnTo>
                    <a:pt x="554090" y="24159"/>
                  </a:lnTo>
                  <a:lnTo>
                    <a:pt x="509368" y="10944"/>
                  </a:lnTo>
                  <a:lnTo>
                    <a:pt x="462701" y="2788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DBE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20079" y="3917856"/>
              <a:ext cx="236220" cy="323215"/>
            </a:xfrm>
            <a:custGeom>
              <a:avLst/>
              <a:gdLst/>
              <a:ahLst/>
              <a:cxnLst/>
              <a:rect l="l" t="t" r="r" b="b"/>
              <a:pathLst>
                <a:path w="236219" h="323214">
                  <a:moveTo>
                    <a:pt x="137453" y="0"/>
                  </a:moveTo>
                  <a:lnTo>
                    <a:pt x="97322" y="8261"/>
                  </a:lnTo>
                  <a:lnTo>
                    <a:pt x="64554" y="30793"/>
                  </a:lnTo>
                  <a:lnTo>
                    <a:pt x="42463" y="64215"/>
                  </a:lnTo>
                  <a:lnTo>
                    <a:pt x="34363" y="105147"/>
                  </a:lnTo>
                  <a:lnTo>
                    <a:pt x="34363" y="162728"/>
                  </a:lnTo>
                  <a:lnTo>
                    <a:pt x="0" y="165231"/>
                  </a:lnTo>
                  <a:lnTo>
                    <a:pt x="0" y="322748"/>
                  </a:lnTo>
                  <a:lnTo>
                    <a:pt x="158845" y="160725"/>
                  </a:lnTo>
                  <a:lnTo>
                    <a:pt x="63817" y="160725"/>
                  </a:lnTo>
                  <a:lnTo>
                    <a:pt x="63817" y="105147"/>
                  </a:lnTo>
                  <a:lnTo>
                    <a:pt x="69593" y="75879"/>
                  </a:lnTo>
                  <a:lnTo>
                    <a:pt x="85356" y="52010"/>
                  </a:lnTo>
                  <a:lnTo>
                    <a:pt x="108758" y="35933"/>
                  </a:lnTo>
                  <a:lnTo>
                    <a:pt x="137453" y="30042"/>
                  </a:lnTo>
                  <a:lnTo>
                    <a:pt x="209261" y="30042"/>
                  </a:lnTo>
                  <a:lnTo>
                    <a:pt x="177585" y="8261"/>
                  </a:lnTo>
                  <a:lnTo>
                    <a:pt x="137453" y="0"/>
                  </a:lnTo>
                  <a:close/>
                </a:path>
                <a:path w="236219" h="323214">
                  <a:moveTo>
                    <a:pt x="137453" y="155217"/>
                  </a:moveTo>
                  <a:lnTo>
                    <a:pt x="63817" y="160725"/>
                  </a:lnTo>
                  <a:lnTo>
                    <a:pt x="158845" y="160725"/>
                  </a:lnTo>
                  <a:lnTo>
                    <a:pt x="162415" y="157084"/>
                  </a:lnTo>
                  <a:lnTo>
                    <a:pt x="137453" y="155217"/>
                  </a:lnTo>
                  <a:close/>
                </a:path>
                <a:path w="236219" h="323214">
                  <a:moveTo>
                    <a:pt x="209261" y="30042"/>
                  </a:moveTo>
                  <a:lnTo>
                    <a:pt x="137453" y="30042"/>
                  </a:lnTo>
                  <a:lnTo>
                    <a:pt x="166148" y="35933"/>
                  </a:lnTo>
                  <a:lnTo>
                    <a:pt x="189551" y="52010"/>
                  </a:lnTo>
                  <a:lnTo>
                    <a:pt x="205313" y="75879"/>
                  </a:lnTo>
                  <a:lnTo>
                    <a:pt x="211089" y="105147"/>
                  </a:lnTo>
                  <a:lnTo>
                    <a:pt x="211089" y="107436"/>
                  </a:lnTo>
                  <a:lnTo>
                    <a:pt x="235974" y="82054"/>
                  </a:lnTo>
                  <a:lnTo>
                    <a:pt x="232444" y="64215"/>
                  </a:lnTo>
                  <a:lnTo>
                    <a:pt x="210353" y="30793"/>
                  </a:lnTo>
                  <a:lnTo>
                    <a:pt x="209261" y="30042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1404" y="3945405"/>
              <a:ext cx="152258" cy="1356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20079" y="3917856"/>
              <a:ext cx="236220" cy="323215"/>
            </a:xfrm>
            <a:custGeom>
              <a:avLst/>
              <a:gdLst/>
              <a:ahLst/>
              <a:cxnLst/>
              <a:rect l="l" t="t" r="r" b="b"/>
              <a:pathLst>
                <a:path w="236219" h="323214">
                  <a:moveTo>
                    <a:pt x="235974" y="82054"/>
                  </a:moveTo>
                  <a:lnTo>
                    <a:pt x="232444" y="64215"/>
                  </a:lnTo>
                  <a:lnTo>
                    <a:pt x="210353" y="30793"/>
                  </a:lnTo>
                  <a:lnTo>
                    <a:pt x="177585" y="8261"/>
                  </a:lnTo>
                  <a:lnTo>
                    <a:pt x="137453" y="0"/>
                  </a:lnTo>
                  <a:lnTo>
                    <a:pt x="97322" y="8261"/>
                  </a:lnTo>
                  <a:lnTo>
                    <a:pt x="64554" y="30793"/>
                  </a:lnTo>
                  <a:lnTo>
                    <a:pt x="42463" y="64215"/>
                  </a:lnTo>
                  <a:lnTo>
                    <a:pt x="34363" y="105147"/>
                  </a:lnTo>
                  <a:lnTo>
                    <a:pt x="34363" y="162728"/>
                  </a:lnTo>
                  <a:lnTo>
                    <a:pt x="0" y="165231"/>
                  </a:lnTo>
                  <a:lnTo>
                    <a:pt x="0" y="322748"/>
                  </a:lnTo>
                </a:path>
              </a:pathLst>
            </a:custGeom>
            <a:ln w="4943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19300" y="3857625"/>
              <a:ext cx="476250" cy="485775"/>
            </a:xfrm>
            <a:custGeom>
              <a:avLst/>
              <a:gdLst/>
              <a:ahLst/>
              <a:cxnLst/>
              <a:rect l="l" t="t" r="r" b="b"/>
              <a:pathLst>
                <a:path w="476250" h="485775">
                  <a:moveTo>
                    <a:pt x="0" y="485775"/>
                  </a:moveTo>
                  <a:lnTo>
                    <a:pt x="476250" y="485775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838450" y="3774503"/>
            <a:ext cx="1847850" cy="6534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6100"/>
              </a:lnSpc>
              <a:spcBef>
                <a:spcPts val="190"/>
              </a:spcBef>
            </a:pPr>
            <a:r>
              <a:rPr dirty="0" sz="1400" spc="80">
                <a:latin typeface="Trebuchet MS"/>
                <a:cs typeface="Trebuchet MS"/>
              </a:rPr>
              <a:t>w</a:t>
            </a:r>
            <a:r>
              <a:rPr dirty="0" sz="1400" spc="-25">
                <a:latin typeface="Trebuchet MS"/>
                <a:cs typeface="Trebuchet MS"/>
              </a:rPr>
              <a:t>hic</a:t>
            </a:r>
            <a:r>
              <a:rPr dirty="0" sz="1400" spc="15">
                <a:latin typeface="Trebuchet MS"/>
                <a:cs typeface="Trebuchet MS"/>
              </a:rPr>
              <a:t>h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c</a:t>
            </a:r>
            <a:r>
              <a:rPr dirty="0" sz="1400" spc="5">
                <a:latin typeface="Trebuchet MS"/>
                <a:cs typeface="Trebuchet MS"/>
              </a:rPr>
              <a:t>a</a:t>
            </a:r>
            <a:r>
              <a:rPr dirty="0" sz="1400" spc="15">
                <a:latin typeface="Trebuchet MS"/>
                <a:cs typeface="Trebuchet MS"/>
              </a:rPr>
              <a:t>n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c</a:t>
            </a:r>
            <a:r>
              <a:rPr dirty="0" sz="1400" spc="-10">
                <a:latin typeface="Trebuchet MS"/>
                <a:cs typeface="Trebuchet MS"/>
              </a:rPr>
              <a:t>o</a:t>
            </a:r>
            <a:r>
              <a:rPr dirty="0" sz="1400" spc="30">
                <a:latin typeface="Trebuchet MS"/>
                <a:cs typeface="Trebuchet MS"/>
              </a:rPr>
              <a:t>m</a:t>
            </a:r>
            <a:r>
              <a:rPr dirty="0" sz="1400" spc="40">
                <a:latin typeface="Trebuchet MS"/>
                <a:cs typeface="Trebuchet MS"/>
              </a:rPr>
              <a:t>p</a:t>
            </a: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-10">
                <a:latin typeface="Trebuchet MS"/>
                <a:cs typeface="Trebuchet MS"/>
              </a:rPr>
              <a:t>o</a:t>
            </a:r>
            <a:r>
              <a:rPr dirty="0" sz="1400" spc="30">
                <a:latin typeface="Trebuchet MS"/>
                <a:cs typeface="Trebuchet MS"/>
              </a:rPr>
              <a:t>m</a:t>
            </a:r>
            <a:r>
              <a:rPr dirty="0" sz="1400" spc="-30">
                <a:latin typeface="Trebuchet MS"/>
                <a:cs typeface="Trebuchet MS"/>
              </a:rPr>
              <a:t>i</a:t>
            </a:r>
            <a:r>
              <a:rPr dirty="0" sz="1400" spc="30">
                <a:latin typeface="Trebuchet MS"/>
                <a:cs typeface="Trebuchet MS"/>
              </a:rPr>
              <a:t>s</a:t>
            </a:r>
            <a:r>
              <a:rPr dirty="0" sz="1400" spc="10">
                <a:latin typeface="Trebuchet MS"/>
                <a:cs typeface="Trebuchet MS"/>
              </a:rPr>
              <a:t>e  </a:t>
            </a:r>
            <a:r>
              <a:rPr dirty="0" sz="1400">
                <a:latin typeface="Trebuchet MS"/>
                <a:cs typeface="Trebuchet MS"/>
              </a:rPr>
              <a:t>sensitive </a:t>
            </a:r>
            <a:r>
              <a:rPr dirty="0" sz="1400" spc="-5">
                <a:latin typeface="Trebuchet MS"/>
                <a:cs typeface="Trebuchet MS"/>
              </a:rPr>
              <a:t>information. </a:t>
            </a:r>
            <a:r>
              <a:rPr dirty="0" sz="1400">
                <a:latin typeface="Trebuchet MS"/>
                <a:cs typeface="Trebuchet MS"/>
              </a:rPr>
              <a:t> Through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research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43500" y="3686175"/>
            <a:ext cx="828675" cy="828675"/>
            <a:chOff x="5143500" y="3686175"/>
            <a:chExt cx="828675" cy="828675"/>
          </a:xfrm>
        </p:grpSpPr>
        <p:sp>
          <p:nvSpPr>
            <p:cNvPr id="23" name="object 23"/>
            <p:cNvSpPr/>
            <p:nvPr/>
          </p:nvSpPr>
          <p:spPr>
            <a:xfrm>
              <a:off x="5143500" y="3686175"/>
              <a:ext cx="828675" cy="828675"/>
            </a:xfrm>
            <a:custGeom>
              <a:avLst/>
              <a:gdLst/>
              <a:ahLst/>
              <a:cxnLst/>
              <a:rect l="l" t="t" r="r" b="b"/>
              <a:pathLst>
                <a:path w="828675" h="828675">
                  <a:moveTo>
                    <a:pt x="414400" y="0"/>
                  </a:moveTo>
                  <a:lnTo>
                    <a:pt x="366075" y="2788"/>
                  </a:lnTo>
                  <a:lnTo>
                    <a:pt x="319386" y="10944"/>
                  </a:lnTo>
                  <a:lnTo>
                    <a:pt x="274645" y="24159"/>
                  </a:lnTo>
                  <a:lnTo>
                    <a:pt x="232163" y="42119"/>
                  </a:lnTo>
                  <a:lnTo>
                    <a:pt x="192251" y="64514"/>
                  </a:lnTo>
                  <a:lnTo>
                    <a:pt x="155219" y="91033"/>
                  </a:lnTo>
                  <a:lnTo>
                    <a:pt x="121380" y="121364"/>
                  </a:lnTo>
                  <a:lnTo>
                    <a:pt x="91043" y="155196"/>
                  </a:lnTo>
                  <a:lnTo>
                    <a:pt x="64520" y="192217"/>
                  </a:lnTo>
                  <a:lnTo>
                    <a:pt x="42122" y="232117"/>
                  </a:lnTo>
                  <a:lnTo>
                    <a:pt x="24160" y="274584"/>
                  </a:lnTo>
                  <a:lnTo>
                    <a:pt x="10945" y="319306"/>
                  </a:lnTo>
                  <a:lnTo>
                    <a:pt x="2788" y="365973"/>
                  </a:lnTo>
                  <a:lnTo>
                    <a:pt x="0" y="414274"/>
                  </a:lnTo>
                  <a:lnTo>
                    <a:pt x="2788" y="462599"/>
                  </a:lnTo>
                  <a:lnTo>
                    <a:pt x="10945" y="509288"/>
                  </a:lnTo>
                  <a:lnTo>
                    <a:pt x="24160" y="554029"/>
                  </a:lnTo>
                  <a:lnTo>
                    <a:pt x="42122" y="596511"/>
                  </a:lnTo>
                  <a:lnTo>
                    <a:pt x="64520" y="636423"/>
                  </a:lnTo>
                  <a:lnTo>
                    <a:pt x="91043" y="673455"/>
                  </a:lnTo>
                  <a:lnTo>
                    <a:pt x="121380" y="707294"/>
                  </a:lnTo>
                  <a:lnTo>
                    <a:pt x="155219" y="737631"/>
                  </a:lnTo>
                  <a:lnTo>
                    <a:pt x="192251" y="764154"/>
                  </a:lnTo>
                  <a:lnTo>
                    <a:pt x="232163" y="786552"/>
                  </a:lnTo>
                  <a:lnTo>
                    <a:pt x="274645" y="804514"/>
                  </a:lnTo>
                  <a:lnTo>
                    <a:pt x="319386" y="817729"/>
                  </a:lnTo>
                  <a:lnTo>
                    <a:pt x="366075" y="825886"/>
                  </a:lnTo>
                  <a:lnTo>
                    <a:pt x="414400" y="828675"/>
                  </a:lnTo>
                  <a:lnTo>
                    <a:pt x="462701" y="825886"/>
                  </a:lnTo>
                  <a:lnTo>
                    <a:pt x="509368" y="817729"/>
                  </a:lnTo>
                  <a:lnTo>
                    <a:pt x="554090" y="804514"/>
                  </a:lnTo>
                  <a:lnTo>
                    <a:pt x="596557" y="786552"/>
                  </a:lnTo>
                  <a:lnTo>
                    <a:pt x="636457" y="764154"/>
                  </a:lnTo>
                  <a:lnTo>
                    <a:pt x="673478" y="737631"/>
                  </a:lnTo>
                  <a:lnTo>
                    <a:pt x="707310" y="707294"/>
                  </a:lnTo>
                  <a:lnTo>
                    <a:pt x="737641" y="673455"/>
                  </a:lnTo>
                  <a:lnTo>
                    <a:pt x="764160" y="636423"/>
                  </a:lnTo>
                  <a:lnTo>
                    <a:pt x="786555" y="596511"/>
                  </a:lnTo>
                  <a:lnTo>
                    <a:pt x="804515" y="554029"/>
                  </a:lnTo>
                  <a:lnTo>
                    <a:pt x="817730" y="509288"/>
                  </a:lnTo>
                  <a:lnTo>
                    <a:pt x="825886" y="462599"/>
                  </a:lnTo>
                  <a:lnTo>
                    <a:pt x="828675" y="414274"/>
                  </a:lnTo>
                  <a:lnTo>
                    <a:pt x="825886" y="365973"/>
                  </a:lnTo>
                  <a:lnTo>
                    <a:pt x="817730" y="319306"/>
                  </a:lnTo>
                  <a:lnTo>
                    <a:pt x="804515" y="274584"/>
                  </a:lnTo>
                  <a:lnTo>
                    <a:pt x="786555" y="232117"/>
                  </a:lnTo>
                  <a:lnTo>
                    <a:pt x="764160" y="192217"/>
                  </a:lnTo>
                  <a:lnTo>
                    <a:pt x="737641" y="155196"/>
                  </a:lnTo>
                  <a:lnTo>
                    <a:pt x="707310" y="121364"/>
                  </a:lnTo>
                  <a:lnTo>
                    <a:pt x="673478" y="91033"/>
                  </a:lnTo>
                  <a:lnTo>
                    <a:pt x="636457" y="64514"/>
                  </a:lnTo>
                  <a:lnTo>
                    <a:pt x="596557" y="42119"/>
                  </a:lnTo>
                  <a:lnTo>
                    <a:pt x="554090" y="24159"/>
                  </a:lnTo>
                  <a:lnTo>
                    <a:pt x="509368" y="10944"/>
                  </a:lnTo>
                  <a:lnTo>
                    <a:pt x="462701" y="2788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DBE9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3287" y="3900359"/>
              <a:ext cx="211601" cy="2457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68799" y="3917856"/>
              <a:ext cx="274955" cy="325120"/>
            </a:xfrm>
            <a:custGeom>
              <a:avLst/>
              <a:gdLst/>
              <a:ahLst/>
              <a:cxnLst/>
              <a:rect l="l" t="t" r="r" b="b"/>
              <a:pathLst>
                <a:path w="274954" h="325120">
                  <a:moveTo>
                    <a:pt x="186545" y="0"/>
                  </a:moveTo>
                  <a:lnTo>
                    <a:pt x="136932" y="6791"/>
                  </a:lnTo>
                  <a:lnTo>
                    <a:pt x="92363" y="25962"/>
                  </a:lnTo>
                  <a:lnTo>
                    <a:pt x="54613" y="55703"/>
                  </a:lnTo>
                  <a:lnTo>
                    <a:pt x="25454" y="94206"/>
                  </a:lnTo>
                  <a:lnTo>
                    <a:pt x="6659" y="139663"/>
                  </a:lnTo>
                  <a:lnTo>
                    <a:pt x="0" y="190266"/>
                  </a:lnTo>
                  <a:lnTo>
                    <a:pt x="6659" y="240870"/>
                  </a:lnTo>
                  <a:lnTo>
                    <a:pt x="25454" y="286327"/>
                  </a:lnTo>
                  <a:lnTo>
                    <a:pt x="54526" y="324715"/>
                  </a:lnTo>
                  <a:lnTo>
                    <a:pt x="76796" y="302000"/>
                  </a:lnTo>
                  <a:lnTo>
                    <a:pt x="59868" y="284735"/>
                  </a:lnTo>
                  <a:lnTo>
                    <a:pt x="37498" y="240769"/>
                  </a:lnTo>
                  <a:lnTo>
                    <a:pt x="29455" y="190266"/>
                  </a:lnTo>
                  <a:lnTo>
                    <a:pt x="37498" y="139764"/>
                  </a:lnTo>
                  <a:lnTo>
                    <a:pt x="59868" y="95798"/>
                  </a:lnTo>
                  <a:lnTo>
                    <a:pt x="93925" y="61061"/>
                  </a:lnTo>
                  <a:lnTo>
                    <a:pt x="137030" y="38245"/>
                  </a:lnTo>
                  <a:lnTo>
                    <a:pt x="186545" y="30042"/>
                  </a:lnTo>
                  <a:lnTo>
                    <a:pt x="207953" y="31520"/>
                  </a:lnTo>
                  <a:lnTo>
                    <a:pt x="228579" y="35862"/>
                  </a:lnTo>
                  <a:lnTo>
                    <a:pt x="248192" y="42927"/>
                  </a:lnTo>
                  <a:lnTo>
                    <a:pt x="266563" y="52573"/>
                  </a:lnTo>
                  <a:lnTo>
                    <a:pt x="265581" y="42559"/>
                  </a:lnTo>
                  <a:lnTo>
                    <a:pt x="264108" y="32545"/>
                  </a:lnTo>
                  <a:lnTo>
                    <a:pt x="274417" y="22030"/>
                  </a:lnTo>
                  <a:lnTo>
                    <a:pt x="253991" y="12674"/>
                  </a:lnTo>
                  <a:lnTo>
                    <a:pt x="232506" y="5758"/>
                  </a:lnTo>
                  <a:lnTo>
                    <a:pt x="210009" y="1470"/>
                  </a:lnTo>
                  <a:lnTo>
                    <a:pt x="18654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68799" y="3917856"/>
              <a:ext cx="274955" cy="325120"/>
            </a:xfrm>
            <a:custGeom>
              <a:avLst/>
              <a:gdLst/>
              <a:ahLst/>
              <a:cxnLst/>
              <a:rect l="l" t="t" r="r" b="b"/>
              <a:pathLst>
                <a:path w="274954" h="325120">
                  <a:moveTo>
                    <a:pt x="76796" y="302000"/>
                  </a:moveTo>
                  <a:lnTo>
                    <a:pt x="59868" y="284735"/>
                  </a:lnTo>
                  <a:lnTo>
                    <a:pt x="37498" y="240769"/>
                  </a:lnTo>
                  <a:lnTo>
                    <a:pt x="29455" y="190266"/>
                  </a:lnTo>
                  <a:lnTo>
                    <a:pt x="37498" y="139764"/>
                  </a:lnTo>
                  <a:lnTo>
                    <a:pt x="59868" y="95798"/>
                  </a:lnTo>
                  <a:lnTo>
                    <a:pt x="93925" y="61061"/>
                  </a:lnTo>
                  <a:lnTo>
                    <a:pt x="137030" y="38245"/>
                  </a:lnTo>
                  <a:lnTo>
                    <a:pt x="186545" y="30042"/>
                  </a:lnTo>
                  <a:lnTo>
                    <a:pt x="207953" y="31520"/>
                  </a:lnTo>
                  <a:lnTo>
                    <a:pt x="228579" y="35862"/>
                  </a:lnTo>
                  <a:lnTo>
                    <a:pt x="248192" y="42927"/>
                  </a:lnTo>
                  <a:lnTo>
                    <a:pt x="266563" y="52573"/>
                  </a:lnTo>
                  <a:lnTo>
                    <a:pt x="265581" y="42559"/>
                  </a:lnTo>
                  <a:lnTo>
                    <a:pt x="264108" y="32545"/>
                  </a:lnTo>
                  <a:lnTo>
                    <a:pt x="270981" y="25535"/>
                  </a:lnTo>
                  <a:lnTo>
                    <a:pt x="274417" y="22030"/>
                  </a:lnTo>
                  <a:lnTo>
                    <a:pt x="253991" y="12674"/>
                  </a:lnTo>
                  <a:lnTo>
                    <a:pt x="232506" y="5758"/>
                  </a:lnTo>
                  <a:lnTo>
                    <a:pt x="210009" y="1470"/>
                  </a:lnTo>
                  <a:lnTo>
                    <a:pt x="186545" y="0"/>
                  </a:lnTo>
                  <a:lnTo>
                    <a:pt x="136932" y="6791"/>
                  </a:lnTo>
                  <a:lnTo>
                    <a:pt x="92363" y="25962"/>
                  </a:lnTo>
                  <a:lnTo>
                    <a:pt x="54613" y="55703"/>
                  </a:lnTo>
                  <a:lnTo>
                    <a:pt x="25454" y="94206"/>
                  </a:lnTo>
                  <a:lnTo>
                    <a:pt x="6659" y="139663"/>
                  </a:lnTo>
                  <a:lnTo>
                    <a:pt x="0" y="190266"/>
                  </a:lnTo>
                  <a:lnTo>
                    <a:pt x="6659" y="240870"/>
                  </a:lnTo>
                  <a:lnTo>
                    <a:pt x="25454" y="286327"/>
                  </a:lnTo>
                  <a:lnTo>
                    <a:pt x="54526" y="324715"/>
                  </a:lnTo>
                </a:path>
              </a:pathLst>
            </a:custGeom>
            <a:ln w="494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5051" y="3985479"/>
              <a:ext cx="178240" cy="2098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24475" y="3857625"/>
              <a:ext cx="476250" cy="485775"/>
            </a:xfrm>
            <a:custGeom>
              <a:avLst/>
              <a:gdLst/>
              <a:ahLst/>
              <a:cxnLst/>
              <a:rect l="l" t="t" r="r" b="b"/>
              <a:pathLst>
                <a:path w="476250" h="485775">
                  <a:moveTo>
                    <a:pt x="0" y="485775"/>
                  </a:moveTo>
                  <a:lnTo>
                    <a:pt x="476250" y="485775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46546" y="3671252"/>
            <a:ext cx="1591310" cy="8629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6900"/>
              </a:lnSpc>
              <a:spcBef>
                <a:spcPts val="180"/>
              </a:spcBef>
            </a:pPr>
            <a:r>
              <a:rPr dirty="0" sz="1400" spc="40">
                <a:latin typeface="Trebuchet MS"/>
                <a:cs typeface="Trebuchet MS"/>
              </a:rPr>
              <a:t>t</a:t>
            </a:r>
            <a:r>
              <a:rPr dirty="0" sz="1400" spc="-15">
                <a:latin typeface="Trebuchet MS"/>
                <a:cs typeface="Trebuchet MS"/>
              </a:rPr>
              <a:t>e</a:t>
            </a:r>
            <a:r>
              <a:rPr dirty="0" sz="1400" spc="30">
                <a:latin typeface="Trebuchet MS"/>
                <a:cs typeface="Trebuchet MS"/>
              </a:rPr>
              <a:t>s</a:t>
            </a:r>
            <a:r>
              <a:rPr dirty="0" sz="1400" spc="40">
                <a:latin typeface="Trebuchet MS"/>
                <a:cs typeface="Trebuchet MS"/>
              </a:rPr>
              <a:t>t</a:t>
            </a:r>
            <a:r>
              <a:rPr dirty="0" sz="1400" spc="-25">
                <a:latin typeface="Trebuchet MS"/>
                <a:cs typeface="Trebuchet MS"/>
              </a:rPr>
              <a:t>in</a:t>
            </a:r>
            <a:r>
              <a:rPr dirty="0" sz="1400" spc="40">
                <a:latin typeface="Trebuchet MS"/>
                <a:cs typeface="Trebuchet MS"/>
              </a:rPr>
              <a:t>g</a:t>
            </a:r>
            <a:r>
              <a:rPr dirty="0" sz="1400" spc="10">
                <a:latin typeface="Trebuchet MS"/>
                <a:cs typeface="Trebuchet MS"/>
              </a:rPr>
              <a:t>,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t</a:t>
            </a:r>
            <a:r>
              <a:rPr dirty="0" sz="1400" spc="-20">
                <a:latin typeface="Trebuchet MS"/>
                <a:cs typeface="Trebuchet MS"/>
              </a:rPr>
              <a:t>h</a:t>
            </a:r>
            <a:r>
              <a:rPr dirty="0" sz="1400" spc="15">
                <a:latin typeface="Trebuchet MS"/>
                <a:cs typeface="Trebuchet MS"/>
              </a:rPr>
              <a:t>e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p</a:t>
            </a: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-10">
                <a:latin typeface="Trebuchet MS"/>
                <a:cs typeface="Trebuchet MS"/>
              </a:rPr>
              <a:t>o</a:t>
            </a:r>
            <a:r>
              <a:rPr dirty="0" sz="1400" spc="10">
                <a:latin typeface="Trebuchet MS"/>
                <a:cs typeface="Trebuchet MS"/>
              </a:rPr>
              <a:t>j</a:t>
            </a:r>
            <a:r>
              <a:rPr dirty="0" sz="1400" spc="-15">
                <a:latin typeface="Trebuchet MS"/>
                <a:cs typeface="Trebuchet MS"/>
              </a:rPr>
              <a:t>e</a:t>
            </a:r>
            <a:r>
              <a:rPr dirty="0" sz="1400" spc="-25">
                <a:latin typeface="Trebuchet MS"/>
                <a:cs typeface="Trebuchet MS"/>
              </a:rPr>
              <a:t>c</a:t>
            </a:r>
            <a:r>
              <a:rPr dirty="0" sz="1400" spc="5">
                <a:latin typeface="Trebuchet MS"/>
                <a:cs typeface="Trebuchet MS"/>
              </a:rPr>
              <a:t>t  </a:t>
            </a:r>
            <a:r>
              <a:rPr dirty="0" sz="1400" spc="5">
                <a:latin typeface="Trebuchet MS"/>
                <a:cs typeface="Trebuchet MS"/>
              </a:rPr>
              <a:t>aims </a:t>
            </a:r>
            <a:r>
              <a:rPr dirty="0" sz="1400" spc="25">
                <a:latin typeface="Trebuchet MS"/>
                <a:cs typeface="Trebuchet MS"/>
              </a:rPr>
              <a:t>to </a:t>
            </a:r>
            <a:r>
              <a:rPr dirty="0" sz="1400">
                <a:latin typeface="Trebuchet MS"/>
                <a:cs typeface="Trebuchet MS"/>
              </a:rPr>
              <a:t>identify 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vulnerabilities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develop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38325" y="5172075"/>
            <a:ext cx="828675" cy="838200"/>
            <a:chOff x="1838325" y="5172075"/>
            <a:chExt cx="828675" cy="838200"/>
          </a:xfrm>
        </p:grpSpPr>
        <p:sp>
          <p:nvSpPr>
            <p:cNvPr id="31" name="object 31"/>
            <p:cNvSpPr/>
            <p:nvPr/>
          </p:nvSpPr>
          <p:spPr>
            <a:xfrm>
              <a:off x="1838325" y="5172075"/>
              <a:ext cx="828675" cy="838200"/>
            </a:xfrm>
            <a:custGeom>
              <a:avLst/>
              <a:gdLst/>
              <a:ahLst/>
              <a:cxnLst/>
              <a:rect l="l" t="t" r="r" b="b"/>
              <a:pathLst>
                <a:path w="828675" h="838200">
                  <a:moveTo>
                    <a:pt x="414400" y="0"/>
                  </a:moveTo>
                  <a:lnTo>
                    <a:pt x="366075" y="2818"/>
                  </a:lnTo>
                  <a:lnTo>
                    <a:pt x="319386" y="11065"/>
                  </a:lnTo>
                  <a:lnTo>
                    <a:pt x="274645" y="24426"/>
                  </a:lnTo>
                  <a:lnTo>
                    <a:pt x="232163" y="42587"/>
                  </a:lnTo>
                  <a:lnTo>
                    <a:pt x="192251" y="65234"/>
                  </a:lnTo>
                  <a:lnTo>
                    <a:pt x="155219" y="92053"/>
                  </a:lnTo>
                  <a:lnTo>
                    <a:pt x="121380" y="122729"/>
                  </a:lnTo>
                  <a:lnTo>
                    <a:pt x="91043" y="156949"/>
                  </a:lnTo>
                  <a:lnTo>
                    <a:pt x="64520" y="194399"/>
                  </a:lnTo>
                  <a:lnTo>
                    <a:pt x="42122" y="234764"/>
                  </a:lnTo>
                  <a:lnTo>
                    <a:pt x="24160" y="277731"/>
                  </a:lnTo>
                  <a:lnTo>
                    <a:pt x="10945" y="322985"/>
                  </a:lnTo>
                  <a:lnTo>
                    <a:pt x="2788" y="370213"/>
                  </a:lnTo>
                  <a:lnTo>
                    <a:pt x="0" y="419100"/>
                  </a:lnTo>
                  <a:lnTo>
                    <a:pt x="2788" y="467974"/>
                  </a:lnTo>
                  <a:lnTo>
                    <a:pt x="10945" y="515194"/>
                  </a:lnTo>
                  <a:lnTo>
                    <a:pt x="24160" y="560443"/>
                  </a:lnTo>
                  <a:lnTo>
                    <a:pt x="42122" y="603407"/>
                  </a:lnTo>
                  <a:lnTo>
                    <a:pt x="64520" y="643772"/>
                  </a:lnTo>
                  <a:lnTo>
                    <a:pt x="91043" y="681223"/>
                  </a:lnTo>
                  <a:lnTo>
                    <a:pt x="121380" y="715446"/>
                  </a:lnTo>
                  <a:lnTo>
                    <a:pt x="155219" y="746126"/>
                  </a:lnTo>
                  <a:lnTo>
                    <a:pt x="192251" y="772949"/>
                  </a:lnTo>
                  <a:lnTo>
                    <a:pt x="232163" y="795601"/>
                  </a:lnTo>
                  <a:lnTo>
                    <a:pt x="274645" y="813766"/>
                  </a:lnTo>
                  <a:lnTo>
                    <a:pt x="319386" y="827131"/>
                  </a:lnTo>
                  <a:lnTo>
                    <a:pt x="366075" y="835380"/>
                  </a:lnTo>
                  <a:lnTo>
                    <a:pt x="414400" y="838200"/>
                  </a:lnTo>
                  <a:lnTo>
                    <a:pt x="462701" y="835380"/>
                  </a:lnTo>
                  <a:lnTo>
                    <a:pt x="509368" y="827131"/>
                  </a:lnTo>
                  <a:lnTo>
                    <a:pt x="554090" y="813766"/>
                  </a:lnTo>
                  <a:lnTo>
                    <a:pt x="596557" y="795601"/>
                  </a:lnTo>
                  <a:lnTo>
                    <a:pt x="636457" y="772949"/>
                  </a:lnTo>
                  <a:lnTo>
                    <a:pt x="673478" y="746126"/>
                  </a:lnTo>
                  <a:lnTo>
                    <a:pt x="707310" y="715446"/>
                  </a:lnTo>
                  <a:lnTo>
                    <a:pt x="737641" y="681223"/>
                  </a:lnTo>
                  <a:lnTo>
                    <a:pt x="764160" y="643772"/>
                  </a:lnTo>
                  <a:lnTo>
                    <a:pt x="786555" y="603407"/>
                  </a:lnTo>
                  <a:lnTo>
                    <a:pt x="804515" y="560443"/>
                  </a:lnTo>
                  <a:lnTo>
                    <a:pt x="817730" y="515194"/>
                  </a:lnTo>
                  <a:lnTo>
                    <a:pt x="825886" y="467974"/>
                  </a:lnTo>
                  <a:lnTo>
                    <a:pt x="828675" y="419100"/>
                  </a:lnTo>
                  <a:lnTo>
                    <a:pt x="825886" y="370213"/>
                  </a:lnTo>
                  <a:lnTo>
                    <a:pt x="817730" y="322985"/>
                  </a:lnTo>
                  <a:lnTo>
                    <a:pt x="804515" y="277731"/>
                  </a:lnTo>
                  <a:lnTo>
                    <a:pt x="786555" y="234764"/>
                  </a:lnTo>
                  <a:lnTo>
                    <a:pt x="764160" y="194399"/>
                  </a:lnTo>
                  <a:lnTo>
                    <a:pt x="737641" y="156949"/>
                  </a:lnTo>
                  <a:lnTo>
                    <a:pt x="707310" y="122729"/>
                  </a:lnTo>
                  <a:lnTo>
                    <a:pt x="673478" y="92053"/>
                  </a:lnTo>
                  <a:lnTo>
                    <a:pt x="636457" y="65234"/>
                  </a:lnTo>
                  <a:lnTo>
                    <a:pt x="596557" y="42587"/>
                  </a:lnTo>
                  <a:lnTo>
                    <a:pt x="554090" y="24426"/>
                  </a:lnTo>
                  <a:lnTo>
                    <a:pt x="509368" y="11065"/>
                  </a:lnTo>
                  <a:lnTo>
                    <a:pt x="462701" y="2818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DBE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74424" y="5394922"/>
              <a:ext cx="325755" cy="226060"/>
            </a:xfrm>
            <a:custGeom>
              <a:avLst/>
              <a:gdLst/>
              <a:ahLst/>
              <a:cxnLst/>
              <a:rect l="l" t="t" r="r" b="b"/>
              <a:pathLst>
                <a:path w="325755" h="226060">
                  <a:moveTo>
                    <a:pt x="325259" y="53997"/>
                  </a:moveTo>
                  <a:lnTo>
                    <a:pt x="22582" y="53996"/>
                  </a:lnTo>
                  <a:lnTo>
                    <a:pt x="16201" y="60378"/>
                  </a:lnTo>
                  <a:lnTo>
                    <a:pt x="16201" y="75595"/>
                  </a:lnTo>
                  <a:lnTo>
                    <a:pt x="21110" y="81977"/>
                  </a:lnTo>
                  <a:lnTo>
                    <a:pt x="27982" y="82958"/>
                  </a:lnTo>
                  <a:lnTo>
                    <a:pt x="0" y="225805"/>
                  </a:lnTo>
                  <a:lnTo>
                    <a:pt x="20128" y="225805"/>
                  </a:lnTo>
                  <a:lnTo>
                    <a:pt x="41728" y="113884"/>
                  </a:lnTo>
                  <a:lnTo>
                    <a:pt x="61662" y="113884"/>
                  </a:lnTo>
                  <a:lnTo>
                    <a:pt x="54000" y="83449"/>
                  </a:lnTo>
                  <a:lnTo>
                    <a:pt x="295806" y="83449"/>
                  </a:lnTo>
                  <a:lnTo>
                    <a:pt x="300715" y="78541"/>
                  </a:lnTo>
                  <a:lnTo>
                    <a:pt x="177709" y="78541"/>
                  </a:lnTo>
                  <a:lnTo>
                    <a:pt x="173291" y="74123"/>
                  </a:lnTo>
                  <a:lnTo>
                    <a:pt x="173291" y="63323"/>
                  </a:lnTo>
                  <a:lnTo>
                    <a:pt x="177709" y="58905"/>
                  </a:lnTo>
                  <a:lnTo>
                    <a:pt x="320350" y="58905"/>
                  </a:lnTo>
                  <a:lnTo>
                    <a:pt x="325259" y="53997"/>
                  </a:lnTo>
                  <a:close/>
                </a:path>
                <a:path w="325755" h="226060">
                  <a:moveTo>
                    <a:pt x="61662" y="113884"/>
                  </a:moveTo>
                  <a:lnTo>
                    <a:pt x="41728" y="113884"/>
                  </a:lnTo>
                  <a:lnTo>
                    <a:pt x="69710" y="225805"/>
                  </a:lnTo>
                  <a:lnTo>
                    <a:pt x="89837" y="225805"/>
                  </a:lnTo>
                  <a:lnTo>
                    <a:pt x="61662" y="113884"/>
                  </a:lnTo>
                  <a:close/>
                </a:path>
                <a:path w="325755" h="226060">
                  <a:moveTo>
                    <a:pt x="208636" y="83449"/>
                  </a:moveTo>
                  <a:lnTo>
                    <a:pt x="157091" y="83449"/>
                  </a:lnTo>
                  <a:lnTo>
                    <a:pt x="159545" y="87867"/>
                  </a:lnTo>
                  <a:lnTo>
                    <a:pt x="163473" y="91794"/>
                  </a:lnTo>
                  <a:lnTo>
                    <a:pt x="167891" y="94249"/>
                  </a:lnTo>
                  <a:lnTo>
                    <a:pt x="167891" y="211363"/>
                  </a:lnTo>
                  <a:lnTo>
                    <a:pt x="197836" y="181418"/>
                  </a:lnTo>
                  <a:lnTo>
                    <a:pt x="197836" y="94249"/>
                  </a:lnTo>
                  <a:lnTo>
                    <a:pt x="202254" y="91794"/>
                  </a:lnTo>
                  <a:lnTo>
                    <a:pt x="206181" y="87867"/>
                  </a:lnTo>
                  <a:lnTo>
                    <a:pt x="208636" y="83449"/>
                  </a:lnTo>
                  <a:close/>
                </a:path>
                <a:path w="325755" h="226060">
                  <a:moveTo>
                    <a:pt x="320350" y="58905"/>
                  </a:moveTo>
                  <a:lnTo>
                    <a:pt x="188509" y="58905"/>
                  </a:lnTo>
                  <a:lnTo>
                    <a:pt x="192927" y="63323"/>
                  </a:lnTo>
                  <a:lnTo>
                    <a:pt x="192927" y="74123"/>
                  </a:lnTo>
                  <a:lnTo>
                    <a:pt x="188509" y="78541"/>
                  </a:lnTo>
                  <a:lnTo>
                    <a:pt x="300715" y="78541"/>
                  </a:lnTo>
                  <a:lnTo>
                    <a:pt x="320350" y="58905"/>
                  </a:lnTo>
                  <a:close/>
                </a:path>
                <a:path w="325755" h="226060">
                  <a:moveTo>
                    <a:pt x="191454" y="0"/>
                  </a:moveTo>
                  <a:lnTo>
                    <a:pt x="174763" y="0"/>
                  </a:lnTo>
                  <a:lnTo>
                    <a:pt x="168382" y="6381"/>
                  </a:lnTo>
                  <a:lnTo>
                    <a:pt x="168382" y="43197"/>
                  </a:lnTo>
                  <a:lnTo>
                    <a:pt x="163963" y="45651"/>
                  </a:lnTo>
                  <a:lnTo>
                    <a:pt x="160036" y="49579"/>
                  </a:lnTo>
                  <a:lnTo>
                    <a:pt x="157582" y="53996"/>
                  </a:lnTo>
                  <a:lnTo>
                    <a:pt x="208636" y="53996"/>
                  </a:lnTo>
                  <a:lnTo>
                    <a:pt x="206181" y="49579"/>
                  </a:lnTo>
                  <a:lnTo>
                    <a:pt x="202254" y="45651"/>
                  </a:lnTo>
                  <a:lnTo>
                    <a:pt x="197836" y="43197"/>
                  </a:lnTo>
                  <a:lnTo>
                    <a:pt x="197836" y="6381"/>
                  </a:lnTo>
                  <a:lnTo>
                    <a:pt x="19145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5260" y="5451373"/>
              <a:ext cx="127424" cy="12742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74424" y="5394922"/>
              <a:ext cx="325755" cy="226060"/>
            </a:xfrm>
            <a:custGeom>
              <a:avLst/>
              <a:gdLst/>
              <a:ahLst/>
              <a:cxnLst/>
              <a:rect l="l" t="t" r="r" b="b"/>
              <a:pathLst>
                <a:path w="325755" h="226060">
                  <a:moveTo>
                    <a:pt x="325259" y="53997"/>
                  </a:moveTo>
                  <a:lnTo>
                    <a:pt x="208636" y="53996"/>
                  </a:lnTo>
                  <a:lnTo>
                    <a:pt x="206181" y="49579"/>
                  </a:lnTo>
                  <a:lnTo>
                    <a:pt x="202254" y="45651"/>
                  </a:lnTo>
                  <a:lnTo>
                    <a:pt x="197836" y="43197"/>
                  </a:lnTo>
                  <a:lnTo>
                    <a:pt x="197836" y="14726"/>
                  </a:lnTo>
                  <a:lnTo>
                    <a:pt x="197836" y="6381"/>
                  </a:lnTo>
                  <a:lnTo>
                    <a:pt x="191454" y="0"/>
                  </a:lnTo>
                  <a:lnTo>
                    <a:pt x="183109" y="0"/>
                  </a:lnTo>
                  <a:lnTo>
                    <a:pt x="174763" y="0"/>
                  </a:lnTo>
                  <a:lnTo>
                    <a:pt x="168382" y="6381"/>
                  </a:lnTo>
                  <a:lnTo>
                    <a:pt x="168382" y="14726"/>
                  </a:lnTo>
                  <a:lnTo>
                    <a:pt x="168382" y="43197"/>
                  </a:lnTo>
                  <a:lnTo>
                    <a:pt x="163963" y="45651"/>
                  </a:lnTo>
                  <a:lnTo>
                    <a:pt x="160036" y="49579"/>
                  </a:lnTo>
                  <a:lnTo>
                    <a:pt x="157582" y="53996"/>
                  </a:lnTo>
                  <a:lnTo>
                    <a:pt x="30928" y="53996"/>
                  </a:lnTo>
                  <a:lnTo>
                    <a:pt x="22582" y="53996"/>
                  </a:lnTo>
                  <a:lnTo>
                    <a:pt x="16201" y="60378"/>
                  </a:lnTo>
                  <a:lnTo>
                    <a:pt x="16201" y="68723"/>
                  </a:lnTo>
                  <a:lnTo>
                    <a:pt x="16201" y="75595"/>
                  </a:lnTo>
                  <a:lnTo>
                    <a:pt x="21110" y="81977"/>
                  </a:lnTo>
                  <a:lnTo>
                    <a:pt x="27982" y="82958"/>
                  </a:lnTo>
                  <a:lnTo>
                    <a:pt x="0" y="225805"/>
                  </a:lnTo>
                  <a:lnTo>
                    <a:pt x="20128" y="225805"/>
                  </a:lnTo>
                  <a:lnTo>
                    <a:pt x="41728" y="113884"/>
                  </a:lnTo>
                  <a:lnTo>
                    <a:pt x="69710" y="225805"/>
                  </a:lnTo>
                  <a:lnTo>
                    <a:pt x="89837" y="225805"/>
                  </a:lnTo>
                  <a:lnTo>
                    <a:pt x="54000" y="83449"/>
                  </a:lnTo>
                  <a:lnTo>
                    <a:pt x="157091" y="83449"/>
                  </a:lnTo>
                  <a:lnTo>
                    <a:pt x="159545" y="87867"/>
                  </a:lnTo>
                  <a:lnTo>
                    <a:pt x="163473" y="91794"/>
                  </a:lnTo>
                  <a:lnTo>
                    <a:pt x="167891" y="94249"/>
                  </a:lnTo>
                  <a:lnTo>
                    <a:pt x="167891" y="211363"/>
                  </a:lnTo>
                </a:path>
              </a:pathLst>
            </a:custGeom>
            <a:ln w="4908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61169" y="5635454"/>
              <a:ext cx="118110" cy="29845"/>
            </a:xfrm>
            <a:custGeom>
              <a:avLst/>
              <a:gdLst/>
              <a:ahLst/>
              <a:cxnLst/>
              <a:rect l="l" t="t" r="r" b="b"/>
              <a:pathLst>
                <a:path w="118110" h="29845">
                  <a:moveTo>
                    <a:pt x="117818" y="0"/>
                  </a:moveTo>
                  <a:lnTo>
                    <a:pt x="0" y="0"/>
                  </a:lnTo>
                  <a:lnTo>
                    <a:pt x="4648" y="11436"/>
                  </a:lnTo>
                  <a:lnTo>
                    <a:pt x="17305" y="20801"/>
                  </a:lnTo>
                  <a:lnTo>
                    <a:pt x="36036" y="27128"/>
                  </a:lnTo>
                  <a:lnTo>
                    <a:pt x="58910" y="29452"/>
                  </a:lnTo>
                  <a:lnTo>
                    <a:pt x="81783" y="27128"/>
                  </a:lnTo>
                  <a:lnTo>
                    <a:pt x="100514" y="20801"/>
                  </a:lnTo>
                  <a:lnTo>
                    <a:pt x="113170" y="11436"/>
                  </a:lnTo>
                  <a:lnTo>
                    <a:pt x="11781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61169" y="5635454"/>
              <a:ext cx="118110" cy="29845"/>
            </a:xfrm>
            <a:custGeom>
              <a:avLst/>
              <a:gdLst/>
              <a:ahLst/>
              <a:cxnLst/>
              <a:rect l="l" t="t" r="r" b="b"/>
              <a:pathLst>
                <a:path w="118110" h="29845">
                  <a:moveTo>
                    <a:pt x="117818" y="0"/>
                  </a:moveTo>
                  <a:lnTo>
                    <a:pt x="0" y="0"/>
                  </a:lnTo>
                  <a:lnTo>
                    <a:pt x="4648" y="11436"/>
                  </a:lnTo>
                  <a:lnTo>
                    <a:pt x="17305" y="20801"/>
                  </a:lnTo>
                  <a:lnTo>
                    <a:pt x="36036" y="27128"/>
                  </a:lnTo>
                  <a:lnTo>
                    <a:pt x="58910" y="29452"/>
                  </a:lnTo>
                  <a:lnTo>
                    <a:pt x="81783" y="27128"/>
                  </a:lnTo>
                  <a:lnTo>
                    <a:pt x="100514" y="20801"/>
                  </a:lnTo>
                  <a:lnTo>
                    <a:pt x="113170" y="11436"/>
                  </a:lnTo>
                  <a:lnTo>
                    <a:pt x="117818" y="0"/>
                  </a:lnTo>
                </a:path>
              </a:pathLst>
            </a:custGeom>
            <a:ln w="4908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19300" y="53530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50"/>
                  </a:moveTo>
                  <a:lnTo>
                    <a:pt x="476250" y="476250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838450" y="5267071"/>
            <a:ext cx="1837055" cy="6527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90"/>
              </a:spcBef>
            </a:pPr>
            <a:r>
              <a:rPr dirty="0" sz="1400" spc="35">
                <a:latin typeface="Trebuchet MS"/>
                <a:cs typeface="Trebuchet MS"/>
              </a:rPr>
              <a:t>d</a:t>
            </a:r>
            <a:r>
              <a:rPr dirty="0" sz="1400" spc="-20">
                <a:latin typeface="Trebuchet MS"/>
                <a:cs typeface="Trebuchet MS"/>
              </a:rPr>
              <a:t>e</a:t>
            </a:r>
            <a:r>
              <a:rPr dirty="0" sz="1400" spc="5">
                <a:latin typeface="Trebuchet MS"/>
                <a:cs typeface="Trebuchet MS"/>
              </a:rPr>
              <a:t>f</a:t>
            </a:r>
            <a:r>
              <a:rPr dirty="0" sz="1400" spc="-20">
                <a:latin typeface="Trebuchet MS"/>
                <a:cs typeface="Trebuchet MS"/>
              </a:rPr>
              <a:t>en</a:t>
            </a:r>
            <a:r>
              <a:rPr dirty="0" sz="1400" spc="30">
                <a:latin typeface="Trebuchet MS"/>
                <a:cs typeface="Trebuchet MS"/>
              </a:rPr>
              <a:t>s</a:t>
            </a:r>
            <a:r>
              <a:rPr dirty="0" sz="1400" spc="-20">
                <a:latin typeface="Trebuchet MS"/>
                <a:cs typeface="Trebuchet MS"/>
              </a:rPr>
              <a:t>e</a:t>
            </a:r>
            <a:r>
              <a:rPr dirty="0" sz="1400" spc="10">
                <a:latin typeface="Trebuchet MS"/>
                <a:cs typeface="Trebuchet MS"/>
              </a:rPr>
              <a:t>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</a:t>
            </a:r>
            <a:r>
              <a:rPr dirty="0" sz="1400" spc="45">
                <a:latin typeface="Trebuchet MS"/>
                <a:cs typeface="Trebuchet MS"/>
              </a:rPr>
              <a:t>g</a:t>
            </a:r>
            <a:r>
              <a:rPr dirty="0" sz="1400" spc="5">
                <a:latin typeface="Trebuchet MS"/>
                <a:cs typeface="Trebuchet MS"/>
              </a:rPr>
              <a:t>a</a:t>
            </a:r>
            <a:r>
              <a:rPr dirty="0" sz="1400" spc="-30">
                <a:latin typeface="Trebuchet MS"/>
                <a:cs typeface="Trebuchet MS"/>
              </a:rPr>
              <a:t>i</a:t>
            </a:r>
            <a:r>
              <a:rPr dirty="0" sz="1400" spc="-20">
                <a:latin typeface="Trebuchet MS"/>
                <a:cs typeface="Trebuchet MS"/>
              </a:rPr>
              <a:t>n</a:t>
            </a:r>
            <a:r>
              <a:rPr dirty="0" sz="1400" spc="30">
                <a:latin typeface="Trebuchet MS"/>
                <a:cs typeface="Trebuchet MS"/>
              </a:rPr>
              <a:t>s</a:t>
            </a:r>
            <a:r>
              <a:rPr dirty="0" sz="1400" spc="5">
                <a:latin typeface="Trebuchet MS"/>
                <a:cs typeface="Trebuchet MS"/>
              </a:rPr>
              <a:t>t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t</a:t>
            </a:r>
            <a:r>
              <a:rPr dirty="0" sz="1400" spc="-20">
                <a:latin typeface="Trebuchet MS"/>
                <a:cs typeface="Trebuchet MS"/>
              </a:rPr>
              <a:t>he</a:t>
            </a:r>
            <a:r>
              <a:rPr dirty="0" sz="1400" spc="30">
                <a:latin typeface="Trebuchet MS"/>
                <a:cs typeface="Trebuchet MS"/>
              </a:rPr>
              <a:t>s</a:t>
            </a:r>
            <a:r>
              <a:rPr dirty="0" sz="1400" spc="5">
                <a:latin typeface="Trebuchet MS"/>
                <a:cs typeface="Trebuchet MS"/>
              </a:rPr>
              <a:t>e  </a:t>
            </a:r>
            <a:r>
              <a:rPr dirty="0" sz="1400" spc="5">
                <a:latin typeface="Trebuchet MS"/>
                <a:cs typeface="Trebuchet MS"/>
              </a:rPr>
              <a:t>keylogging </a:t>
            </a:r>
            <a:r>
              <a:rPr dirty="0" sz="1400" spc="-5">
                <a:latin typeface="Trebuchet MS"/>
                <a:cs typeface="Trebuchet MS"/>
              </a:rPr>
              <a:t>devices, 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u</a:t>
            </a:r>
            <a:r>
              <a:rPr dirty="0" sz="1400" spc="30">
                <a:latin typeface="Trebuchet MS"/>
                <a:cs typeface="Trebuchet MS"/>
              </a:rPr>
              <a:t>l</a:t>
            </a:r>
            <a:r>
              <a:rPr dirty="0" sz="1400" spc="40">
                <a:latin typeface="Trebuchet MS"/>
                <a:cs typeface="Trebuchet MS"/>
              </a:rPr>
              <a:t>t</a:t>
            </a:r>
            <a:r>
              <a:rPr dirty="0" sz="1400" spc="-30">
                <a:latin typeface="Trebuchet MS"/>
                <a:cs typeface="Trebuchet MS"/>
              </a:rPr>
              <a:t>i</a:t>
            </a:r>
            <a:r>
              <a:rPr dirty="0" sz="1400" spc="30">
                <a:latin typeface="Trebuchet MS"/>
                <a:cs typeface="Trebuchet MS"/>
              </a:rPr>
              <a:t>m</a:t>
            </a:r>
            <a:r>
              <a:rPr dirty="0" sz="1400" spc="5">
                <a:latin typeface="Trebuchet MS"/>
                <a:cs typeface="Trebuchet MS"/>
              </a:rPr>
              <a:t>a</a:t>
            </a:r>
            <a:r>
              <a:rPr dirty="0" sz="1400" spc="40">
                <a:latin typeface="Trebuchet MS"/>
                <a:cs typeface="Trebuchet MS"/>
              </a:rPr>
              <a:t>t</a:t>
            </a:r>
            <a:r>
              <a:rPr dirty="0" sz="1400" spc="-15">
                <a:latin typeface="Trebuchet MS"/>
                <a:cs typeface="Trebuchet MS"/>
              </a:rPr>
              <a:t>e</a:t>
            </a:r>
            <a:r>
              <a:rPr dirty="0" sz="1400" spc="30">
                <a:latin typeface="Trebuchet MS"/>
                <a:cs typeface="Trebuchet MS"/>
              </a:rPr>
              <a:t>l</a:t>
            </a:r>
            <a:r>
              <a:rPr dirty="0" sz="1400" spc="10">
                <a:latin typeface="Trebuchet MS"/>
                <a:cs typeface="Trebuchet MS"/>
              </a:rPr>
              <a:t>y</a:t>
            </a:r>
            <a:r>
              <a:rPr dirty="0" sz="1400" spc="-15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e</a:t>
            </a:r>
            <a:r>
              <a:rPr dirty="0" sz="1400" spc="-20">
                <a:latin typeface="Trebuchet MS"/>
                <a:cs typeface="Trebuchet MS"/>
              </a:rPr>
              <a:t>nh</a:t>
            </a:r>
            <a:r>
              <a:rPr dirty="0" sz="1400" spc="5">
                <a:latin typeface="Trebuchet MS"/>
                <a:cs typeface="Trebuchet MS"/>
              </a:rPr>
              <a:t>a</a:t>
            </a:r>
            <a:r>
              <a:rPr dirty="0" sz="1400" spc="-15">
                <a:latin typeface="Trebuchet MS"/>
                <a:cs typeface="Trebuchet MS"/>
              </a:rPr>
              <a:t>n</a:t>
            </a:r>
            <a:r>
              <a:rPr dirty="0" sz="1400" spc="-25">
                <a:latin typeface="Trebuchet MS"/>
                <a:cs typeface="Trebuchet MS"/>
              </a:rPr>
              <a:t>cin</a:t>
            </a:r>
            <a:r>
              <a:rPr dirty="0" sz="1400" spc="10"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3500" y="5172075"/>
            <a:ext cx="828675" cy="838200"/>
            <a:chOff x="5143500" y="5172075"/>
            <a:chExt cx="828675" cy="838200"/>
          </a:xfrm>
        </p:grpSpPr>
        <p:sp>
          <p:nvSpPr>
            <p:cNvPr id="40" name="object 40"/>
            <p:cNvSpPr/>
            <p:nvPr/>
          </p:nvSpPr>
          <p:spPr>
            <a:xfrm>
              <a:off x="5143500" y="5172075"/>
              <a:ext cx="828675" cy="838200"/>
            </a:xfrm>
            <a:custGeom>
              <a:avLst/>
              <a:gdLst/>
              <a:ahLst/>
              <a:cxnLst/>
              <a:rect l="l" t="t" r="r" b="b"/>
              <a:pathLst>
                <a:path w="828675" h="838200">
                  <a:moveTo>
                    <a:pt x="414400" y="0"/>
                  </a:moveTo>
                  <a:lnTo>
                    <a:pt x="366075" y="2818"/>
                  </a:lnTo>
                  <a:lnTo>
                    <a:pt x="319386" y="11065"/>
                  </a:lnTo>
                  <a:lnTo>
                    <a:pt x="274645" y="24426"/>
                  </a:lnTo>
                  <a:lnTo>
                    <a:pt x="232163" y="42587"/>
                  </a:lnTo>
                  <a:lnTo>
                    <a:pt x="192251" y="65234"/>
                  </a:lnTo>
                  <a:lnTo>
                    <a:pt x="155219" y="92053"/>
                  </a:lnTo>
                  <a:lnTo>
                    <a:pt x="121380" y="122729"/>
                  </a:lnTo>
                  <a:lnTo>
                    <a:pt x="91043" y="156949"/>
                  </a:lnTo>
                  <a:lnTo>
                    <a:pt x="64520" y="194399"/>
                  </a:lnTo>
                  <a:lnTo>
                    <a:pt x="42122" y="234764"/>
                  </a:lnTo>
                  <a:lnTo>
                    <a:pt x="24160" y="277731"/>
                  </a:lnTo>
                  <a:lnTo>
                    <a:pt x="10945" y="322985"/>
                  </a:lnTo>
                  <a:lnTo>
                    <a:pt x="2788" y="370213"/>
                  </a:lnTo>
                  <a:lnTo>
                    <a:pt x="0" y="419100"/>
                  </a:lnTo>
                  <a:lnTo>
                    <a:pt x="2788" y="467974"/>
                  </a:lnTo>
                  <a:lnTo>
                    <a:pt x="10945" y="515194"/>
                  </a:lnTo>
                  <a:lnTo>
                    <a:pt x="24160" y="560443"/>
                  </a:lnTo>
                  <a:lnTo>
                    <a:pt x="42122" y="603407"/>
                  </a:lnTo>
                  <a:lnTo>
                    <a:pt x="64520" y="643772"/>
                  </a:lnTo>
                  <a:lnTo>
                    <a:pt x="91043" y="681223"/>
                  </a:lnTo>
                  <a:lnTo>
                    <a:pt x="121380" y="715446"/>
                  </a:lnTo>
                  <a:lnTo>
                    <a:pt x="155219" y="746126"/>
                  </a:lnTo>
                  <a:lnTo>
                    <a:pt x="192251" y="772949"/>
                  </a:lnTo>
                  <a:lnTo>
                    <a:pt x="232163" y="795601"/>
                  </a:lnTo>
                  <a:lnTo>
                    <a:pt x="274645" y="813766"/>
                  </a:lnTo>
                  <a:lnTo>
                    <a:pt x="319386" y="827131"/>
                  </a:lnTo>
                  <a:lnTo>
                    <a:pt x="366075" y="835380"/>
                  </a:lnTo>
                  <a:lnTo>
                    <a:pt x="414400" y="838200"/>
                  </a:lnTo>
                  <a:lnTo>
                    <a:pt x="462701" y="835380"/>
                  </a:lnTo>
                  <a:lnTo>
                    <a:pt x="509368" y="827131"/>
                  </a:lnTo>
                  <a:lnTo>
                    <a:pt x="554090" y="813766"/>
                  </a:lnTo>
                  <a:lnTo>
                    <a:pt x="596557" y="795601"/>
                  </a:lnTo>
                  <a:lnTo>
                    <a:pt x="636457" y="772949"/>
                  </a:lnTo>
                  <a:lnTo>
                    <a:pt x="673478" y="746126"/>
                  </a:lnTo>
                  <a:lnTo>
                    <a:pt x="707310" y="715446"/>
                  </a:lnTo>
                  <a:lnTo>
                    <a:pt x="737641" y="681223"/>
                  </a:lnTo>
                  <a:lnTo>
                    <a:pt x="764160" y="643772"/>
                  </a:lnTo>
                  <a:lnTo>
                    <a:pt x="786555" y="603407"/>
                  </a:lnTo>
                  <a:lnTo>
                    <a:pt x="804515" y="560443"/>
                  </a:lnTo>
                  <a:lnTo>
                    <a:pt x="817730" y="515194"/>
                  </a:lnTo>
                  <a:lnTo>
                    <a:pt x="825886" y="467974"/>
                  </a:lnTo>
                  <a:lnTo>
                    <a:pt x="828675" y="419100"/>
                  </a:lnTo>
                  <a:lnTo>
                    <a:pt x="825886" y="370213"/>
                  </a:lnTo>
                  <a:lnTo>
                    <a:pt x="817730" y="322985"/>
                  </a:lnTo>
                  <a:lnTo>
                    <a:pt x="804515" y="277731"/>
                  </a:lnTo>
                  <a:lnTo>
                    <a:pt x="786555" y="234764"/>
                  </a:lnTo>
                  <a:lnTo>
                    <a:pt x="764160" y="194399"/>
                  </a:lnTo>
                  <a:lnTo>
                    <a:pt x="737641" y="156949"/>
                  </a:lnTo>
                  <a:lnTo>
                    <a:pt x="707310" y="122729"/>
                  </a:lnTo>
                  <a:lnTo>
                    <a:pt x="673478" y="92053"/>
                  </a:lnTo>
                  <a:lnTo>
                    <a:pt x="636457" y="65234"/>
                  </a:lnTo>
                  <a:lnTo>
                    <a:pt x="596557" y="42587"/>
                  </a:lnTo>
                  <a:lnTo>
                    <a:pt x="554090" y="24426"/>
                  </a:lnTo>
                  <a:lnTo>
                    <a:pt x="509368" y="11065"/>
                  </a:lnTo>
                  <a:lnTo>
                    <a:pt x="462701" y="2818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DBE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69289" y="5424375"/>
              <a:ext cx="265430" cy="334010"/>
            </a:xfrm>
            <a:custGeom>
              <a:avLst/>
              <a:gdLst/>
              <a:ahLst/>
              <a:cxnLst/>
              <a:rect l="l" t="t" r="r" b="b"/>
              <a:pathLst>
                <a:path w="265429" h="334010">
                  <a:moveTo>
                    <a:pt x="29455" y="0"/>
                  </a:moveTo>
                  <a:lnTo>
                    <a:pt x="0" y="0"/>
                  </a:lnTo>
                  <a:lnTo>
                    <a:pt x="0" y="333799"/>
                  </a:lnTo>
                  <a:lnTo>
                    <a:pt x="26311" y="333799"/>
                  </a:lnTo>
                  <a:lnTo>
                    <a:pt x="29455" y="330654"/>
                  </a:lnTo>
                  <a:lnTo>
                    <a:pt x="29455" y="260167"/>
                  </a:lnTo>
                  <a:lnTo>
                    <a:pt x="99943" y="260167"/>
                  </a:lnTo>
                  <a:lnTo>
                    <a:pt x="129396" y="230714"/>
                  </a:lnTo>
                  <a:lnTo>
                    <a:pt x="29455" y="230714"/>
                  </a:lnTo>
                  <a:lnTo>
                    <a:pt x="29455" y="0"/>
                  </a:lnTo>
                  <a:close/>
                </a:path>
                <a:path w="265429" h="334010">
                  <a:moveTo>
                    <a:pt x="98673" y="26016"/>
                  </a:moveTo>
                  <a:lnTo>
                    <a:pt x="53510" y="134992"/>
                  </a:lnTo>
                  <a:lnTo>
                    <a:pt x="142364" y="172299"/>
                  </a:lnTo>
                  <a:lnTo>
                    <a:pt x="142364" y="191443"/>
                  </a:lnTo>
                  <a:lnTo>
                    <a:pt x="139265" y="206691"/>
                  </a:lnTo>
                  <a:lnTo>
                    <a:pt x="130828" y="219178"/>
                  </a:lnTo>
                  <a:lnTo>
                    <a:pt x="118340" y="227615"/>
                  </a:lnTo>
                  <a:lnTo>
                    <a:pt x="103091" y="230714"/>
                  </a:lnTo>
                  <a:lnTo>
                    <a:pt x="129396" y="230714"/>
                  </a:lnTo>
                  <a:lnTo>
                    <a:pt x="171818" y="188292"/>
                  </a:lnTo>
                  <a:lnTo>
                    <a:pt x="171818" y="184080"/>
                  </a:lnTo>
                  <a:lnTo>
                    <a:pt x="176030" y="184080"/>
                  </a:lnTo>
                  <a:lnTo>
                    <a:pt x="212847" y="147264"/>
                  </a:lnTo>
                  <a:lnTo>
                    <a:pt x="157091" y="147264"/>
                  </a:lnTo>
                  <a:lnTo>
                    <a:pt x="149467" y="145715"/>
                  </a:lnTo>
                  <a:lnTo>
                    <a:pt x="143223" y="141496"/>
                  </a:lnTo>
                  <a:lnTo>
                    <a:pt x="139004" y="135253"/>
                  </a:lnTo>
                  <a:lnTo>
                    <a:pt x="137455" y="127629"/>
                  </a:lnTo>
                  <a:lnTo>
                    <a:pt x="139004" y="120005"/>
                  </a:lnTo>
                  <a:lnTo>
                    <a:pt x="143223" y="113761"/>
                  </a:lnTo>
                  <a:lnTo>
                    <a:pt x="149467" y="109543"/>
                  </a:lnTo>
                  <a:lnTo>
                    <a:pt x="157091" y="107993"/>
                  </a:lnTo>
                  <a:lnTo>
                    <a:pt x="252118" y="107993"/>
                  </a:lnTo>
                  <a:lnTo>
                    <a:pt x="265057" y="95054"/>
                  </a:lnTo>
                  <a:lnTo>
                    <a:pt x="98673" y="26016"/>
                  </a:lnTo>
                  <a:close/>
                </a:path>
                <a:path w="265429" h="334010">
                  <a:moveTo>
                    <a:pt x="176030" y="184080"/>
                  </a:moveTo>
                  <a:lnTo>
                    <a:pt x="171818" y="184080"/>
                  </a:lnTo>
                  <a:lnTo>
                    <a:pt x="174802" y="185309"/>
                  </a:lnTo>
                  <a:lnTo>
                    <a:pt x="176030" y="184080"/>
                  </a:lnTo>
                  <a:close/>
                </a:path>
                <a:path w="265429" h="334010">
                  <a:moveTo>
                    <a:pt x="252118" y="107993"/>
                  </a:moveTo>
                  <a:lnTo>
                    <a:pt x="157091" y="107993"/>
                  </a:lnTo>
                  <a:lnTo>
                    <a:pt x="164715" y="109543"/>
                  </a:lnTo>
                  <a:lnTo>
                    <a:pt x="170959" y="113761"/>
                  </a:lnTo>
                  <a:lnTo>
                    <a:pt x="175178" y="120005"/>
                  </a:lnTo>
                  <a:lnTo>
                    <a:pt x="176727" y="127629"/>
                  </a:lnTo>
                  <a:lnTo>
                    <a:pt x="175178" y="135253"/>
                  </a:lnTo>
                  <a:lnTo>
                    <a:pt x="170959" y="141496"/>
                  </a:lnTo>
                  <a:lnTo>
                    <a:pt x="164715" y="145715"/>
                  </a:lnTo>
                  <a:lnTo>
                    <a:pt x="157091" y="147264"/>
                  </a:lnTo>
                  <a:lnTo>
                    <a:pt x="212847" y="147264"/>
                  </a:lnTo>
                  <a:lnTo>
                    <a:pt x="252118" y="107993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69289" y="5424375"/>
              <a:ext cx="265430" cy="334010"/>
            </a:xfrm>
            <a:custGeom>
              <a:avLst/>
              <a:gdLst/>
              <a:ahLst/>
              <a:cxnLst/>
              <a:rect l="l" t="t" r="r" b="b"/>
              <a:pathLst>
                <a:path w="265429" h="334010">
                  <a:moveTo>
                    <a:pt x="157091" y="147264"/>
                  </a:moveTo>
                  <a:lnTo>
                    <a:pt x="149467" y="145715"/>
                  </a:lnTo>
                  <a:lnTo>
                    <a:pt x="143223" y="141496"/>
                  </a:lnTo>
                  <a:lnTo>
                    <a:pt x="139004" y="135253"/>
                  </a:lnTo>
                  <a:lnTo>
                    <a:pt x="137455" y="127629"/>
                  </a:lnTo>
                  <a:lnTo>
                    <a:pt x="139004" y="120005"/>
                  </a:lnTo>
                  <a:lnTo>
                    <a:pt x="143223" y="113761"/>
                  </a:lnTo>
                  <a:lnTo>
                    <a:pt x="149467" y="109543"/>
                  </a:lnTo>
                  <a:lnTo>
                    <a:pt x="157091" y="107993"/>
                  </a:lnTo>
                  <a:lnTo>
                    <a:pt x="164715" y="109543"/>
                  </a:lnTo>
                  <a:lnTo>
                    <a:pt x="170959" y="113761"/>
                  </a:lnTo>
                  <a:lnTo>
                    <a:pt x="175178" y="120005"/>
                  </a:lnTo>
                  <a:lnTo>
                    <a:pt x="176727" y="127629"/>
                  </a:lnTo>
                  <a:lnTo>
                    <a:pt x="175178" y="135253"/>
                  </a:lnTo>
                  <a:lnTo>
                    <a:pt x="170959" y="141496"/>
                  </a:lnTo>
                  <a:lnTo>
                    <a:pt x="164715" y="145715"/>
                  </a:lnTo>
                  <a:lnTo>
                    <a:pt x="157091" y="147264"/>
                  </a:lnTo>
                </a:path>
                <a:path w="265429" h="334010">
                  <a:moveTo>
                    <a:pt x="265057" y="95054"/>
                  </a:moveTo>
                  <a:lnTo>
                    <a:pt x="98673" y="26016"/>
                  </a:lnTo>
                  <a:lnTo>
                    <a:pt x="53510" y="134992"/>
                  </a:lnTo>
                  <a:lnTo>
                    <a:pt x="142364" y="172299"/>
                  </a:lnTo>
                  <a:lnTo>
                    <a:pt x="142364" y="191443"/>
                  </a:lnTo>
                  <a:lnTo>
                    <a:pt x="139265" y="206691"/>
                  </a:lnTo>
                  <a:lnTo>
                    <a:pt x="130828" y="219178"/>
                  </a:lnTo>
                  <a:lnTo>
                    <a:pt x="118340" y="227615"/>
                  </a:lnTo>
                  <a:lnTo>
                    <a:pt x="103091" y="230714"/>
                  </a:lnTo>
                  <a:lnTo>
                    <a:pt x="29455" y="230714"/>
                  </a:lnTo>
                  <a:lnTo>
                    <a:pt x="29455" y="0"/>
                  </a:lnTo>
                  <a:lnTo>
                    <a:pt x="0" y="0"/>
                  </a:lnTo>
                  <a:lnTo>
                    <a:pt x="0" y="333799"/>
                  </a:lnTo>
                  <a:lnTo>
                    <a:pt x="26311" y="333799"/>
                  </a:lnTo>
                </a:path>
                <a:path w="265429" h="334010">
                  <a:moveTo>
                    <a:pt x="29455" y="330654"/>
                  </a:moveTo>
                  <a:lnTo>
                    <a:pt x="29455" y="260167"/>
                  </a:lnTo>
                  <a:lnTo>
                    <a:pt x="99943" y="260167"/>
                  </a:lnTo>
                </a:path>
                <a:path w="265429" h="334010">
                  <a:moveTo>
                    <a:pt x="171818" y="188292"/>
                  </a:moveTo>
                  <a:lnTo>
                    <a:pt x="171818" y="184080"/>
                  </a:lnTo>
                  <a:lnTo>
                    <a:pt x="174802" y="185309"/>
                  </a:lnTo>
                </a:path>
              </a:pathLst>
            </a:custGeom>
            <a:ln w="4908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324475" y="53530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50"/>
                  </a:moveTo>
                  <a:lnTo>
                    <a:pt x="476250" y="476250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146546" y="5473382"/>
            <a:ext cx="19672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rebuchet MS"/>
                <a:cs typeface="Trebuchet MS"/>
              </a:rPr>
              <a:t>cybersecurity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measures.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028" y="1264538"/>
            <a:ext cx="18992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solidFill>
                  <a:srgbClr val="0D0D0D"/>
                </a:solidFill>
              </a:rPr>
              <a:t>End</a:t>
            </a:r>
            <a:r>
              <a:rPr dirty="0" sz="3200" spc="-70">
                <a:solidFill>
                  <a:srgbClr val="0D0D0D"/>
                </a:solidFill>
              </a:rPr>
              <a:t> </a:t>
            </a:r>
            <a:r>
              <a:rPr dirty="0" sz="3200" spc="15">
                <a:solidFill>
                  <a:srgbClr val="0D0D0D"/>
                </a:solidFill>
              </a:rPr>
              <a:t>Users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438650" y="2162175"/>
            <a:ext cx="1076325" cy="1085850"/>
          </a:xfrm>
          <a:custGeom>
            <a:avLst/>
            <a:gdLst/>
            <a:ahLst/>
            <a:cxnLst/>
            <a:rect l="l" t="t" r="r" b="b"/>
            <a:pathLst>
              <a:path w="1076325" h="1085850">
                <a:moveTo>
                  <a:pt x="807212" y="0"/>
                </a:moveTo>
                <a:lnTo>
                  <a:pt x="269113" y="0"/>
                </a:lnTo>
                <a:lnTo>
                  <a:pt x="269113" y="709167"/>
                </a:lnTo>
                <a:lnTo>
                  <a:pt x="0" y="709167"/>
                </a:lnTo>
                <a:lnTo>
                  <a:pt x="538226" y="1085850"/>
                </a:lnTo>
                <a:lnTo>
                  <a:pt x="1076325" y="709167"/>
                </a:lnTo>
                <a:lnTo>
                  <a:pt x="807212" y="709167"/>
                </a:lnTo>
                <a:lnTo>
                  <a:pt x="80721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31765" y="2413253"/>
            <a:ext cx="497205" cy="3727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ct val="87600"/>
              </a:lnSpc>
              <a:spcBef>
                <a:spcPts val="200"/>
              </a:spcBef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-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potential 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end 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users,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individuals, 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 businesses,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2295" y="2707132"/>
            <a:ext cx="1056766" cy="10739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6378" y="3937761"/>
            <a:ext cx="1942973" cy="2168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2750" y="3937761"/>
            <a:ext cx="1942846" cy="216802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33039" y="2707132"/>
            <a:ext cx="1056640" cy="1074420"/>
            <a:chOff x="3233039" y="2707132"/>
            <a:chExt cx="1056640" cy="1074420"/>
          </a:xfrm>
        </p:grpSpPr>
        <p:sp>
          <p:nvSpPr>
            <p:cNvPr id="10" name="object 10"/>
            <p:cNvSpPr/>
            <p:nvPr/>
          </p:nvSpPr>
          <p:spPr>
            <a:xfrm>
              <a:off x="3233039" y="2707132"/>
              <a:ext cx="1056640" cy="1074420"/>
            </a:xfrm>
            <a:custGeom>
              <a:avLst/>
              <a:gdLst/>
              <a:ahLst/>
              <a:cxnLst/>
              <a:rect l="l" t="t" r="r" b="b"/>
              <a:pathLst>
                <a:path w="1056639" h="1074420">
                  <a:moveTo>
                    <a:pt x="337565" y="0"/>
                  </a:moveTo>
                  <a:lnTo>
                    <a:pt x="0" y="423290"/>
                  </a:lnTo>
                  <a:lnTo>
                    <a:pt x="550290" y="862202"/>
                  </a:lnTo>
                  <a:lnTo>
                    <a:pt x="381508" y="1073911"/>
                  </a:lnTo>
                  <a:lnTo>
                    <a:pt x="1015364" y="886840"/>
                  </a:lnTo>
                  <a:lnTo>
                    <a:pt x="1056639" y="227202"/>
                  </a:lnTo>
                  <a:lnTo>
                    <a:pt x="887857" y="438912"/>
                  </a:lnTo>
                  <a:lnTo>
                    <a:pt x="33756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4707" y="3076956"/>
              <a:ext cx="229615" cy="216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37" y="2394838"/>
            <a:ext cx="3277235" cy="204597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5"/>
              </a:spcBef>
            </a:pPr>
            <a:r>
              <a:rPr dirty="0" sz="4400" spc="-5" b="1">
                <a:solidFill>
                  <a:srgbClr val="90C225"/>
                </a:solidFill>
                <a:latin typeface="Trebuchet MS"/>
                <a:cs typeface="Trebuchet MS"/>
              </a:rPr>
              <a:t>Solution</a:t>
            </a:r>
            <a:r>
              <a:rPr dirty="0" sz="4400" spc="-10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4400" spc="5" b="1">
                <a:solidFill>
                  <a:srgbClr val="90C225"/>
                </a:solidFill>
                <a:latin typeface="Trebuchet MS"/>
                <a:cs typeface="Trebuchet MS"/>
              </a:rPr>
              <a:t>and </a:t>
            </a:r>
            <a:r>
              <a:rPr dirty="0" sz="4400" spc="-131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4400" spc="-15" b="1">
                <a:solidFill>
                  <a:srgbClr val="90C225"/>
                </a:solidFill>
                <a:latin typeface="Trebuchet MS"/>
                <a:cs typeface="Trebuchet MS"/>
              </a:rPr>
              <a:t>Its</a:t>
            </a:r>
            <a:r>
              <a:rPr dirty="0" sz="4400" spc="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4400" spc="-55" b="1">
                <a:solidFill>
                  <a:srgbClr val="90C225"/>
                </a:solidFill>
                <a:latin typeface="Trebuchet MS"/>
                <a:cs typeface="Trebuchet MS"/>
              </a:rPr>
              <a:t>Value </a:t>
            </a:r>
            <a:r>
              <a:rPr dirty="0" sz="4400" spc="-5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4400" b="1">
                <a:solidFill>
                  <a:srgbClr val="90C225"/>
                </a:solidFill>
                <a:latin typeface="Trebuchet MS"/>
                <a:cs typeface="Trebuchet MS"/>
              </a:rPr>
              <a:t>Proposition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9175" y="961961"/>
            <a:ext cx="6758305" cy="1043305"/>
            <a:chOff x="4829175" y="961961"/>
            <a:chExt cx="6758305" cy="1043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961961"/>
              <a:ext cx="6719951" cy="10144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175" y="971486"/>
              <a:ext cx="5776976" cy="10334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900" y="981075"/>
              <a:ext cx="6629400" cy="9239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44440" y="1055941"/>
            <a:ext cx="5246370" cy="7162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560"/>
              </a:lnSpc>
              <a:spcBef>
                <a:spcPts val="45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keylogger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proposition,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29175" y="1952561"/>
            <a:ext cx="6758305" cy="1052830"/>
            <a:chOff x="4829175" y="1952561"/>
            <a:chExt cx="6758305" cy="10528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75" y="1952561"/>
              <a:ext cx="6719951" cy="10239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9175" y="1971611"/>
              <a:ext cx="6700901" cy="10334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1971674"/>
              <a:ext cx="6629400" cy="9334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44440" y="2053272"/>
            <a:ext cx="6179185" cy="7156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59"/>
              </a:spcBef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emphasizing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effectively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monitor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keystrokes.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9175" y="2952686"/>
            <a:ext cx="6824980" cy="1043305"/>
            <a:chOff x="4829175" y="2952686"/>
            <a:chExt cx="6824980" cy="10433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2952686"/>
              <a:ext cx="6719951" cy="10144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9175" y="2971736"/>
              <a:ext cx="6824726" cy="10239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4900" y="2971799"/>
              <a:ext cx="6629400" cy="92392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44440" y="3049905"/>
            <a:ext cx="6286500" cy="716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715"/>
              </a:lnSpc>
              <a:spcBef>
                <a:spcPts val="10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provided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keyloggers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15"/>
              </a:lnSpc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 straightforward: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29175" y="3943286"/>
            <a:ext cx="6758305" cy="1052830"/>
            <a:chOff x="4829175" y="3943286"/>
            <a:chExt cx="6758305" cy="105283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75" y="3943286"/>
              <a:ext cx="6719951" cy="10239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9175" y="3962336"/>
              <a:ext cx="6700901" cy="10334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3962399"/>
              <a:ext cx="6629400" cy="9334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44440" y="4047426"/>
            <a:ext cx="6180455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effectively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monitor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keystrokes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15"/>
              </a:lnSpc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enhancing</a:t>
            </a: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overall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29175" y="4943475"/>
            <a:ext cx="6758305" cy="1014730"/>
            <a:chOff x="4829175" y="4943475"/>
            <a:chExt cx="6758305" cy="101473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275" y="4943475"/>
              <a:ext cx="6719951" cy="10144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29175" y="5114925"/>
              <a:ext cx="2347976" cy="7096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4900" y="4962525"/>
              <a:ext cx="6629400" cy="92392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044440" y="5204142"/>
            <a:ext cx="1927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00" spc="-28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75028" y="1162685"/>
            <a:ext cx="31095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solidFill>
                  <a:srgbClr val="0D0D0D"/>
                </a:solidFill>
              </a:rPr>
              <a:t>The</a:t>
            </a:r>
            <a:r>
              <a:rPr dirty="0" sz="3200" spc="-5">
                <a:solidFill>
                  <a:srgbClr val="0D0D0D"/>
                </a:solidFill>
              </a:rPr>
              <a:t> </a:t>
            </a:r>
            <a:r>
              <a:rPr dirty="0" sz="3200" spc="-15">
                <a:solidFill>
                  <a:srgbClr val="0D0D0D"/>
                </a:solidFill>
              </a:rPr>
              <a:t>Wow</a:t>
            </a:r>
            <a:r>
              <a:rPr dirty="0" sz="3200" spc="-75">
                <a:solidFill>
                  <a:srgbClr val="0D0D0D"/>
                </a:solidFill>
              </a:rPr>
              <a:t> </a:t>
            </a:r>
            <a:r>
              <a:rPr dirty="0" sz="3200" spc="-20">
                <a:solidFill>
                  <a:srgbClr val="0D0D0D"/>
                </a:solidFill>
              </a:rPr>
              <a:t>Factor</a:t>
            </a:r>
            <a:endParaRPr sz="3200"/>
          </a:p>
        </p:txBody>
      </p:sp>
      <p:grpSp>
        <p:nvGrpSpPr>
          <p:cNvPr id="14" name="object 14"/>
          <p:cNvGrpSpPr/>
          <p:nvPr/>
        </p:nvGrpSpPr>
        <p:grpSpPr>
          <a:xfrm>
            <a:off x="1699073" y="3596883"/>
            <a:ext cx="485775" cy="369570"/>
            <a:chOff x="1699073" y="3596883"/>
            <a:chExt cx="485775" cy="369570"/>
          </a:xfrm>
        </p:grpSpPr>
        <p:sp>
          <p:nvSpPr>
            <p:cNvPr id="15" name="object 15"/>
            <p:cNvSpPr/>
            <p:nvPr/>
          </p:nvSpPr>
          <p:spPr>
            <a:xfrm>
              <a:off x="1780074" y="3600123"/>
              <a:ext cx="401955" cy="298450"/>
            </a:xfrm>
            <a:custGeom>
              <a:avLst/>
              <a:gdLst/>
              <a:ahLst/>
              <a:cxnLst/>
              <a:rect l="l" t="t" r="r" b="b"/>
              <a:pathLst>
                <a:path w="401955" h="298450">
                  <a:moveTo>
                    <a:pt x="401476" y="0"/>
                  </a:moveTo>
                  <a:lnTo>
                    <a:pt x="25920" y="0"/>
                  </a:lnTo>
                  <a:lnTo>
                    <a:pt x="0" y="25918"/>
                  </a:lnTo>
                  <a:lnTo>
                    <a:pt x="0" y="298065"/>
                  </a:lnTo>
                  <a:lnTo>
                    <a:pt x="103411" y="298065"/>
                  </a:lnTo>
                  <a:lnTo>
                    <a:pt x="142289" y="259187"/>
                  </a:lnTo>
                  <a:lnTo>
                    <a:pt x="38880" y="259187"/>
                  </a:lnTo>
                  <a:lnTo>
                    <a:pt x="38880" y="38878"/>
                  </a:lnTo>
                  <a:lnTo>
                    <a:pt x="362598" y="38878"/>
                  </a:lnTo>
                  <a:lnTo>
                    <a:pt x="40147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80074" y="3600123"/>
              <a:ext cx="401955" cy="298450"/>
            </a:xfrm>
            <a:custGeom>
              <a:avLst/>
              <a:gdLst/>
              <a:ahLst/>
              <a:cxnLst/>
              <a:rect l="l" t="t" r="r" b="b"/>
              <a:pathLst>
                <a:path w="401955" h="298450">
                  <a:moveTo>
                    <a:pt x="142289" y="259187"/>
                  </a:moveTo>
                  <a:lnTo>
                    <a:pt x="38880" y="259187"/>
                  </a:lnTo>
                  <a:lnTo>
                    <a:pt x="38880" y="38878"/>
                  </a:lnTo>
                  <a:lnTo>
                    <a:pt x="362598" y="38878"/>
                  </a:lnTo>
                </a:path>
                <a:path w="401955" h="298450">
                  <a:moveTo>
                    <a:pt x="401476" y="0"/>
                  </a:moveTo>
                  <a:lnTo>
                    <a:pt x="25920" y="0"/>
                  </a:lnTo>
                  <a:lnTo>
                    <a:pt x="0" y="25918"/>
                  </a:lnTo>
                  <a:lnTo>
                    <a:pt x="0" y="298065"/>
                  </a:lnTo>
                  <a:lnTo>
                    <a:pt x="103411" y="298065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02313" y="3924107"/>
              <a:ext cx="155575" cy="39370"/>
            </a:xfrm>
            <a:custGeom>
              <a:avLst/>
              <a:gdLst/>
              <a:ahLst/>
              <a:cxnLst/>
              <a:rect l="l" t="t" r="r" b="b"/>
              <a:pathLst>
                <a:path w="155575" h="39370">
                  <a:moveTo>
                    <a:pt x="155254" y="0"/>
                  </a:moveTo>
                  <a:lnTo>
                    <a:pt x="0" y="0"/>
                  </a:lnTo>
                  <a:lnTo>
                    <a:pt x="0" y="12959"/>
                  </a:lnTo>
                  <a:lnTo>
                    <a:pt x="2045" y="23023"/>
                  </a:lnTo>
                  <a:lnTo>
                    <a:pt x="7614" y="31264"/>
                  </a:lnTo>
                  <a:lnTo>
                    <a:pt x="15855" y="36832"/>
                  </a:lnTo>
                  <a:lnTo>
                    <a:pt x="25920" y="38878"/>
                  </a:lnTo>
                  <a:lnTo>
                    <a:pt x="116375" y="38878"/>
                  </a:lnTo>
                  <a:lnTo>
                    <a:pt x="15525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2313" y="3924107"/>
              <a:ext cx="155575" cy="39370"/>
            </a:xfrm>
            <a:custGeom>
              <a:avLst/>
              <a:gdLst/>
              <a:ahLst/>
              <a:cxnLst/>
              <a:rect l="l" t="t" r="r" b="b"/>
              <a:pathLst>
                <a:path w="155575" h="39370">
                  <a:moveTo>
                    <a:pt x="155254" y="0"/>
                  </a:moveTo>
                  <a:lnTo>
                    <a:pt x="0" y="0"/>
                  </a:lnTo>
                  <a:lnTo>
                    <a:pt x="0" y="12959"/>
                  </a:lnTo>
                  <a:lnTo>
                    <a:pt x="2045" y="23023"/>
                  </a:lnTo>
                  <a:lnTo>
                    <a:pt x="7614" y="31264"/>
                  </a:lnTo>
                  <a:lnTo>
                    <a:pt x="15855" y="36832"/>
                  </a:lnTo>
                  <a:lnTo>
                    <a:pt x="25920" y="38878"/>
                  </a:lnTo>
                  <a:lnTo>
                    <a:pt x="116375" y="3887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62710" y="4288853"/>
            <a:ext cx="1276985" cy="84581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 indent="635">
              <a:lnSpc>
                <a:spcPct val="96700"/>
              </a:lnSpc>
              <a:spcBef>
                <a:spcPts val="170"/>
              </a:spcBef>
            </a:pPr>
            <a:r>
              <a:rPr dirty="0" sz="1100" spc="-5">
                <a:latin typeface="Trebuchet MS"/>
                <a:cs typeface="Trebuchet MS"/>
              </a:rPr>
              <a:t>Highlighting unique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 spc="35">
                <a:latin typeface="Trebuchet MS"/>
                <a:cs typeface="Trebuchet MS"/>
              </a:rPr>
              <a:t>f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20">
                <a:latin typeface="Trebuchet MS"/>
                <a:cs typeface="Trebuchet MS"/>
              </a:rPr>
              <a:t>a</a:t>
            </a:r>
            <a:r>
              <a:rPr dirty="0" sz="1100" spc="5">
                <a:latin typeface="Trebuchet MS"/>
                <a:cs typeface="Trebuchet MS"/>
              </a:rPr>
              <a:t>t</a:t>
            </a:r>
            <a:r>
              <a:rPr dirty="0" sz="1100" spc="-5">
                <a:latin typeface="Trebuchet MS"/>
                <a:cs typeface="Trebuchet MS"/>
              </a:rPr>
              <a:t>u</a:t>
            </a:r>
            <a:r>
              <a:rPr dirty="0" sz="1100" spc="15">
                <a:latin typeface="Trebuchet MS"/>
                <a:cs typeface="Trebuchet MS"/>
              </a:rPr>
              <a:t>r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10">
                <a:latin typeface="Trebuchet MS"/>
                <a:cs typeface="Trebuchet MS"/>
              </a:rPr>
              <a:t>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or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b</a:t>
            </a:r>
            <a:r>
              <a:rPr dirty="0" sz="1100" spc="-5">
                <a:latin typeface="Trebuchet MS"/>
                <a:cs typeface="Trebuchet MS"/>
              </a:rPr>
              <a:t>ene</a:t>
            </a:r>
            <a:r>
              <a:rPr dirty="0" sz="1100" spc="35">
                <a:latin typeface="Trebuchet MS"/>
                <a:cs typeface="Trebuchet MS"/>
              </a:rPr>
              <a:t>f</a:t>
            </a:r>
            <a:r>
              <a:rPr dirty="0" sz="1100" spc="-20">
                <a:latin typeface="Trebuchet MS"/>
                <a:cs typeface="Trebuchet MS"/>
              </a:rPr>
              <a:t>i</a:t>
            </a:r>
            <a:r>
              <a:rPr dirty="0" sz="1100" spc="5">
                <a:latin typeface="Trebuchet MS"/>
                <a:cs typeface="Trebuchet MS"/>
              </a:rPr>
              <a:t>ts  </a:t>
            </a:r>
            <a:r>
              <a:rPr dirty="0" sz="1100" spc="5">
                <a:latin typeface="Trebuchet MS"/>
                <a:cs typeface="Trebuchet MS"/>
              </a:rPr>
              <a:t>of the </a:t>
            </a:r>
            <a:r>
              <a:rPr dirty="0" sz="1100" spc="10">
                <a:latin typeface="Trebuchet MS"/>
                <a:cs typeface="Trebuchet MS"/>
              </a:rPr>
              <a:t>hardware </a:t>
            </a:r>
            <a:r>
              <a:rPr dirty="0" sz="1100" spc="1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keylogger </a:t>
            </a:r>
            <a:r>
              <a:rPr dirty="0" sz="1100" spc="-10">
                <a:latin typeface="Trebuchet MS"/>
                <a:cs typeface="Trebuchet MS"/>
              </a:rPr>
              <a:t>solution </a:t>
            </a:r>
            <a:r>
              <a:rPr dirty="0" sz="1100" spc="-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that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set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it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76192" y="3558005"/>
            <a:ext cx="369570" cy="473075"/>
            <a:chOff x="3376192" y="3558005"/>
            <a:chExt cx="369570" cy="47307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1775" y="3558005"/>
              <a:ext cx="213840" cy="21382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192" y="3700558"/>
              <a:ext cx="252106" cy="33049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004185" y="4288853"/>
            <a:ext cx="1273175" cy="521334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 indent="-12065">
              <a:lnSpc>
                <a:spcPct val="96700"/>
              </a:lnSpc>
              <a:spcBef>
                <a:spcPts val="170"/>
              </a:spcBef>
            </a:pPr>
            <a:r>
              <a:rPr dirty="0" sz="1100" spc="10">
                <a:latin typeface="Trebuchet MS"/>
                <a:cs typeface="Trebuchet MS"/>
              </a:rPr>
              <a:t>apart </a:t>
            </a:r>
            <a:r>
              <a:rPr dirty="0" sz="1100" spc="20">
                <a:latin typeface="Trebuchet MS"/>
                <a:cs typeface="Trebuchet MS"/>
              </a:rPr>
              <a:t>from </a:t>
            </a:r>
            <a:r>
              <a:rPr dirty="0" sz="1100">
                <a:latin typeface="Trebuchet MS"/>
                <a:cs typeface="Trebuchet MS"/>
              </a:rPr>
              <a:t>other </a:t>
            </a:r>
            <a:r>
              <a:rPr dirty="0" sz="1100" spc="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keylogging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solutions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on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the</a:t>
            </a:r>
            <a:r>
              <a:rPr dirty="0" sz="1100" spc="20">
                <a:latin typeface="Trebuchet MS"/>
                <a:cs typeface="Trebuchet MS"/>
              </a:rPr>
              <a:t> market.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7513" y="3532087"/>
            <a:ext cx="420370" cy="420370"/>
            <a:chOff x="5027513" y="3532087"/>
            <a:chExt cx="420370" cy="420370"/>
          </a:xfrm>
        </p:grpSpPr>
        <p:sp>
          <p:nvSpPr>
            <p:cNvPr id="25" name="object 25"/>
            <p:cNvSpPr/>
            <p:nvPr/>
          </p:nvSpPr>
          <p:spPr>
            <a:xfrm>
              <a:off x="5030753" y="369083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45360" y="0"/>
                  </a:moveTo>
                  <a:lnTo>
                    <a:pt x="0" y="0"/>
                  </a:lnTo>
                  <a:lnTo>
                    <a:pt x="0" y="25918"/>
                  </a:lnTo>
                  <a:lnTo>
                    <a:pt x="45360" y="25918"/>
                  </a:lnTo>
                  <a:lnTo>
                    <a:pt x="45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030753" y="369083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18"/>
                  </a:moveTo>
                  <a:lnTo>
                    <a:pt x="45360" y="25918"/>
                  </a:lnTo>
                  <a:lnTo>
                    <a:pt x="45360" y="0"/>
                  </a:lnTo>
                  <a:lnTo>
                    <a:pt x="0" y="0"/>
                  </a:lnTo>
                  <a:lnTo>
                    <a:pt x="0" y="2591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30753" y="3639001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45360" y="0"/>
                  </a:moveTo>
                  <a:lnTo>
                    <a:pt x="0" y="0"/>
                  </a:lnTo>
                  <a:lnTo>
                    <a:pt x="0" y="25918"/>
                  </a:lnTo>
                  <a:lnTo>
                    <a:pt x="45360" y="25918"/>
                  </a:lnTo>
                  <a:lnTo>
                    <a:pt x="45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30753" y="3639001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18"/>
                  </a:moveTo>
                  <a:lnTo>
                    <a:pt x="45360" y="25918"/>
                  </a:lnTo>
                  <a:lnTo>
                    <a:pt x="45360" y="0"/>
                  </a:lnTo>
                  <a:lnTo>
                    <a:pt x="0" y="0"/>
                  </a:lnTo>
                  <a:lnTo>
                    <a:pt x="0" y="2591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30753" y="3742676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45360" y="0"/>
                  </a:moveTo>
                  <a:lnTo>
                    <a:pt x="0" y="0"/>
                  </a:lnTo>
                  <a:lnTo>
                    <a:pt x="0" y="25918"/>
                  </a:lnTo>
                  <a:lnTo>
                    <a:pt x="45360" y="25918"/>
                  </a:lnTo>
                  <a:lnTo>
                    <a:pt x="45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30753" y="3742676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18"/>
                  </a:moveTo>
                  <a:lnTo>
                    <a:pt x="45360" y="25918"/>
                  </a:lnTo>
                  <a:lnTo>
                    <a:pt x="45360" y="0"/>
                  </a:lnTo>
                  <a:lnTo>
                    <a:pt x="0" y="0"/>
                  </a:lnTo>
                  <a:lnTo>
                    <a:pt x="0" y="2591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030753" y="389818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45360" y="0"/>
                  </a:moveTo>
                  <a:lnTo>
                    <a:pt x="0" y="0"/>
                  </a:lnTo>
                  <a:lnTo>
                    <a:pt x="0" y="25918"/>
                  </a:lnTo>
                  <a:lnTo>
                    <a:pt x="45360" y="25918"/>
                  </a:lnTo>
                  <a:lnTo>
                    <a:pt x="45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30753" y="3898189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18"/>
                  </a:moveTo>
                  <a:lnTo>
                    <a:pt x="45360" y="25918"/>
                  </a:lnTo>
                  <a:lnTo>
                    <a:pt x="45360" y="0"/>
                  </a:lnTo>
                  <a:lnTo>
                    <a:pt x="0" y="0"/>
                  </a:lnTo>
                  <a:lnTo>
                    <a:pt x="0" y="2591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030753" y="3846351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45360" y="0"/>
                  </a:moveTo>
                  <a:lnTo>
                    <a:pt x="0" y="0"/>
                  </a:lnTo>
                  <a:lnTo>
                    <a:pt x="0" y="25918"/>
                  </a:lnTo>
                  <a:lnTo>
                    <a:pt x="45360" y="25918"/>
                  </a:lnTo>
                  <a:lnTo>
                    <a:pt x="45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30753" y="3846351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18"/>
                  </a:moveTo>
                  <a:lnTo>
                    <a:pt x="45360" y="25918"/>
                  </a:lnTo>
                  <a:lnTo>
                    <a:pt x="45360" y="0"/>
                  </a:lnTo>
                  <a:lnTo>
                    <a:pt x="0" y="0"/>
                  </a:lnTo>
                  <a:lnTo>
                    <a:pt x="0" y="2591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30753" y="3794514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45360" y="0"/>
                  </a:moveTo>
                  <a:lnTo>
                    <a:pt x="0" y="0"/>
                  </a:lnTo>
                  <a:lnTo>
                    <a:pt x="0" y="25918"/>
                  </a:lnTo>
                  <a:lnTo>
                    <a:pt x="45360" y="25918"/>
                  </a:lnTo>
                  <a:lnTo>
                    <a:pt x="4536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30753" y="3794514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18"/>
                  </a:moveTo>
                  <a:lnTo>
                    <a:pt x="45360" y="25918"/>
                  </a:lnTo>
                  <a:lnTo>
                    <a:pt x="45360" y="0"/>
                  </a:lnTo>
                  <a:lnTo>
                    <a:pt x="0" y="0"/>
                  </a:lnTo>
                  <a:lnTo>
                    <a:pt x="0" y="25918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8995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20" y="0"/>
                  </a:moveTo>
                  <a:lnTo>
                    <a:pt x="0" y="0"/>
                  </a:lnTo>
                  <a:lnTo>
                    <a:pt x="0" y="45357"/>
                  </a:lnTo>
                  <a:lnTo>
                    <a:pt x="25920" y="45357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8995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0" y="45357"/>
                  </a:moveTo>
                  <a:lnTo>
                    <a:pt x="25920" y="45357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4535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9363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20" y="0"/>
                  </a:moveTo>
                  <a:lnTo>
                    <a:pt x="0" y="0"/>
                  </a:lnTo>
                  <a:lnTo>
                    <a:pt x="0" y="45357"/>
                  </a:lnTo>
                  <a:lnTo>
                    <a:pt x="25920" y="45357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39363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0" y="45357"/>
                  </a:moveTo>
                  <a:lnTo>
                    <a:pt x="25920" y="45357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4535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4179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20" y="0"/>
                  </a:moveTo>
                  <a:lnTo>
                    <a:pt x="0" y="0"/>
                  </a:lnTo>
                  <a:lnTo>
                    <a:pt x="0" y="45357"/>
                  </a:lnTo>
                  <a:lnTo>
                    <a:pt x="25920" y="45357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4179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0" y="45357"/>
                  </a:moveTo>
                  <a:lnTo>
                    <a:pt x="25920" y="45357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4535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3811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20" y="0"/>
                  </a:moveTo>
                  <a:lnTo>
                    <a:pt x="0" y="0"/>
                  </a:lnTo>
                  <a:lnTo>
                    <a:pt x="0" y="45357"/>
                  </a:lnTo>
                  <a:lnTo>
                    <a:pt x="25920" y="45357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238115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0" y="45357"/>
                  </a:moveTo>
                  <a:lnTo>
                    <a:pt x="25920" y="45357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4535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34434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20" y="0"/>
                  </a:moveTo>
                  <a:lnTo>
                    <a:pt x="0" y="0"/>
                  </a:lnTo>
                  <a:lnTo>
                    <a:pt x="0" y="45357"/>
                  </a:lnTo>
                  <a:lnTo>
                    <a:pt x="25920" y="45357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34434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0" y="45357"/>
                  </a:moveTo>
                  <a:lnTo>
                    <a:pt x="25920" y="45357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4535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86274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25920" y="0"/>
                  </a:moveTo>
                  <a:lnTo>
                    <a:pt x="0" y="0"/>
                  </a:lnTo>
                  <a:lnTo>
                    <a:pt x="0" y="45357"/>
                  </a:lnTo>
                  <a:lnTo>
                    <a:pt x="25920" y="45357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186274" y="3535327"/>
              <a:ext cx="26034" cy="45720"/>
            </a:xfrm>
            <a:custGeom>
              <a:avLst/>
              <a:gdLst/>
              <a:ahLst/>
              <a:cxnLst/>
              <a:rect l="l" t="t" r="r" b="b"/>
              <a:pathLst>
                <a:path w="26035" h="45720">
                  <a:moveTo>
                    <a:pt x="0" y="45357"/>
                  </a:moveTo>
                  <a:lnTo>
                    <a:pt x="25920" y="45357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4535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92755" y="3697319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200" y="0"/>
                  </a:moveTo>
                  <a:lnTo>
                    <a:pt x="0" y="0"/>
                  </a:lnTo>
                  <a:lnTo>
                    <a:pt x="0" y="168200"/>
                  </a:lnTo>
                  <a:lnTo>
                    <a:pt x="1682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192755" y="3697319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200" y="0"/>
                  </a:moveTo>
                  <a:lnTo>
                    <a:pt x="0" y="0"/>
                  </a:lnTo>
                  <a:lnTo>
                    <a:pt x="0" y="168200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02034" y="3606603"/>
              <a:ext cx="342265" cy="342265"/>
            </a:xfrm>
            <a:custGeom>
              <a:avLst/>
              <a:gdLst/>
              <a:ahLst/>
              <a:cxnLst/>
              <a:rect l="l" t="t" r="r" b="b"/>
              <a:pathLst>
                <a:path w="342264" h="342264">
                  <a:moveTo>
                    <a:pt x="324000" y="0"/>
                  </a:moveTo>
                  <a:lnTo>
                    <a:pt x="25920" y="0"/>
                  </a:lnTo>
                  <a:lnTo>
                    <a:pt x="0" y="25918"/>
                  </a:lnTo>
                  <a:lnTo>
                    <a:pt x="0" y="323983"/>
                  </a:lnTo>
                  <a:lnTo>
                    <a:pt x="2036" y="334073"/>
                  </a:lnTo>
                  <a:lnTo>
                    <a:pt x="7484" y="342152"/>
                  </a:lnTo>
                  <a:lnTo>
                    <a:pt x="64800" y="284836"/>
                  </a:lnTo>
                  <a:lnTo>
                    <a:pt x="64800" y="64796"/>
                  </a:lnTo>
                  <a:lnTo>
                    <a:pt x="284839" y="64796"/>
                  </a:lnTo>
                  <a:lnTo>
                    <a:pt x="342159" y="7476"/>
                  </a:lnTo>
                  <a:lnTo>
                    <a:pt x="334090" y="2036"/>
                  </a:lnTo>
                  <a:lnTo>
                    <a:pt x="3240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102034" y="3606603"/>
              <a:ext cx="342265" cy="342265"/>
            </a:xfrm>
            <a:custGeom>
              <a:avLst/>
              <a:gdLst/>
              <a:ahLst/>
              <a:cxnLst/>
              <a:rect l="l" t="t" r="r" b="b"/>
              <a:pathLst>
                <a:path w="342264" h="342264">
                  <a:moveTo>
                    <a:pt x="324000" y="0"/>
                  </a:moveTo>
                  <a:lnTo>
                    <a:pt x="25920" y="0"/>
                  </a:lnTo>
                  <a:lnTo>
                    <a:pt x="0" y="25918"/>
                  </a:lnTo>
                  <a:lnTo>
                    <a:pt x="0" y="323983"/>
                  </a:lnTo>
                  <a:lnTo>
                    <a:pt x="2036" y="334073"/>
                  </a:lnTo>
                  <a:lnTo>
                    <a:pt x="7484" y="342152"/>
                  </a:lnTo>
                </a:path>
                <a:path w="342264" h="342264">
                  <a:moveTo>
                    <a:pt x="342159" y="7476"/>
                  </a:moveTo>
                  <a:lnTo>
                    <a:pt x="334090" y="2036"/>
                  </a:lnTo>
                  <a:lnTo>
                    <a:pt x="324000" y="0"/>
                  </a:lnTo>
                </a:path>
                <a:path w="342264" h="342264">
                  <a:moveTo>
                    <a:pt x="64800" y="284836"/>
                  </a:moveTo>
                  <a:lnTo>
                    <a:pt x="64800" y="64796"/>
                  </a:lnTo>
                  <a:lnTo>
                    <a:pt x="284839" y="64796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616703" y="4288853"/>
            <a:ext cx="1329690" cy="6838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065" marR="5080" indent="2540">
              <a:lnSpc>
                <a:spcPct val="96700"/>
              </a:lnSpc>
              <a:spcBef>
                <a:spcPts val="170"/>
              </a:spcBef>
            </a:pPr>
            <a:r>
              <a:rPr dirty="0" sz="1100" spc="30">
                <a:latin typeface="Trebuchet MS"/>
                <a:cs typeface="Trebuchet MS"/>
              </a:rPr>
              <a:t>T</a:t>
            </a:r>
            <a:r>
              <a:rPr dirty="0" sz="1100" spc="-5">
                <a:latin typeface="Trebuchet MS"/>
                <a:cs typeface="Trebuchet MS"/>
              </a:rPr>
              <a:t>h</a:t>
            </a:r>
            <a:r>
              <a:rPr dirty="0" sz="1100" spc="15">
                <a:latin typeface="Trebuchet MS"/>
                <a:cs typeface="Trebuchet MS"/>
              </a:rPr>
              <a:t>e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"</a:t>
            </a:r>
            <a:r>
              <a:rPr dirty="0" sz="1100" spc="5">
                <a:latin typeface="Trebuchet MS"/>
                <a:cs typeface="Trebuchet MS"/>
              </a:rPr>
              <a:t>w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20">
                <a:latin typeface="Trebuchet MS"/>
                <a:cs typeface="Trebuchet MS"/>
              </a:rPr>
              <a:t>w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40">
                <a:latin typeface="Trebuchet MS"/>
                <a:cs typeface="Trebuchet MS"/>
              </a:rPr>
              <a:t>f</a:t>
            </a:r>
            <a:r>
              <a:rPr dirty="0" sz="1100" spc="15">
                <a:latin typeface="Trebuchet MS"/>
                <a:cs typeface="Trebuchet MS"/>
              </a:rPr>
              <a:t>a</a:t>
            </a:r>
            <a:r>
              <a:rPr dirty="0" sz="1100" spc="-25">
                <a:latin typeface="Trebuchet MS"/>
                <a:cs typeface="Trebuchet MS"/>
              </a:rPr>
              <a:t>c</a:t>
            </a:r>
            <a:r>
              <a:rPr dirty="0" sz="1100" spc="10">
                <a:latin typeface="Trebuchet MS"/>
                <a:cs typeface="Trebuchet MS"/>
              </a:rPr>
              <a:t>t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20">
                <a:latin typeface="Trebuchet MS"/>
                <a:cs typeface="Trebuchet MS"/>
              </a:rPr>
              <a:t>r</a:t>
            </a:r>
            <a:r>
              <a:rPr dirty="0" sz="1100" spc="5">
                <a:latin typeface="Trebuchet MS"/>
                <a:cs typeface="Trebuchet MS"/>
              </a:rPr>
              <a:t>"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</a:t>
            </a:r>
            <a:r>
              <a:rPr dirty="0" sz="1100" spc="10">
                <a:latin typeface="Trebuchet MS"/>
                <a:cs typeface="Trebuchet MS"/>
              </a:rPr>
              <a:t>n  </a:t>
            </a:r>
            <a:r>
              <a:rPr dirty="0" sz="1100" spc="-10">
                <a:latin typeface="Trebuchet MS"/>
                <a:cs typeface="Trebuchet MS"/>
              </a:rPr>
              <a:t>h</a:t>
            </a:r>
            <a:r>
              <a:rPr dirty="0" sz="1100" spc="15">
                <a:latin typeface="Trebuchet MS"/>
                <a:cs typeface="Trebuchet MS"/>
              </a:rPr>
              <a:t>a</a:t>
            </a:r>
            <a:r>
              <a:rPr dirty="0" sz="1100" spc="15">
                <a:latin typeface="Trebuchet MS"/>
                <a:cs typeface="Trebuchet MS"/>
              </a:rPr>
              <a:t>r</a:t>
            </a:r>
            <a:r>
              <a:rPr dirty="0" sz="1100" spc="-20">
                <a:latin typeface="Trebuchet MS"/>
                <a:cs typeface="Trebuchet MS"/>
              </a:rPr>
              <a:t>d</a:t>
            </a:r>
            <a:r>
              <a:rPr dirty="0" sz="1100">
                <a:latin typeface="Trebuchet MS"/>
                <a:cs typeface="Trebuchet MS"/>
              </a:rPr>
              <a:t>w</a:t>
            </a:r>
            <a:r>
              <a:rPr dirty="0" sz="1100" spc="15">
                <a:latin typeface="Trebuchet MS"/>
                <a:cs typeface="Trebuchet MS"/>
              </a:rPr>
              <a:t>a</a:t>
            </a:r>
            <a:r>
              <a:rPr dirty="0" sz="1100" spc="15">
                <a:latin typeface="Trebuchet MS"/>
                <a:cs typeface="Trebuchet MS"/>
              </a:rPr>
              <a:t>r</a:t>
            </a:r>
            <a:r>
              <a:rPr dirty="0" sz="1100" spc="10">
                <a:latin typeface="Trebuchet MS"/>
                <a:cs typeface="Trebuchet MS"/>
              </a:rPr>
              <a:t>e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40">
                <a:latin typeface="Trebuchet MS"/>
                <a:cs typeface="Trebuchet MS"/>
              </a:rPr>
              <a:t>k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-20">
                <a:latin typeface="Trebuchet MS"/>
                <a:cs typeface="Trebuchet MS"/>
              </a:rPr>
              <a:t>y</a:t>
            </a:r>
            <a:r>
              <a:rPr dirty="0" sz="1100" spc="-105">
                <a:latin typeface="Trebuchet MS"/>
                <a:cs typeface="Trebuchet MS"/>
              </a:rPr>
              <a:t>l</a:t>
            </a:r>
            <a:r>
              <a:rPr dirty="0" sz="1100" spc="5">
                <a:latin typeface="Trebuchet MS"/>
                <a:cs typeface="Trebuchet MS"/>
              </a:rPr>
              <a:t>o</a:t>
            </a:r>
            <a:r>
              <a:rPr dirty="0" sz="1100" spc="40">
                <a:latin typeface="Trebuchet MS"/>
                <a:cs typeface="Trebuchet MS"/>
              </a:rPr>
              <a:t>gg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15">
                <a:latin typeface="Trebuchet MS"/>
                <a:cs typeface="Trebuchet MS"/>
              </a:rPr>
              <a:t>r</a:t>
            </a:r>
            <a:r>
              <a:rPr dirty="0" sz="1100" spc="5">
                <a:latin typeface="Trebuchet MS"/>
                <a:cs typeface="Trebuchet MS"/>
              </a:rPr>
              <a:t>s  </a:t>
            </a:r>
            <a:r>
              <a:rPr dirty="0" sz="1100" spc="-30">
                <a:latin typeface="Trebuchet MS"/>
                <a:cs typeface="Trebuchet MS"/>
              </a:rPr>
              <a:t>lies</a:t>
            </a:r>
            <a:r>
              <a:rPr dirty="0" sz="1100" spc="8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their</a:t>
            </a:r>
            <a:r>
              <a:rPr dirty="0" sz="1100" spc="3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compact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size,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ease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of</a:t>
            </a:r>
            <a:r>
              <a:rPr dirty="0" sz="1100" spc="-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use,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43633" y="3494315"/>
            <a:ext cx="343535" cy="361315"/>
            <a:chOff x="6743633" y="3494315"/>
            <a:chExt cx="343535" cy="361315"/>
          </a:xfrm>
        </p:grpSpPr>
        <p:sp>
          <p:nvSpPr>
            <p:cNvPr id="55" name="object 55"/>
            <p:cNvSpPr/>
            <p:nvPr/>
          </p:nvSpPr>
          <p:spPr>
            <a:xfrm>
              <a:off x="6746873" y="3497554"/>
              <a:ext cx="337185" cy="354965"/>
            </a:xfrm>
            <a:custGeom>
              <a:avLst/>
              <a:gdLst/>
              <a:ahLst/>
              <a:cxnLst/>
              <a:rect l="l" t="t" r="r" b="b"/>
              <a:pathLst>
                <a:path w="337184" h="354964">
                  <a:moveTo>
                    <a:pt x="336901" y="96089"/>
                  </a:moveTo>
                  <a:lnTo>
                    <a:pt x="259141" y="96089"/>
                  </a:lnTo>
                  <a:lnTo>
                    <a:pt x="259141" y="173845"/>
                  </a:lnTo>
                  <a:lnTo>
                    <a:pt x="278301" y="173845"/>
                  </a:lnTo>
                  <a:lnTo>
                    <a:pt x="336901" y="115245"/>
                  </a:lnTo>
                  <a:lnTo>
                    <a:pt x="336901" y="96089"/>
                  </a:lnTo>
                  <a:close/>
                </a:path>
                <a:path w="337184" h="354964">
                  <a:moveTo>
                    <a:pt x="41147" y="141462"/>
                  </a:moveTo>
                  <a:lnTo>
                    <a:pt x="25861" y="143624"/>
                  </a:lnTo>
                  <a:lnTo>
                    <a:pt x="12611" y="151551"/>
                  </a:lnTo>
                  <a:lnTo>
                    <a:pt x="3737" y="163527"/>
                  </a:lnTo>
                  <a:lnTo>
                    <a:pt x="0" y="177955"/>
                  </a:lnTo>
                  <a:lnTo>
                    <a:pt x="2161" y="193241"/>
                  </a:lnTo>
                  <a:lnTo>
                    <a:pt x="5958" y="201061"/>
                  </a:lnTo>
                  <a:lnTo>
                    <a:pt x="11325" y="207769"/>
                  </a:lnTo>
                  <a:lnTo>
                    <a:pt x="18035" y="213138"/>
                  </a:lnTo>
                  <a:lnTo>
                    <a:pt x="25861" y="216939"/>
                  </a:lnTo>
                  <a:lnTo>
                    <a:pt x="25861" y="282902"/>
                  </a:lnTo>
                  <a:lnTo>
                    <a:pt x="97554" y="354592"/>
                  </a:lnTo>
                  <a:lnTo>
                    <a:pt x="115892" y="336254"/>
                  </a:lnTo>
                  <a:lnTo>
                    <a:pt x="51781" y="272146"/>
                  </a:lnTo>
                  <a:lnTo>
                    <a:pt x="51781" y="216939"/>
                  </a:lnTo>
                  <a:lnTo>
                    <a:pt x="65030" y="209012"/>
                  </a:lnTo>
                  <a:lnTo>
                    <a:pt x="73904" y="197036"/>
                  </a:lnTo>
                  <a:lnTo>
                    <a:pt x="77638" y="182607"/>
                  </a:lnTo>
                  <a:lnTo>
                    <a:pt x="75472" y="167322"/>
                  </a:lnTo>
                  <a:lnTo>
                    <a:pt x="67549" y="154073"/>
                  </a:lnTo>
                  <a:lnTo>
                    <a:pt x="55575" y="145199"/>
                  </a:lnTo>
                  <a:lnTo>
                    <a:pt x="41147" y="141462"/>
                  </a:lnTo>
                  <a:close/>
                </a:path>
                <a:path w="337184" h="354964">
                  <a:moveTo>
                    <a:pt x="181381" y="49634"/>
                  </a:moveTo>
                  <a:lnTo>
                    <a:pt x="155461" y="49634"/>
                  </a:lnTo>
                  <a:lnTo>
                    <a:pt x="155461" y="296684"/>
                  </a:lnTo>
                  <a:lnTo>
                    <a:pt x="181381" y="270764"/>
                  </a:lnTo>
                  <a:lnTo>
                    <a:pt x="181381" y="49634"/>
                  </a:lnTo>
                  <a:close/>
                </a:path>
                <a:path w="337184" h="354964">
                  <a:moveTo>
                    <a:pt x="217995" y="49634"/>
                  </a:moveTo>
                  <a:lnTo>
                    <a:pt x="181381" y="49634"/>
                  </a:lnTo>
                  <a:lnTo>
                    <a:pt x="204640" y="72831"/>
                  </a:lnTo>
                  <a:lnTo>
                    <a:pt x="210074" y="77479"/>
                  </a:lnTo>
                  <a:lnTo>
                    <a:pt x="218256" y="76849"/>
                  </a:lnTo>
                  <a:lnTo>
                    <a:pt x="227069" y="66559"/>
                  </a:lnTo>
                  <a:lnTo>
                    <a:pt x="227069" y="59405"/>
                  </a:lnTo>
                  <a:lnTo>
                    <a:pt x="222913" y="54558"/>
                  </a:lnTo>
                  <a:lnTo>
                    <a:pt x="217995" y="49634"/>
                  </a:lnTo>
                  <a:close/>
                </a:path>
                <a:path w="337184" h="354964">
                  <a:moveTo>
                    <a:pt x="168421" y="0"/>
                  </a:moveTo>
                  <a:lnTo>
                    <a:pt x="113920" y="54558"/>
                  </a:lnTo>
                  <a:lnTo>
                    <a:pt x="109263" y="59993"/>
                  </a:lnTo>
                  <a:lnTo>
                    <a:pt x="109902" y="68174"/>
                  </a:lnTo>
                  <a:lnTo>
                    <a:pt x="120184" y="76978"/>
                  </a:lnTo>
                  <a:lnTo>
                    <a:pt x="127346" y="76978"/>
                  </a:lnTo>
                  <a:lnTo>
                    <a:pt x="132193" y="72831"/>
                  </a:lnTo>
                  <a:lnTo>
                    <a:pt x="155461" y="49634"/>
                  </a:lnTo>
                  <a:lnTo>
                    <a:pt x="217995" y="49634"/>
                  </a:lnTo>
                  <a:lnTo>
                    <a:pt x="168421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856136" y="3497554"/>
              <a:ext cx="227965" cy="297180"/>
            </a:xfrm>
            <a:custGeom>
              <a:avLst/>
              <a:gdLst/>
              <a:ahLst/>
              <a:cxnLst/>
              <a:rect l="l" t="t" r="r" b="b"/>
              <a:pathLst>
                <a:path w="227965" h="297179">
                  <a:moveTo>
                    <a:pt x="227638" y="96089"/>
                  </a:moveTo>
                  <a:lnTo>
                    <a:pt x="149878" y="96089"/>
                  </a:lnTo>
                  <a:lnTo>
                    <a:pt x="149878" y="173845"/>
                  </a:lnTo>
                  <a:lnTo>
                    <a:pt x="169037" y="173845"/>
                  </a:lnTo>
                </a:path>
                <a:path w="227965" h="297179">
                  <a:moveTo>
                    <a:pt x="72118" y="270764"/>
                  </a:moveTo>
                  <a:lnTo>
                    <a:pt x="72118" y="49634"/>
                  </a:lnTo>
                  <a:lnTo>
                    <a:pt x="95377" y="72831"/>
                  </a:lnTo>
                  <a:lnTo>
                    <a:pt x="100811" y="77479"/>
                  </a:lnTo>
                  <a:lnTo>
                    <a:pt x="108993" y="76849"/>
                  </a:lnTo>
                  <a:lnTo>
                    <a:pt x="113650" y="71414"/>
                  </a:lnTo>
                  <a:lnTo>
                    <a:pt x="117806" y="66559"/>
                  </a:lnTo>
                  <a:lnTo>
                    <a:pt x="117806" y="59405"/>
                  </a:lnTo>
                  <a:lnTo>
                    <a:pt x="113650" y="54558"/>
                  </a:lnTo>
                  <a:lnTo>
                    <a:pt x="59158" y="0"/>
                  </a:lnTo>
                  <a:lnTo>
                    <a:pt x="4656" y="54558"/>
                  </a:lnTo>
                  <a:lnTo>
                    <a:pt x="0" y="59993"/>
                  </a:lnTo>
                  <a:lnTo>
                    <a:pt x="639" y="68174"/>
                  </a:lnTo>
                  <a:lnTo>
                    <a:pt x="46198" y="49634"/>
                  </a:lnTo>
                  <a:lnTo>
                    <a:pt x="46198" y="296684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3633" y="3635777"/>
              <a:ext cx="122372" cy="21960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083774" y="359364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w="0" h="19685">
                  <a:moveTo>
                    <a:pt x="0" y="19155"/>
                  </a:moveTo>
                  <a:lnTo>
                    <a:pt x="0" y="0"/>
                  </a:lnTo>
                </a:path>
              </a:pathLst>
            </a:custGeom>
            <a:ln w="648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6210300" y="4288853"/>
            <a:ext cx="1410970" cy="84581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 indent="2540">
              <a:lnSpc>
                <a:spcPct val="96700"/>
              </a:lnSpc>
              <a:spcBef>
                <a:spcPts val="170"/>
              </a:spcBef>
            </a:pPr>
            <a:r>
              <a:rPr dirty="0" sz="1100" spc="-10">
                <a:latin typeface="Trebuchet MS"/>
                <a:cs typeface="Trebuchet MS"/>
              </a:rPr>
              <a:t>compatibility, </a:t>
            </a:r>
            <a:r>
              <a:rPr dirty="0" sz="1100" spc="-5">
                <a:latin typeface="Trebuchet MS"/>
                <a:cs typeface="Trebuchet MS"/>
              </a:rPr>
              <a:t> encryption, </a:t>
            </a:r>
            <a:r>
              <a:rPr dirty="0" sz="1100" spc="-10">
                <a:latin typeface="Trebuchet MS"/>
                <a:cs typeface="Trebuchet MS"/>
              </a:rPr>
              <a:t>stealth </a:t>
            </a:r>
            <a:r>
              <a:rPr dirty="0" sz="1100" spc="-5">
                <a:latin typeface="Trebuchet MS"/>
                <a:cs typeface="Trebuchet MS"/>
              </a:rPr>
              <a:t> </a:t>
            </a:r>
            <a:r>
              <a:rPr dirty="0" sz="1100" spc="55">
                <a:latin typeface="Trebuchet MS"/>
                <a:cs typeface="Trebuchet MS"/>
              </a:rPr>
              <a:t>m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-15">
                <a:latin typeface="Trebuchet MS"/>
                <a:cs typeface="Trebuchet MS"/>
              </a:rPr>
              <a:t>d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10">
                <a:latin typeface="Trebuchet MS"/>
                <a:cs typeface="Trebuchet MS"/>
              </a:rPr>
              <a:t>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r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55">
                <a:latin typeface="Trebuchet MS"/>
                <a:cs typeface="Trebuchet MS"/>
              </a:rPr>
              <a:t>m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10">
                <a:latin typeface="Trebuchet MS"/>
                <a:cs typeface="Trebuchet MS"/>
              </a:rPr>
              <a:t>te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a</a:t>
            </a:r>
            <a:r>
              <a:rPr dirty="0" sz="1100" spc="-25">
                <a:latin typeface="Trebuchet MS"/>
                <a:cs typeface="Trebuchet MS"/>
              </a:rPr>
              <a:t>cc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>
                <a:latin typeface="Trebuchet MS"/>
                <a:cs typeface="Trebuchet MS"/>
              </a:rPr>
              <a:t>ss</a:t>
            </a:r>
            <a:r>
              <a:rPr dirty="0" sz="1100" spc="5">
                <a:latin typeface="Trebuchet MS"/>
                <a:cs typeface="Trebuchet MS"/>
              </a:rPr>
              <a:t>,  </a:t>
            </a:r>
            <a:r>
              <a:rPr dirty="0" sz="1100" spc="-5">
                <a:latin typeface="Trebuchet MS"/>
                <a:cs typeface="Trebuchet MS"/>
              </a:rPr>
              <a:t>security</a:t>
            </a:r>
            <a:r>
              <a:rPr dirty="0" sz="1100" spc="5">
                <a:latin typeface="Trebuchet MS"/>
                <a:cs typeface="Trebuchet MS"/>
              </a:rPr>
              <a:t> features, </a:t>
            </a:r>
            <a:r>
              <a:rPr dirty="0" sz="1100" spc="1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battery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229600" y="3457575"/>
            <a:ext cx="647700" cy="647700"/>
            <a:chOff x="8229600" y="3457575"/>
            <a:chExt cx="647700" cy="647700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9452" y="3736784"/>
              <a:ext cx="98755" cy="14449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554508" y="3737726"/>
              <a:ext cx="35560" cy="43180"/>
            </a:xfrm>
            <a:custGeom>
              <a:avLst/>
              <a:gdLst/>
              <a:ahLst/>
              <a:cxnLst/>
              <a:rect l="l" t="t" r="r" b="b"/>
              <a:pathLst>
                <a:path w="35559" h="43179">
                  <a:moveTo>
                    <a:pt x="17671" y="0"/>
                  </a:moveTo>
                  <a:lnTo>
                    <a:pt x="0" y="42640"/>
                  </a:lnTo>
                  <a:lnTo>
                    <a:pt x="35328" y="7312"/>
                  </a:lnTo>
                  <a:lnTo>
                    <a:pt x="17671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554508" y="3737726"/>
              <a:ext cx="35560" cy="43180"/>
            </a:xfrm>
            <a:custGeom>
              <a:avLst/>
              <a:gdLst/>
              <a:ahLst/>
              <a:cxnLst/>
              <a:rect l="l" t="t" r="r" b="b"/>
              <a:pathLst>
                <a:path w="35559" h="43179">
                  <a:moveTo>
                    <a:pt x="0" y="42640"/>
                  </a:moveTo>
                  <a:lnTo>
                    <a:pt x="17671" y="0"/>
                  </a:lnTo>
                  <a:lnTo>
                    <a:pt x="35328" y="7312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294392" y="3580684"/>
              <a:ext cx="460375" cy="401955"/>
            </a:xfrm>
            <a:custGeom>
              <a:avLst/>
              <a:gdLst/>
              <a:ahLst/>
              <a:cxnLst/>
              <a:rect l="l" t="t" r="r" b="b"/>
              <a:pathLst>
                <a:path w="460375" h="401954">
                  <a:moveTo>
                    <a:pt x="459797" y="0"/>
                  </a:moveTo>
                  <a:lnTo>
                    <a:pt x="0" y="0"/>
                  </a:lnTo>
                  <a:lnTo>
                    <a:pt x="0" y="401740"/>
                  </a:lnTo>
                  <a:lnTo>
                    <a:pt x="58057" y="401740"/>
                  </a:lnTo>
                  <a:lnTo>
                    <a:pt x="96935" y="362862"/>
                  </a:lnTo>
                  <a:lnTo>
                    <a:pt x="38882" y="362862"/>
                  </a:lnTo>
                  <a:lnTo>
                    <a:pt x="38881" y="103674"/>
                  </a:lnTo>
                  <a:lnTo>
                    <a:pt x="356122" y="103674"/>
                  </a:lnTo>
                  <a:lnTo>
                    <a:pt x="395000" y="64796"/>
                  </a:lnTo>
                  <a:lnTo>
                    <a:pt x="349239" y="64796"/>
                  </a:lnTo>
                  <a:lnTo>
                    <a:pt x="343442" y="58999"/>
                  </a:lnTo>
                  <a:lnTo>
                    <a:pt x="343442" y="44683"/>
                  </a:lnTo>
                  <a:lnTo>
                    <a:pt x="349239" y="38878"/>
                  </a:lnTo>
                  <a:lnTo>
                    <a:pt x="420919" y="38878"/>
                  </a:lnTo>
                  <a:lnTo>
                    <a:pt x="459797" y="0"/>
                  </a:lnTo>
                  <a:close/>
                </a:path>
                <a:path w="460375" h="401954">
                  <a:moveTo>
                    <a:pt x="394599" y="38878"/>
                  </a:moveTo>
                  <a:lnTo>
                    <a:pt x="363556" y="38878"/>
                  </a:lnTo>
                  <a:lnTo>
                    <a:pt x="369362" y="44683"/>
                  </a:lnTo>
                  <a:lnTo>
                    <a:pt x="369362" y="58999"/>
                  </a:lnTo>
                  <a:lnTo>
                    <a:pt x="363556" y="64796"/>
                  </a:lnTo>
                  <a:lnTo>
                    <a:pt x="394599" y="64796"/>
                  </a:lnTo>
                  <a:lnTo>
                    <a:pt x="388802" y="58999"/>
                  </a:lnTo>
                  <a:lnTo>
                    <a:pt x="388802" y="44683"/>
                  </a:lnTo>
                  <a:lnTo>
                    <a:pt x="394599" y="38878"/>
                  </a:lnTo>
                  <a:close/>
                </a:path>
                <a:path w="460375" h="401954">
                  <a:moveTo>
                    <a:pt x="420919" y="38878"/>
                  </a:moveTo>
                  <a:lnTo>
                    <a:pt x="408916" y="38878"/>
                  </a:lnTo>
                  <a:lnTo>
                    <a:pt x="414722" y="44683"/>
                  </a:lnTo>
                  <a:lnTo>
                    <a:pt x="414722" y="45075"/>
                  </a:lnTo>
                  <a:lnTo>
                    <a:pt x="420919" y="38878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294392" y="3580684"/>
              <a:ext cx="460375" cy="401955"/>
            </a:xfrm>
            <a:custGeom>
              <a:avLst/>
              <a:gdLst/>
              <a:ahLst/>
              <a:cxnLst/>
              <a:rect l="l" t="t" r="r" b="b"/>
              <a:pathLst>
                <a:path w="460375" h="401954">
                  <a:moveTo>
                    <a:pt x="0" y="0"/>
                  </a:moveTo>
                  <a:lnTo>
                    <a:pt x="0" y="401740"/>
                  </a:lnTo>
                  <a:lnTo>
                    <a:pt x="58057" y="401740"/>
                  </a:lnTo>
                </a:path>
                <a:path w="460375" h="401954">
                  <a:moveTo>
                    <a:pt x="459797" y="0"/>
                  </a:moveTo>
                  <a:lnTo>
                    <a:pt x="0" y="0"/>
                  </a:lnTo>
                </a:path>
                <a:path w="460375" h="401954">
                  <a:moveTo>
                    <a:pt x="401762" y="38878"/>
                  </a:moveTo>
                  <a:lnTo>
                    <a:pt x="408916" y="38878"/>
                  </a:lnTo>
                  <a:lnTo>
                    <a:pt x="414722" y="44683"/>
                  </a:lnTo>
                  <a:lnTo>
                    <a:pt x="414722" y="45075"/>
                  </a:lnTo>
                </a:path>
                <a:path w="460375" h="401954">
                  <a:moveTo>
                    <a:pt x="395000" y="64796"/>
                  </a:moveTo>
                  <a:lnTo>
                    <a:pt x="394599" y="64796"/>
                  </a:lnTo>
                  <a:lnTo>
                    <a:pt x="388802" y="58999"/>
                  </a:lnTo>
                  <a:lnTo>
                    <a:pt x="388802" y="51837"/>
                  </a:lnTo>
                  <a:lnTo>
                    <a:pt x="388802" y="44683"/>
                  </a:lnTo>
                  <a:lnTo>
                    <a:pt x="394599" y="38878"/>
                  </a:lnTo>
                  <a:lnTo>
                    <a:pt x="401762" y="38878"/>
                  </a:lnTo>
                </a:path>
                <a:path w="460375" h="401954">
                  <a:moveTo>
                    <a:pt x="356402" y="38878"/>
                  </a:moveTo>
                  <a:lnTo>
                    <a:pt x="363556" y="38878"/>
                  </a:lnTo>
                  <a:lnTo>
                    <a:pt x="369362" y="44683"/>
                  </a:lnTo>
                  <a:lnTo>
                    <a:pt x="369362" y="51837"/>
                  </a:lnTo>
                  <a:lnTo>
                    <a:pt x="369362" y="58999"/>
                  </a:lnTo>
                  <a:lnTo>
                    <a:pt x="363556" y="64796"/>
                  </a:lnTo>
                  <a:lnTo>
                    <a:pt x="356402" y="64796"/>
                  </a:lnTo>
                  <a:lnTo>
                    <a:pt x="349239" y="64796"/>
                  </a:lnTo>
                  <a:lnTo>
                    <a:pt x="343442" y="58999"/>
                  </a:lnTo>
                  <a:lnTo>
                    <a:pt x="343442" y="51837"/>
                  </a:lnTo>
                  <a:lnTo>
                    <a:pt x="343442" y="44683"/>
                  </a:lnTo>
                  <a:lnTo>
                    <a:pt x="349239" y="38878"/>
                  </a:lnTo>
                  <a:lnTo>
                    <a:pt x="356402" y="38878"/>
                  </a:lnTo>
                </a:path>
                <a:path w="460375" h="401954">
                  <a:moveTo>
                    <a:pt x="96935" y="362862"/>
                  </a:moveTo>
                  <a:lnTo>
                    <a:pt x="38882" y="362862"/>
                  </a:lnTo>
                  <a:lnTo>
                    <a:pt x="38881" y="103674"/>
                  </a:lnTo>
                  <a:lnTo>
                    <a:pt x="356122" y="103674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239125" y="3467100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0" y="628650"/>
                  </a:moveTo>
                  <a:lnTo>
                    <a:pt x="628650" y="628650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7860918" y="4288853"/>
            <a:ext cx="1401445" cy="6838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>
              <a:lnSpc>
                <a:spcPct val="96700"/>
              </a:lnSpc>
              <a:spcBef>
                <a:spcPts val="170"/>
              </a:spcBef>
            </a:pPr>
            <a:r>
              <a:rPr dirty="0" sz="1100" spc="-15">
                <a:latin typeface="Trebuchet MS"/>
                <a:cs typeface="Trebuchet MS"/>
              </a:rPr>
              <a:t>life,</a:t>
            </a:r>
            <a:r>
              <a:rPr dirty="0" sz="1100" spc="6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and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user-friendly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interfaces, </a:t>
            </a:r>
            <a:r>
              <a:rPr dirty="0" sz="1100" spc="15">
                <a:latin typeface="Trebuchet MS"/>
                <a:cs typeface="Trebuchet MS"/>
              </a:rPr>
              <a:t>making </a:t>
            </a:r>
            <a:r>
              <a:rPr dirty="0" sz="1100" spc="2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them </a:t>
            </a:r>
            <a:r>
              <a:rPr dirty="0" sz="1100">
                <a:latin typeface="Trebuchet MS"/>
                <a:cs typeface="Trebuchet MS"/>
              </a:rPr>
              <a:t>effective </a:t>
            </a:r>
            <a:r>
              <a:rPr dirty="0" sz="1100" spc="5">
                <a:latin typeface="Trebuchet MS"/>
                <a:cs typeface="Trebuchet MS"/>
              </a:rPr>
              <a:t>and </a:t>
            </a:r>
            <a:r>
              <a:rPr dirty="0" sz="1100" spc="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impressive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tools</a:t>
            </a:r>
            <a:r>
              <a:rPr dirty="0" sz="1100" spc="20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for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867900" y="3457575"/>
            <a:ext cx="647700" cy="647700"/>
            <a:chOff x="9867900" y="3457575"/>
            <a:chExt cx="647700" cy="647700"/>
          </a:xfrm>
        </p:grpSpPr>
        <p:sp>
          <p:nvSpPr>
            <p:cNvPr id="69" name="object 69"/>
            <p:cNvSpPr/>
            <p:nvPr/>
          </p:nvSpPr>
          <p:spPr>
            <a:xfrm>
              <a:off x="9906773" y="3645481"/>
              <a:ext cx="349885" cy="272415"/>
            </a:xfrm>
            <a:custGeom>
              <a:avLst/>
              <a:gdLst/>
              <a:ahLst/>
              <a:cxnLst/>
              <a:rect l="l" t="t" r="r" b="b"/>
              <a:pathLst>
                <a:path w="349884" h="272414">
                  <a:moveTo>
                    <a:pt x="136081" y="0"/>
                  </a:moveTo>
                  <a:lnTo>
                    <a:pt x="93064" y="6935"/>
                  </a:lnTo>
                  <a:lnTo>
                    <a:pt x="55708" y="26250"/>
                  </a:lnTo>
                  <a:lnTo>
                    <a:pt x="26252" y="55704"/>
                  </a:lnTo>
                  <a:lnTo>
                    <a:pt x="6936" y="93058"/>
                  </a:lnTo>
                  <a:lnTo>
                    <a:pt x="0" y="136073"/>
                  </a:lnTo>
                  <a:lnTo>
                    <a:pt x="6936" y="179087"/>
                  </a:lnTo>
                  <a:lnTo>
                    <a:pt x="26252" y="216441"/>
                  </a:lnTo>
                  <a:lnTo>
                    <a:pt x="55708" y="245896"/>
                  </a:lnTo>
                  <a:lnTo>
                    <a:pt x="93064" y="265210"/>
                  </a:lnTo>
                  <a:lnTo>
                    <a:pt x="136082" y="272146"/>
                  </a:lnTo>
                  <a:lnTo>
                    <a:pt x="150791" y="270127"/>
                  </a:lnTo>
                  <a:lnTo>
                    <a:pt x="245967" y="174951"/>
                  </a:lnTo>
                  <a:lnTo>
                    <a:pt x="77761" y="174951"/>
                  </a:lnTo>
                  <a:lnTo>
                    <a:pt x="62664" y="171883"/>
                  </a:lnTo>
                  <a:lnTo>
                    <a:pt x="50301" y="163530"/>
                  </a:lnTo>
                  <a:lnTo>
                    <a:pt x="41947" y="151168"/>
                  </a:lnTo>
                  <a:lnTo>
                    <a:pt x="38880" y="136073"/>
                  </a:lnTo>
                  <a:lnTo>
                    <a:pt x="41947" y="120977"/>
                  </a:lnTo>
                  <a:lnTo>
                    <a:pt x="50301" y="108615"/>
                  </a:lnTo>
                  <a:lnTo>
                    <a:pt x="62664" y="100262"/>
                  </a:lnTo>
                  <a:lnTo>
                    <a:pt x="77761" y="97195"/>
                  </a:lnTo>
                  <a:lnTo>
                    <a:pt x="323723" y="97195"/>
                  </a:lnTo>
                  <a:lnTo>
                    <a:pt x="349642" y="71276"/>
                  </a:lnTo>
                  <a:lnTo>
                    <a:pt x="255961" y="71276"/>
                  </a:lnTo>
                  <a:lnTo>
                    <a:pt x="234679" y="42097"/>
                  </a:lnTo>
                  <a:lnTo>
                    <a:pt x="206713" y="19601"/>
                  </a:lnTo>
                  <a:lnTo>
                    <a:pt x="173402" y="5123"/>
                  </a:lnTo>
                  <a:lnTo>
                    <a:pt x="136081" y="0"/>
                  </a:lnTo>
                  <a:close/>
                </a:path>
                <a:path w="349884" h="272414">
                  <a:moveTo>
                    <a:pt x="323723" y="97195"/>
                  </a:moveTo>
                  <a:lnTo>
                    <a:pt x="77761" y="97195"/>
                  </a:lnTo>
                  <a:lnTo>
                    <a:pt x="92858" y="100262"/>
                  </a:lnTo>
                  <a:lnTo>
                    <a:pt x="105220" y="108615"/>
                  </a:lnTo>
                  <a:lnTo>
                    <a:pt x="113573" y="120977"/>
                  </a:lnTo>
                  <a:lnTo>
                    <a:pt x="116641" y="136073"/>
                  </a:lnTo>
                  <a:lnTo>
                    <a:pt x="113573" y="151168"/>
                  </a:lnTo>
                  <a:lnTo>
                    <a:pt x="105220" y="163530"/>
                  </a:lnTo>
                  <a:lnTo>
                    <a:pt x="92858" y="171883"/>
                  </a:lnTo>
                  <a:lnTo>
                    <a:pt x="77761" y="174951"/>
                  </a:lnTo>
                  <a:lnTo>
                    <a:pt x="245967" y="174951"/>
                  </a:lnTo>
                  <a:lnTo>
                    <a:pt x="323723" y="97195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906773" y="3645481"/>
              <a:ext cx="349885" cy="272415"/>
            </a:xfrm>
            <a:custGeom>
              <a:avLst/>
              <a:gdLst/>
              <a:ahLst/>
              <a:cxnLst/>
              <a:rect l="l" t="t" r="r" b="b"/>
              <a:pathLst>
                <a:path w="349884" h="272414">
                  <a:moveTo>
                    <a:pt x="349642" y="71276"/>
                  </a:moveTo>
                  <a:lnTo>
                    <a:pt x="255961" y="71276"/>
                  </a:lnTo>
                  <a:lnTo>
                    <a:pt x="234679" y="42097"/>
                  </a:lnTo>
                  <a:lnTo>
                    <a:pt x="206713" y="19601"/>
                  </a:lnTo>
                  <a:lnTo>
                    <a:pt x="173402" y="5123"/>
                  </a:lnTo>
                  <a:lnTo>
                    <a:pt x="136081" y="0"/>
                  </a:lnTo>
                  <a:lnTo>
                    <a:pt x="93064" y="6935"/>
                  </a:lnTo>
                  <a:lnTo>
                    <a:pt x="55708" y="26250"/>
                  </a:lnTo>
                  <a:lnTo>
                    <a:pt x="26252" y="55704"/>
                  </a:lnTo>
                  <a:lnTo>
                    <a:pt x="6936" y="93058"/>
                  </a:lnTo>
                  <a:lnTo>
                    <a:pt x="0" y="136073"/>
                  </a:lnTo>
                  <a:lnTo>
                    <a:pt x="6936" y="179087"/>
                  </a:lnTo>
                  <a:lnTo>
                    <a:pt x="26252" y="216441"/>
                  </a:lnTo>
                  <a:lnTo>
                    <a:pt x="55708" y="245896"/>
                  </a:lnTo>
                  <a:lnTo>
                    <a:pt x="93064" y="265210"/>
                  </a:lnTo>
                  <a:lnTo>
                    <a:pt x="136082" y="272146"/>
                  </a:lnTo>
                  <a:lnTo>
                    <a:pt x="150791" y="270127"/>
                  </a:lnTo>
                </a:path>
              </a:pathLst>
            </a:custGeom>
            <a:ln w="6479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2413" y="3739436"/>
              <a:ext cx="84241" cy="8423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77425" y="3467100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0" y="628650"/>
                  </a:moveTo>
                  <a:lnTo>
                    <a:pt x="628650" y="628650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9492615" y="4288853"/>
            <a:ext cx="141986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40">
                <a:latin typeface="Trebuchet MS"/>
                <a:cs typeface="Trebuchet MS"/>
              </a:rPr>
              <a:t>k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>
                <a:latin typeface="Trebuchet MS"/>
                <a:cs typeface="Trebuchet MS"/>
              </a:rPr>
              <a:t>s</a:t>
            </a:r>
            <a:r>
              <a:rPr dirty="0" sz="1100" spc="10">
                <a:latin typeface="Trebuchet MS"/>
                <a:cs typeface="Trebuchet MS"/>
              </a:rPr>
              <a:t>t</a:t>
            </a:r>
            <a:r>
              <a:rPr dirty="0" sz="1100" spc="20">
                <a:latin typeface="Trebuchet MS"/>
                <a:cs typeface="Trebuchet MS"/>
              </a:rPr>
              <a:t>r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40">
                <a:latin typeface="Trebuchet MS"/>
                <a:cs typeface="Trebuchet MS"/>
              </a:rPr>
              <a:t>k</a:t>
            </a:r>
            <a:r>
              <a:rPr dirty="0" sz="1100" spc="15">
                <a:latin typeface="Trebuchet MS"/>
                <a:cs typeface="Trebuchet MS"/>
              </a:rPr>
              <a:t>e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55">
                <a:latin typeface="Trebuchet MS"/>
                <a:cs typeface="Trebuchet MS"/>
              </a:rPr>
              <a:t>m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-5">
                <a:latin typeface="Trebuchet MS"/>
                <a:cs typeface="Trebuchet MS"/>
              </a:rPr>
              <a:t>n</a:t>
            </a:r>
            <a:r>
              <a:rPr dirty="0" sz="1100" spc="-20">
                <a:latin typeface="Trebuchet MS"/>
                <a:cs typeface="Trebuchet MS"/>
              </a:rPr>
              <a:t>i</a:t>
            </a:r>
            <a:r>
              <a:rPr dirty="0" sz="1100" spc="10">
                <a:latin typeface="Trebuchet MS"/>
                <a:cs typeface="Trebuchet MS"/>
              </a:rPr>
              <a:t>t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20">
                <a:latin typeface="Trebuchet MS"/>
                <a:cs typeface="Trebuchet MS"/>
              </a:rPr>
              <a:t>r</a:t>
            </a:r>
            <a:r>
              <a:rPr dirty="0" sz="1100" spc="-20">
                <a:latin typeface="Trebuchet MS"/>
                <a:cs typeface="Trebuchet MS"/>
              </a:rPr>
              <a:t>i</a:t>
            </a:r>
            <a:r>
              <a:rPr dirty="0" sz="1100" spc="-5">
                <a:latin typeface="Trebuchet MS"/>
                <a:cs typeface="Trebuchet MS"/>
              </a:rPr>
              <a:t>n</a:t>
            </a:r>
            <a:r>
              <a:rPr dirty="0" sz="1100" spc="40">
                <a:latin typeface="Trebuchet MS"/>
                <a:cs typeface="Trebuchet MS"/>
              </a:rPr>
              <a:t>g</a:t>
            </a:r>
            <a:r>
              <a:rPr dirty="0" sz="1100" spc="1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9999" y="0"/>
            <a:ext cx="8882380" cy="6863080"/>
            <a:chOff x="3309999" y="0"/>
            <a:chExt cx="8882380" cy="6863080"/>
          </a:xfrm>
        </p:grpSpPr>
        <p:sp>
          <p:nvSpPr>
            <p:cNvPr id="3" name="object 3"/>
            <p:cNvSpPr/>
            <p:nvPr/>
          </p:nvSpPr>
          <p:spPr>
            <a:xfrm>
              <a:off x="5119751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4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6C91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14762" y="3691001"/>
              <a:ext cx="4749800" cy="3167380"/>
            </a:xfrm>
            <a:custGeom>
              <a:avLst/>
              <a:gdLst/>
              <a:ahLst/>
              <a:cxnLst/>
              <a:rect l="l" t="t" r="r" b="b"/>
              <a:pathLst>
                <a:path w="4749800" h="3167379">
                  <a:moveTo>
                    <a:pt x="4749229" y="0"/>
                  </a:moveTo>
                  <a:lnTo>
                    <a:pt x="0" y="3166997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862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3000374" y="0"/>
                  </a:moveTo>
                  <a:lnTo>
                    <a:pt x="2037931" y="0"/>
                  </a:lnTo>
                  <a:lnTo>
                    <a:pt x="0" y="6857996"/>
                  </a:lnTo>
                  <a:lnTo>
                    <a:pt x="3000374" y="6857996"/>
                  </a:lnTo>
                  <a:lnTo>
                    <a:pt x="3000374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07053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29100" y="3048000"/>
              <a:ext cx="3267075" cy="3810000"/>
            </a:xfrm>
            <a:custGeom>
              <a:avLst/>
              <a:gdLst/>
              <a:ahLst/>
              <a:cxnLst/>
              <a:rect l="l" t="t" r="r" b="b"/>
              <a:pathLst>
                <a:path w="3267075" h="3810000">
                  <a:moveTo>
                    <a:pt x="3267075" y="0"/>
                  </a:moveTo>
                  <a:lnTo>
                    <a:pt x="0" y="3810000"/>
                  </a:lnTo>
                  <a:lnTo>
                    <a:pt x="3267075" y="3810000"/>
                  </a:lnTo>
                  <a:lnTo>
                    <a:pt x="326707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2094" y="0"/>
              <a:ext cx="2844800" cy="6858000"/>
            </a:xfrm>
            <a:custGeom>
              <a:avLst/>
              <a:gdLst/>
              <a:ahLst/>
              <a:cxnLst/>
              <a:rect l="l" t="t" r="r" b="b"/>
              <a:pathLst>
                <a:path w="2844800" h="6858000">
                  <a:moveTo>
                    <a:pt x="2844555" y="0"/>
                  </a:moveTo>
                  <a:lnTo>
                    <a:pt x="0" y="0"/>
                  </a:lnTo>
                  <a:lnTo>
                    <a:pt x="2461776" y="6857996"/>
                  </a:lnTo>
                  <a:lnTo>
                    <a:pt x="2844555" y="6857996"/>
                  </a:lnTo>
                  <a:lnTo>
                    <a:pt x="2844555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76900" y="3590925"/>
              <a:ext cx="1809750" cy="3267075"/>
            </a:xfrm>
            <a:custGeom>
              <a:avLst/>
              <a:gdLst/>
              <a:ahLst/>
              <a:cxnLst/>
              <a:rect l="l" t="t" r="r" b="b"/>
              <a:pathLst>
                <a:path w="1809750" h="3267075">
                  <a:moveTo>
                    <a:pt x="1809750" y="0"/>
                  </a:moveTo>
                  <a:lnTo>
                    <a:pt x="0" y="3267075"/>
                  </a:lnTo>
                  <a:lnTo>
                    <a:pt x="1809750" y="3267075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02312" y="0"/>
              <a:ext cx="5989955" cy="6858000"/>
            </a:xfrm>
            <a:custGeom>
              <a:avLst/>
              <a:gdLst/>
              <a:ahLst/>
              <a:cxnLst/>
              <a:rect l="l" t="t" r="r" b="b"/>
              <a:pathLst>
                <a:path w="5989955" h="6858000">
                  <a:moveTo>
                    <a:pt x="5989687" y="0"/>
                  </a:moveTo>
                  <a:lnTo>
                    <a:pt x="0" y="0"/>
                  </a:lnTo>
                  <a:lnTo>
                    <a:pt x="1107298" y="6857996"/>
                  </a:lnTo>
                  <a:lnTo>
                    <a:pt x="5989687" y="6857996"/>
                  </a:lnTo>
                  <a:lnTo>
                    <a:pt x="5989687" y="0"/>
                  </a:lnTo>
                  <a:close/>
                </a:path>
              </a:pathLst>
            </a:custGeom>
            <a:solidFill>
              <a:srgbClr val="3E78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410075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M</a:t>
            </a:r>
            <a:r>
              <a:rPr dirty="0" spc="-15"/>
              <a:t>o</a:t>
            </a:r>
            <a:r>
              <a:rPr dirty="0"/>
              <a:t>d</a:t>
            </a:r>
            <a:r>
              <a:rPr dirty="0" spc="30"/>
              <a:t>e</a:t>
            </a:r>
            <a:r>
              <a:rPr dirty="0" spc="-15"/>
              <a:t>ll</a:t>
            </a:r>
            <a:r>
              <a:rPr dirty="0" spc="-25"/>
              <a:t>i</a:t>
            </a:r>
            <a:r>
              <a:rPr dirty="0" spc="-30"/>
              <a:t>n</a:t>
            </a:r>
            <a:r>
              <a:rPr dirty="0"/>
              <a:t>g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181225"/>
            <a:ext cx="3848100" cy="2590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66051" y="2855595"/>
            <a:ext cx="4109720" cy="2461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425"/>
              </a:lnSpc>
              <a:spcBef>
                <a:spcPts val="125"/>
              </a:spcBef>
            </a:pP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dirty="0" sz="12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dirty="0" sz="12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12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rebuchet MS"/>
                <a:cs typeface="Trebuchet MS"/>
              </a:rPr>
              <a:t>functionality,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dirty="0" sz="1250" spc="-5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dirty="0" sz="1250" spc="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diagrams</a:t>
            </a:r>
            <a:r>
              <a:rPr dirty="0" sz="12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250">
              <a:latin typeface="Trebuchet MS"/>
              <a:cs typeface="Trebuchet MS"/>
            </a:endParaRPr>
          </a:p>
          <a:p>
            <a:pPr marL="12700" indent="47625">
              <a:lnSpc>
                <a:spcPct val="100000"/>
              </a:lnSpc>
              <a:spcBef>
                <a:spcPts val="980"/>
              </a:spcBef>
            </a:pP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illustrations </a:t>
            </a:r>
            <a:r>
              <a:rPr dirty="0" sz="125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5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demonstrate</a:t>
            </a:r>
            <a:r>
              <a:rPr dirty="0" sz="12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12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keylogger</a:t>
            </a:r>
            <a:r>
              <a:rPr dirty="0" sz="12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FFFFFF"/>
                </a:solidFill>
                <a:latin typeface="Trebuchet MS"/>
                <a:cs typeface="Trebuchet MS"/>
              </a:rPr>
              <a:t>works.</a:t>
            </a:r>
            <a:endParaRPr sz="1250">
              <a:latin typeface="Trebuchet MS"/>
              <a:cs typeface="Trebuchet MS"/>
            </a:endParaRPr>
          </a:p>
          <a:p>
            <a:pPr marL="355600" marR="5080" indent="-343535">
              <a:lnSpc>
                <a:spcPts val="1350"/>
              </a:lnSpc>
              <a:spcBef>
                <a:spcPts val="1070"/>
              </a:spcBef>
            </a:pPr>
            <a:r>
              <a:rPr dirty="0" sz="1250" spc="-5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125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dirty="0" sz="12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keyloggers</a:t>
            </a:r>
            <a:r>
              <a:rPr dirty="0" sz="125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12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designing</a:t>
            </a:r>
            <a:r>
              <a:rPr dirty="0" sz="12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rebuchet MS"/>
                <a:cs typeface="Trebuchet MS"/>
              </a:rPr>
              <a:t>circuitry,</a:t>
            </a:r>
            <a:endParaRPr sz="1250">
              <a:latin typeface="Trebuchet MS"/>
              <a:cs typeface="Trebuchet MS"/>
            </a:endParaRPr>
          </a:p>
          <a:p>
            <a:pPr marL="355600" marR="621665" indent="-295910">
              <a:lnSpc>
                <a:spcPts val="1430"/>
              </a:lnSpc>
              <a:spcBef>
                <a:spcPts val="990"/>
              </a:spcBef>
            </a:pP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selecting microcontrollers,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dirty="0" sz="1250" spc="-15">
                <a:solidFill>
                  <a:srgbClr val="FFFFFF"/>
                </a:solidFill>
                <a:latin typeface="Trebuchet MS"/>
                <a:cs typeface="Trebuchet MS"/>
              </a:rPr>
              <a:t>memory, </a:t>
            </a:r>
            <a:r>
              <a:rPr dirty="0" sz="12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dirty="0" sz="1250" spc="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FFFFFF"/>
                </a:solidFill>
                <a:latin typeface="Trebuchet MS"/>
                <a:cs typeface="Trebuchet MS"/>
              </a:rPr>
              <a:t>stealth</a:t>
            </a:r>
            <a:endParaRPr sz="1250">
              <a:latin typeface="Trebuchet MS"/>
              <a:cs typeface="Trebuchet MS"/>
            </a:endParaRPr>
          </a:p>
          <a:p>
            <a:pPr marL="355600" marR="480059" indent="-295910">
              <a:lnSpc>
                <a:spcPts val="1430"/>
              </a:lnSpc>
              <a:spcBef>
                <a:spcPts val="969"/>
              </a:spcBef>
            </a:pP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features,</a:t>
            </a:r>
            <a:r>
              <a:rPr dirty="0" sz="12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designing</a:t>
            </a:r>
            <a:r>
              <a:rPr dirty="0" sz="12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interfaces,</a:t>
            </a:r>
            <a:r>
              <a:rPr dirty="0" sz="12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dirty="0" sz="12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FFFFFF"/>
                </a:solidFill>
                <a:latin typeface="Trebuchet MS"/>
                <a:cs typeface="Trebuchet MS"/>
              </a:rPr>
              <a:t>power, </a:t>
            </a:r>
            <a:r>
              <a:rPr dirty="0" sz="12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incorporating</a:t>
            </a:r>
            <a:r>
              <a:rPr dirty="0" sz="125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250">
              <a:latin typeface="Trebuchet MS"/>
              <a:cs typeface="Trebuchet MS"/>
            </a:endParaRPr>
          </a:p>
          <a:p>
            <a:pPr marL="60325">
              <a:lnSpc>
                <a:spcPct val="100000"/>
              </a:lnSpc>
              <a:spcBef>
                <a:spcPts val="865"/>
              </a:spcBef>
            </a:pPr>
            <a:r>
              <a:rPr dirty="0" sz="1250" spc="25">
                <a:solidFill>
                  <a:srgbClr val="FFFFFF"/>
                </a:solidFill>
                <a:latin typeface="Trebuchet MS"/>
                <a:cs typeface="Trebuchet MS"/>
              </a:rPr>
              <a:t>measures,</a:t>
            </a:r>
            <a:r>
              <a:rPr dirty="0" sz="12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dirty="0" sz="12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FFFFFF"/>
                </a:solidFill>
                <a:latin typeface="Trebuchet MS"/>
                <a:cs typeface="Trebuchet MS"/>
              </a:rPr>
              <a:t>functionality</a:t>
            </a:r>
            <a:r>
              <a:rPr dirty="0" sz="125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Trebuchet MS"/>
                <a:cs typeface="Trebuchet MS"/>
              </a:rPr>
              <a:t>reliability.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2024-04-03T08:41:15Z</dcterms:created>
  <dcterms:modified xsi:type="dcterms:W3CDTF">2024-04-03T08:41:15Z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2024-04-03T00:00:00Z</vt:filetime>
  </property>
</Properties>
</file>