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2" d="100"/>
          <a:sy n="32" d="100"/>
        </p:scale>
        <p:origin x="53" y="7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5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5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5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5.png"/><Relationship Id="rId7" Type="http://schemas.openxmlformats.org/officeDocument/2006/relationships/image" Target="../media/image8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11" Type="http://schemas.openxmlformats.org/officeDocument/2006/relationships/image" Target="../media/image73.png"/><Relationship Id="rId5" Type="http://schemas.openxmlformats.org/officeDocument/2006/relationships/image" Target="../media/image81.png"/><Relationship Id="rId10" Type="http://schemas.openxmlformats.org/officeDocument/2006/relationships/image" Target="../media/image85.png"/><Relationship Id="rId4" Type="http://schemas.openxmlformats.org/officeDocument/2006/relationships/image" Target="../media/image80.png"/><Relationship Id="rId9" Type="http://schemas.openxmlformats.org/officeDocument/2006/relationships/image" Target="../media/image8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5.png"/><Relationship Id="rId7" Type="http://schemas.openxmlformats.org/officeDocument/2006/relationships/image" Target="../media/image8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4.png"/><Relationship Id="rId7" Type="http://schemas.openxmlformats.org/officeDocument/2006/relationships/image" Target="../media/image96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9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12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23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5.png"/><Relationship Id="rId7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23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7.png"/><Relationship Id="rId3" Type="http://schemas.openxmlformats.org/officeDocument/2006/relationships/image" Target="../media/image5.png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45.png"/><Relationship Id="rId4" Type="http://schemas.openxmlformats.org/officeDocument/2006/relationships/image" Target="../media/image36.png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9FA9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2041" y="2651228"/>
            <a:ext cx="5784722" cy="257798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75839" y="8923687"/>
            <a:ext cx="4319875" cy="6161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5068" y="8922134"/>
            <a:ext cx="1515903" cy="6041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5979" y="4645704"/>
            <a:ext cx="5290807" cy="7254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4488" y="504765"/>
            <a:ext cx="6856367" cy="122358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17255" y="1963236"/>
            <a:ext cx="4664775" cy="70116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80780" y="3096893"/>
            <a:ext cx="7962077" cy="4915609"/>
            <a:chOff x="1180780" y="3096893"/>
            <a:chExt cx="7962077" cy="491560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0780" y="3096893"/>
              <a:ext cx="7962077" cy="491560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69054" y="3035661"/>
            <a:ext cx="8423473" cy="5225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4488" y="504765"/>
            <a:ext cx="6856367" cy="122358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3932" y="1791789"/>
            <a:ext cx="4030953" cy="7068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96768" y="3517950"/>
            <a:ext cx="7776640" cy="387564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69861" y="2767983"/>
            <a:ext cx="7266645" cy="6105680"/>
            <a:chOff x="1469861" y="2767983"/>
            <a:chExt cx="7266645" cy="61056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9861" y="2767983"/>
              <a:ext cx="7266645" cy="61056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4488" y="504765"/>
            <a:ext cx="9485180" cy="12107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47343" y="3025254"/>
            <a:ext cx="7390823" cy="5476238"/>
            <a:chOff x="1547343" y="3025254"/>
            <a:chExt cx="7390823" cy="547623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7343" y="3025254"/>
              <a:ext cx="7390823" cy="547623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93932" y="1805362"/>
            <a:ext cx="5716177" cy="69399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697845" y="2756664"/>
            <a:ext cx="6874906" cy="56734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3601" y="3853061"/>
            <a:ext cx="6510034" cy="4436152"/>
            <a:chOff x="1693601" y="3853061"/>
            <a:chExt cx="6510034" cy="44361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3601" y="3853061"/>
              <a:ext cx="6510034" cy="44361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87179" y="2306156"/>
            <a:ext cx="9183414" cy="6570489"/>
            <a:chOff x="8387179" y="2306156"/>
            <a:chExt cx="9183414" cy="657048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87179" y="2306156"/>
              <a:ext cx="9183414" cy="657048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40189" y="2379017"/>
            <a:ext cx="2370235" cy="64633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4488" y="598059"/>
            <a:ext cx="7800497" cy="12107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4488" y="598059"/>
            <a:ext cx="7800497" cy="12107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78876" y="2993949"/>
            <a:ext cx="6171429" cy="4124003"/>
            <a:chOff x="1178876" y="2993949"/>
            <a:chExt cx="6171429" cy="412400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8876" y="2993949"/>
              <a:ext cx="6171429" cy="412400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52622" y="2059580"/>
            <a:ext cx="1437067" cy="69535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30986" y="7375167"/>
            <a:ext cx="7746151" cy="208090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676257" y="2349311"/>
            <a:ext cx="5380296" cy="4768641"/>
            <a:chOff x="10676257" y="2349311"/>
            <a:chExt cx="5380296" cy="476864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76257" y="2349311"/>
              <a:ext cx="5380296" cy="476864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92358" y="4212118"/>
            <a:ext cx="3178545" cy="131344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28531" y="7281873"/>
            <a:ext cx="7582317" cy="147676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242540" y="2024698"/>
            <a:ext cx="1756545" cy="69535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78876" y="2117526"/>
            <a:ext cx="349148" cy="523760"/>
            <a:chOff x="1178876" y="2117526"/>
            <a:chExt cx="349148" cy="52376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78876" y="2117526"/>
              <a:ext cx="349148" cy="52376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904691" y="2117526"/>
            <a:ext cx="349148" cy="523760"/>
            <a:chOff x="9904691" y="2117526"/>
            <a:chExt cx="349148" cy="52376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04691" y="2117526"/>
              <a:ext cx="349148" cy="5237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7449" y="735610"/>
            <a:ext cx="7204397" cy="122358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23548" y="3071466"/>
            <a:ext cx="15113769" cy="5432968"/>
            <a:chOff x="1723548" y="3071466"/>
            <a:chExt cx="15113769" cy="543296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3548" y="3071466"/>
              <a:ext cx="15113769" cy="543296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93932" y="2009884"/>
            <a:ext cx="4557145" cy="70686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4488" y="504765"/>
            <a:ext cx="7204397" cy="122358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67055" y="2063295"/>
            <a:ext cx="15092439" cy="4842699"/>
            <a:chOff x="1467055" y="2063295"/>
            <a:chExt cx="15092439" cy="484269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7055" y="2063295"/>
              <a:ext cx="15092439" cy="484269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27482" y="7442206"/>
            <a:ext cx="12345041" cy="134625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91787" y="2007739"/>
            <a:ext cx="2915605" cy="73524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4488" y="504765"/>
            <a:ext cx="4364095" cy="11066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75914" y="2110950"/>
            <a:ext cx="6759340" cy="6063814"/>
            <a:chOff x="1075914" y="2110950"/>
            <a:chExt cx="6759340" cy="60638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5914" y="2110950"/>
              <a:ext cx="6759340" cy="60638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91673" y="6009992"/>
            <a:ext cx="9102239" cy="160192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76330" y="2202273"/>
            <a:ext cx="2605265" cy="69535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367158" y="2260216"/>
            <a:ext cx="349148" cy="523760"/>
            <a:chOff x="8367158" y="2260216"/>
            <a:chExt cx="349148" cy="52376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67158" y="2260216"/>
              <a:ext cx="349148" cy="52376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492211" y="2878579"/>
            <a:ext cx="9247669" cy="158472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776330" y="5294438"/>
            <a:ext cx="1704780" cy="69535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367158" y="5352385"/>
            <a:ext cx="349148" cy="523760"/>
            <a:chOff x="8367158" y="5352385"/>
            <a:chExt cx="349148" cy="52376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67158" y="5352385"/>
              <a:ext cx="349148" cy="5237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4488" y="504764"/>
            <a:ext cx="3714361" cy="111997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9740" y="4164665"/>
            <a:ext cx="10989029" cy="89097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1545" y="2231074"/>
            <a:ext cx="16089151" cy="87688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4735" y="3239705"/>
            <a:ext cx="16045853" cy="76702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83392" y="5239551"/>
            <a:ext cx="13925189" cy="84352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09502" y="6191366"/>
            <a:ext cx="14873550" cy="90139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16982" y="7163881"/>
            <a:ext cx="16568397" cy="97265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9FA9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0385" y="1806114"/>
            <a:ext cx="6722232" cy="238189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3297" y="1464090"/>
            <a:ext cx="2761521" cy="66284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-6785675" y="9616878"/>
              <a:ext cx="31857143" cy="152381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675839" y="8923687"/>
            <a:ext cx="4319875" cy="5837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35068" y="8922134"/>
            <a:ext cx="1515903" cy="6041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48225" y="2872658"/>
            <a:ext cx="2426454" cy="89094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89468" y="3624202"/>
            <a:ext cx="1930230" cy="192437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48225" y="5569688"/>
            <a:ext cx="4211095" cy="89094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272931" y="1398163"/>
            <a:ext cx="3201593" cy="828816"/>
            <a:chOff x="5272931" y="1398163"/>
            <a:chExt cx="3201593" cy="8288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72931" y="1398163"/>
              <a:ext cx="3201593" cy="8288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96375" y="2329940"/>
            <a:ext cx="6863846" cy="302476"/>
            <a:chOff x="5196375" y="2329940"/>
            <a:chExt cx="6863846" cy="3024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96375" y="2329940"/>
              <a:ext cx="6863846" cy="30247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95970" y="1050874"/>
            <a:ext cx="3679903" cy="135360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89468" y="6353360"/>
            <a:ext cx="4118358" cy="15792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92697" y="1707044"/>
            <a:ext cx="3201593" cy="828816"/>
            <a:chOff x="5292697" y="1707044"/>
            <a:chExt cx="3201593" cy="8288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92697" y="1707044"/>
              <a:ext cx="3201593" cy="8288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230921" y="2659412"/>
            <a:ext cx="6031914" cy="302476"/>
            <a:chOff x="5230921" y="2659412"/>
            <a:chExt cx="6031914" cy="3024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30921" y="2659412"/>
              <a:ext cx="6031914" cy="30247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16697" y="3152960"/>
            <a:ext cx="3267575" cy="89094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50194" y="3901184"/>
            <a:ext cx="3430758" cy="202722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16697" y="6093112"/>
            <a:ext cx="3267575" cy="89094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738694" y="1401183"/>
            <a:ext cx="3679903" cy="135360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650194" y="6802688"/>
            <a:ext cx="2735540" cy="11408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0050" y="563213"/>
            <a:ext cx="4704800" cy="11728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65144" y="2581982"/>
            <a:ext cx="13784036" cy="12952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804594" y="4350476"/>
            <a:ext cx="9523810" cy="4636668"/>
            <a:chOff x="4804594" y="4350476"/>
            <a:chExt cx="9523810" cy="463666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04594" y="4350476"/>
              <a:ext cx="9523810" cy="463666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06770" y="1881529"/>
            <a:ext cx="2485619" cy="8147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67362" y="2007022"/>
            <a:ext cx="354920" cy="532418"/>
            <a:chOff x="1467362" y="2007022"/>
            <a:chExt cx="354920" cy="5324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7362" y="2007022"/>
              <a:ext cx="354920" cy="5324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55778" y="4111679"/>
            <a:ext cx="9574159" cy="5114263"/>
            <a:chOff x="4355778" y="4111679"/>
            <a:chExt cx="9574159" cy="51142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55778" y="4111679"/>
              <a:ext cx="9574159" cy="51142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7450" y="488446"/>
            <a:ext cx="4704800" cy="11728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80366" y="1695424"/>
            <a:ext cx="11213988" cy="7499226"/>
            <a:chOff x="6080366" y="1695424"/>
            <a:chExt cx="11213988" cy="749922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0366" y="1695424"/>
              <a:ext cx="11213988" cy="749922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19933" y="2247900"/>
            <a:ext cx="4474996" cy="656547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88337" y="2343200"/>
            <a:ext cx="354920" cy="532418"/>
            <a:chOff x="1388337" y="2343200"/>
            <a:chExt cx="354920" cy="53241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8337" y="2343200"/>
              <a:ext cx="354920" cy="5324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65013" y="5771567"/>
            <a:ext cx="354920" cy="532418"/>
            <a:chOff x="1365013" y="5771567"/>
            <a:chExt cx="354920" cy="5324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65013" y="5771567"/>
              <a:ext cx="354920" cy="5324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4488" y="488446"/>
            <a:ext cx="5689767" cy="11728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1792" y="2549875"/>
            <a:ext cx="2485456" cy="78815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09829" y="4110486"/>
            <a:ext cx="2121750" cy="8136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600429" y="2079895"/>
            <a:ext cx="9475115" cy="6690980"/>
            <a:chOff x="6600429" y="2079895"/>
            <a:chExt cx="9475115" cy="66909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00429" y="2079895"/>
              <a:ext cx="9475115" cy="669098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91900" y="2462994"/>
            <a:ext cx="3280013" cy="3674700"/>
            <a:chOff x="12291900" y="2462994"/>
            <a:chExt cx="3280013" cy="36747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91900" y="2462994"/>
              <a:ext cx="3280013" cy="367470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14928" y="7549385"/>
            <a:ext cx="6068939" cy="7505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311792" y="5809296"/>
            <a:ext cx="2202042" cy="78815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61515" y="2615554"/>
            <a:ext cx="354920" cy="532418"/>
            <a:chOff x="1761515" y="2615554"/>
            <a:chExt cx="354920" cy="53241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61515" y="2615554"/>
              <a:ext cx="354920" cy="5324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61515" y="4180163"/>
            <a:ext cx="354920" cy="532418"/>
            <a:chOff x="1761515" y="4180163"/>
            <a:chExt cx="354920" cy="53241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61515" y="4180163"/>
              <a:ext cx="354920" cy="53241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61515" y="5874976"/>
            <a:ext cx="354920" cy="532418"/>
            <a:chOff x="1761515" y="5874976"/>
            <a:chExt cx="354920" cy="53241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61515" y="5874976"/>
              <a:ext cx="354920" cy="53241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84839" y="7611929"/>
            <a:ext cx="354920" cy="532418"/>
            <a:chOff x="1784839" y="7611929"/>
            <a:chExt cx="354920" cy="53241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84839" y="7611929"/>
              <a:ext cx="354920" cy="5324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4488" y="469399"/>
            <a:ext cx="5622111" cy="113629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30720" y="2885395"/>
            <a:ext cx="354920" cy="532418"/>
            <a:chOff x="1930720" y="2885395"/>
            <a:chExt cx="354920" cy="53241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0720" y="2885395"/>
              <a:ext cx="354920" cy="53241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71389" y="1830731"/>
            <a:ext cx="2293405" cy="68782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73408" y="2831984"/>
            <a:ext cx="5124074" cy="69577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62775" y="3823385"/>
            <a:ext cx="8480082" cy="5029484"/>
            <a:chOff x="662775" y="3823385"/>
            <a:chExt cx="8480082" cy="50294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2775" y="3823385"/>
              <a:ext cx="8480082" cy="502948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27558" y="3176949"/>
            <a:ext cx="6937711" cy="279605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727558" y="5888816"/>
            <a:ext cx="6472090" cy="22523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4488" y="488446"/>
            <a:ext cx="5622111" cy="113629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31258" y="2618805"/>
            <a:ext cx="354920" cy="532418"/>
            <a:chOff x="1731258" y="2618805"/>
            <a:chExt cx="354920" cy="53241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1258" y="2618805"/>
              <a:ext cx="354920" cy="53241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71389" y="1830731"/>
            <a:ext cx="2293405" cy="68782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76403" y="2565393"/>
            <a:ext cx="4756498" cy="69577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54198" y="3151223"/>
            <a:ext cx="6171429" cy="3166308"/>
            <a:chOff x="1754198" y="3151223"/>
            <a:chExt cx="6171429" cy="316630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4198" y="3151223"/>
              <a:ext cx="6171429" cy="316630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27736" y="2558822"/>
            <a:ext cx="6891496" cy="231915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27736" y="4838688"/>
            <a:ext cx="7169795" cy="303889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31258" y="6313585"/>
            <a:ext cx="354920" cy="532418"/>
            <a:chOff x="1731258" y="6313585"/>
            <a:chExt cx="354920" cy="53241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31258" y="6313585"/>
              <a:ext cx="354920" cy="53241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32767" y="6260174"/>
            <a:ext cx="5067116" cy="69399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008696" y="6846003"/>
            <a:ext cx="5910472" cy="2447389"/>
            <a:chOff x="2008696" y="6846003"/>
            <a:chExt cx="5910472" cy="244738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08696" y="6846003"/>
              <a:ext cx="5910472" cy="24473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4488" y="504765"/>
            <a:ext cx="6856367" cy="122358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3932" y="1797179"/>
            <a:ext cx="4275011" cy="7096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55571" y="2473604"/>
            <a:ext cx="11562088" cy="7036454"/>
            <a:chOff x="3455571" y="2473604"/>
            <a:chExt cx="11562088" cy="70364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55571" y="2473604"/>
              <a:ext cx="11562088" cy="70364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사용자 지정</PresentationFormat>
  <Paragraphs>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 김승철</cp:lastModifiedBy>
  <cp:revision>3</cp:revision>
  <dcterms:created xsi:type="dcterms:W3CDTF">2021-07-20T10:20:52Z</dcterms:created>
  <dcterms:modified xsi:type="dcterms:W3CDTF">2021-07-22T00:25:52Z</dcterms:modified>
</cp:coreProperties>
</file>