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6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4FFAD-ED4A-4A2A-8D1B-C8A481BDF634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3DD91-30E9-4060-9B20-2351E78696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2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2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63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34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3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5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3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8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3DD91-30E9-4060-9B20-2351E78696A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0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5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16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99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2A76-6C0C-4015-B9FD-08DDCA98F9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2EDF-B97B-4032-9BDE-786A8E638C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7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5788"/>
          </a:xfrm>
        </p:spPr>
        <p:txBody>
          <a:bodyPr>
            <a:normAutofit/>
          </a:bodyPr>
          <a:lstStyle/>
          <a:p>
            <a:r>
              <a:rPr lang="ru-RU" sz="4400" b="1" dirty="0"/>
              <a:t>Основы </a:t>
            </a:r>
            <a:r>
              <a:rPr lang="en-US" sz="4400" b="1" dirty="0"/>
              <a:t>PL\SQL </a:t>
            </a:r>
            <a:r>
              <a:rPr lang="ru-RU" sz="4400" b="1" dirty="0"/>
              <a:t>для разработчиков</a:t>
            </a:r>
            <a:r>
              <a:rPr lang="ru-RU" sz="4400" b="1" dirty="0" smtClean="0">
                <a:effectLst/>
              </a:rPr>
              <a:t/>
            </a:r>
            <a:br>
              <a:rPr lang="ru-RU" sz="4400" b="1" dirty="0" smtClean="0">
                <a:effectLst/>
              </a:rPr>
            </a:b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9857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Лазоренко Александр Андреевич</a:t>
            </a:r>
            <a:endParaRPr lang="ru-RU" sz="3200" dirty="0"/>
          </a:p>
        </p:txBody>
      </p:sp>
      <p:pic>
        <p:nvPicPr>
          <p:cNvPr id="1026" name="Picture 2" descr="https://oracleplsql.ru/wp-content/uploads/2019/06/oracleplsql-300x1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12" y="2293053"/>
            <a:ext cx="2857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691" y="124735"/>
            <a:ext cx="6540902" cy="4497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3</a:t>
            </a:r>
            <a:r>
              <a:rPr lang="ru-RU" sz="2400" dirty="0" smtClean="0"/>
              <a:t>. </a:t>
            </a:r>
            <a:r>
              <a:rPr lang="ru-RU" sz="2400" dirty="0"/>
              <a:t>Выдача больниц по специальностям, сортировки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557"/>
            <a:ext cx="5814718" cy="3792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7068"/>
            <a:ext cx="5814718" cy="230224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81" y="674557"/>
            <a:ext cx="6022581" cy="293807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84" y="3937599"/>
            <a:ext cx="6010078" cy="23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287" y="124735"/>
            <a:ext cx="6540902" cy="44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4</a:t>
            </a:r>
            <a:r>
              <a:rPr lang="ru-RU" sz="2400" dirty="0" smtClean="0"/>
              <a:t>. </a:t>
            </a:r>
            <a:r>
              <a:rPr lang="ru-RU" sz="2400" dirty="0"/>
              <a:t>Выдача врачей по больнице, сортировки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7" y="759135"/>
            <a:ext cx="5608158" cy="32677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7" y="4026888"/>
            <a:ext cx="5608158" cy="25987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105" y="5096656"/>
            <a:ext cx="6056604" cy="15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287" y="124735"/>
            <a:ext cx="6540902" cy="44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5</a:t>
            </a:r>
            <a:r>
              <a:rPr lang="ru-RU" sz="2400" dirty="0" smtClean="0"/>
              <a:t>. </a:t>
            </a:r>
            <a:r>
              <a:rPr lang="ru-RU" sz="2400" dirty="0"/>
              <a:t>Талоны по врачу, сортировки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7" y="574440"/>
            <a:ext cx="11805943" cy="25585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7" y="3132944"/>
            <a:ext cx="11815444" cy="30280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87" y="6160957"/>
            <a:ext cx="11805943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307" y="72270"/>
            <a:ext cx="6540902" cy="44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6</a:t>
            </a:r>
            <a:r>
              <a:rPr lang="ru-RU" sz="2400" dirty="0" smtClean="0"/>
              <a:t>. </a:t>
            </a:r>
            <a:r>
              <a:rPr lang="ru-RU" sz="2400" dirty="0"/>
              <a:t>Выдача журнала записей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9509"/>
            <a:ext cx="7704944" cy="32205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4610"/>
            <a:ext cx="7704945" cy="28227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643" y="3814610"/>
            <a:ext cx="4204429" cy="15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306" y="72270"/>
            <a:ext cx="7673559" cy="4497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7</a:t>
            </a:r>
            <a:r>
              <a:rPr lang="ru-RU" sz="2400" dirty="0" smtClean="0"/>
              <a:t>. </a:t>
            </a:r>
            <a:r>
              <a:rPr lang="ru-RU" sz="2400" dirty="0" smtClean="0"/>
              <a:t>Метод записи по условиям – функции проверки условий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7" y="854439"/>
            <a:ext cx="8018332" cy="4137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4538" y="854439"/>
            <a:ext cx="386746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возраста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пола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b="1" dirty="0" smtClean="0">
                <a:solidFill>
                  <a:srgbClr val="0070C0"/>
                </a:solidFill>
              </a:rPr>
              <a:t>Проверка статуса талона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повторной 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времени начала талона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на удаление больницы, врача, специальности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наличия полиса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на соответствие вводимых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3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9877114" cy="6472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7</a:t>
            </a:r>
            <a:r>
              <a:rPr lang="ru-RU" sz="2400" dirty="0" smtClean="0"/>
              <a:t>. </a:t>
            </a:r>
            <a:r>
              <a:rPr lang="ru-RU" sz="2400" dirty="0" smtClean="0"/>
              <a:t>Метод записи по условиям – функция проверки всех условий перед записью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5" y="764498"/>
            <a:ext cx="6252339" cy="1828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5" y="2593298"/>
            <a:ext cx="6268449" cy="24284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76" y="764498"/>
            <a:ext cx="5472347" cy="27282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576" y="3492708"/>
            <a:ext cx="5456238" cy="19981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576" y="5490879"/>
            <a:ext cx="5456238" cy="1239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237" y="5187401"/>
            <a:ext cx="506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p</a:t>
            </a:r>
            <a:r>
              <a:rPr lang="en-US" b="1" dirty="0" err="1" smtClean="0"/>
              <a:t>_lazy_check</a:t>
            </a:r>
            <a:r>
              <a:rPr lang="en-US" dirty="0" smtClean="0"/>
              <a:t> </a:t>
            </a:r>
            <a:r>
              <a:rPr lang="ru-RU" dirty="0" smtClean="0"/>
              <a:t>– позволяет завершить проверку после первой неудачи (несоответствие вносимых параметров)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8767842" cy="647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7</a:t>
            </a:r>
            <a:r>
              <a:rPr lang="ru-RU" sz="2400" dirty="0" smtClean="0"/>
              <a:t>. </a:t>
            </a:r>
            <a:r>
              <a:rPr lang="ru-RU" sz="2400" dirty="0" smtClean="0"/>
              <a:t>Метод записи по условиям – функции записи</a:t>
            </a:r>
            <a:endParaRPr lang="ru-RU" dirty="0" smtClean="0">
              <a:solidFill>
                <a:srgbClr val="FF99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237" y="5288768"/>
            <a:ext cx="892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В журнале появляется действующая запись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Статус талона меняется на «закрыт»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7" y="680273"/>
            <a:ext cx="8921413" cy="45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8767842" cy="6472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7</a:t>
            </a:r>
            <a:r>
              <a:rPr lang="ru-RU" sz="2400" dirty="0" smtClean="0"/>
              <a:t>. </a:t>
            </a:r>
            <a:r>
              <a:rPr lang="ru-RU" sz="2400" dirty="0" smtClean="0"/>
              <a:t>Метод записи по условиям – функции записи с проверкой условий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9962"/>
            <a:ext cx="7733969" cy="29027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522689"/>
            <a:ext cx="7733970" cy="26980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891" y="619962"/>
            <a:ext cx="4198201" cy="14943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891" y="2268941"/>
            <a:ext cx="4194279" cy="10738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890" y="3497476"/>
            <a:ext cx="4194279" cy="149431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890" y="5146455"/>
            <a:ext cx="4194279" cy="5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8767842" cy="647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8</a:t>
            </a:r>
            <a:r>
              <a:rPr lang="ru-RU" sz="2400" dirty="0" smtClean="0"/>
              <a:t>. </a:t>
            </a:r>
            <a:r>
              <a:rPr lang="ru-RU" sz="2400" dirty="0" smtClean="0"/>
              <a:t>Метод отмены по условиям – функции проверки условий</a:t>
            </a:r>
            <a:endParaRPr lang="ru-RU" dirty="0" smtClean="0">
              <a:solidFill>
                <a:srgbClr val="FF99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54649" y="854439"/>
            <a:ext cx="392742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b="1" dirty="0" smtClean="0">
                <a:solidFill>
                  <a:srgbClr val="0070C0"/>
                </a:solidFill>
              </a:rPr>
              <a:t>Проверка временных ограничений (</a:t>
            </a:r>
            <a:r>
              <a:rPr lang="ru-RU" sz="1900" b="1" dirty="0">
                <a:solidFill>
                  <a:srgbClr val="0070C0"/>
                </a:solidFill>
              </a:rPr>
              <a:t>талон можно отменять </a:t>
            </a:r>
            <a:r>
              <a:rPr lang="ru-RU" sz="1900" b="1" dirty="0" smtClean="0">
                <a:solidFill>
                  <a:srgbClr val="0070C0"/>
                </a:solidFill>
              </a:rPr>
              <a:t>, только </a:t>
            </a:r>
            <a:r>
              <a:rPr lang="ru-RU" sz="1900" b="1" dirty="0">
                <a:solidFill>
                  <a:srgbClr val="0070C0"/>
                </a:solidFill>
              </a:rPr>
              <a:t>если эта клиника работает сегодня</a:t>
            </a:r>
            <a:r>
              <a:rPr lang="ru-RU" sz="1900" b="1" dirty="0" smtClean="0">
                <a:solidFill>
                  <a:srgbClr val="0070C0"/>
                </a:solidFill>
              </a:rPr>
              <a:t/>
            </a:r>
            <a:br>
              <a:rPr lang="ru-RU" sz="1900" b="1" dirty="0" smtClean="0">
                <a:solidFill>
                  <a:srgbClr val="0070C0"/>
                </a:solidFill>
              </a:rPr>
            </a:br>
            <a:r>
              <a:rPr lang="ru-RU" sz="1900" b="1" dirty="0">
                <a:solidFill>
                  <a:srgbClr val="0070C0"/>
                </a:solidFill>
              </a:rPr>
              <a:t>еще минимум два </a:t>
            </a:r>
            <a:r>
              <a:rPr lang="ru-RU" sz="1900" b="1" dirty="0" smtClean="0">
                <a:solidFill>
                  <a:srgbClr val="0070C0"/>
                </a:solidFill>
              </a:rPr>
              <a:t>часа)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времени начала талона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 smtClean="0"/>
              <a:t>Проверка на соответствие вводимых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7" y="854439"/>
            <a:ext cx="7898412" cy="37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9877114" cy="6472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8. </a:t>
            </a:r>
            <a:r>
              <a:rPr lang="ru-RU" sz="2400" dirty="0" smtClean="0"/>
              <a:t>Метод отмены по условиям – функция проверки всех условий перед отменой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7" y="764498"/>
            <a:ext cx="6197496" cy="277318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37" y="3537679"/>
            <a:ext cx="6197496" cy="25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Место работы ООО «Софт Инжиниринг»</a:t>
            </a:r>
          </a:p>
          <a:p>
            <a:r>
              <a:rPr lang="ru-RU" dirty="0" smtClean="0"/>
              <a:t>Возраст – 24 года</a:t>
            </a:r>
          </a:p>
          <a:p>
            <a:r>
              <a:rPr lang="ru-RU" dirty="0" smtClean="0"/>
              <a:t>Стаж работы – 2 месяца</a:t>
            </a:r>
          </a:p>
          <a:p>
            <a:r>
              <a:rPr lang="ru-RU" dirty="0" smtClean="0"/>
              <a:t>Должность – администратор баз данных</a:t>
            </a:r>
          </a:p>
          <a:p>
            <a:r>
              <a:rPr lang="ru-RU" dirty="0" smtClean="0"/>
              <a:t>До поступления на курс не занимался разработкой</a:t>
            </a:r>
          </a:p>
        </p:txBody>
      </p:sp>
    </p:spTree>
    <p:extLst>
      <p:ext uri="{BB962C8B-B14F-4D97-AF65-F5344CB8AC3E}">
        <p14:creationId xmlns:p14="http://schemas.microsoft.com/office/powerpoint/2010/main" val="26686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8767842" cy="647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8</a:t>
            </a:r>
            <a:r>
              <a:rPr lang="ru-RU" sz="2400" dirty="0" smtClean="0"/>
              <a:t>. </a:t>
            </a:r>
            <a:r>
              <a:rPr lang="ru-RU" sz="2400" dirty="0" smtClean="0"/>
              <a:t>Метод отмены по условиям – функция отмены записи</a:t>
            </a:r>
            <a:endParaRPr lang="ru-RU" dirty="0" smtClean="0">
              <a:solidFill>
                <a:srgbClr val="FF99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237" y="4646950"/>
            <a:ext cx="711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Статус талона меняется на «открыт»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Статус записи меняется на «отменена» 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7" y="985291"/>
            <a:ext cx="103536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237" y="117240"/>
            <a:ext cx="8767842" cy="6472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8</a:t>
            </a:r>
            <a:r>
              <a:rPr lang="ru-RU" sz="2400" dirty="0" smtClean="0"/>
              <a:t>. </a:t>
            </a:r>
            <a:r>
              <a:rPr lang="ru-RU" sz="2400" dirty="0" smtClean="0"/>
              <a:t>Метод отмены по условиям – функция отмены записи по условиям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7" y="764498"/>
            <a:ext cx="6445770" cy="2387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37" y="3110054"/>
            <a:ext cx="6445770" cy="13790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37" y="4545526"/>
            <a:ext cx="6445770" cy="12742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37" y="5876180"/>
            <a:ext cx="2456983" cy="5821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385" y="2156248"/>
            <a:ext cx="5026703" cy="9254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385" y="764498"/>
            <a:ext cx="3035586" cy="13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 Ожидания /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667" y="1825625"/>
            <a:ext cx="11452484" cy="4351338"/>
          </a:xfrm>
        </p:spPr>
        <p:txBody>
          <a:bodyPr/>
          <a:lstStyle/>
          <a:p>
            <a:pPr algn="just"/>
            <a:r>
              <a:rPr lang="ru-RU" sz="2600" dirty="0" smtClean="0"/>
              <a:t>Применение пакетов в рамках разработанных методов</a:t>
            </a:r>
          </a:p>
          <a:p>
            <a:pPr algn="just"/>
            <a:r>
              <a:rPr lang="ru-RU" sz="2600" dirty="0" smtClean="0"/>
              <a:t>Получение полезной информации об администрировании баз данных в ходе прохождения курса</a:t>
            </a:r>
          </a:p>
          <a:p>
            <a:pPr algn="just"/>
            <a:r>
              <a:rPr lang="ru-RU" sz="2600" dirty="0" smtClean="0"/>
              <a:t>Получение базовых знаний и навыков в сфере разработки</a:t>
            </a:r>
          </a:p>
          <a:p>
            <a:pPr algn="just"/>
            <a:r>
              <a:rPr lang="ru-RU" sz="2600" dirty="0" smtClean="0"/>
              <a:t>Возможность эффективного взаимодействия с разработчиками по вопросам, связанным с внедрением/модификацией приложений в БД</a:t>
            </a:r>
          </a:p>
          <a:p>
            <a:pPr marL="0" indent="0" algn="just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466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Об обучении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38" y="1855580"/>
            <a:ext cx="51428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было нового:</a:t>
            </a:r>
          </a:p>
          <a:p>
            <a:r>
              <a:rPr lang="ru-RU" sz="2400" dirty="0" smtClean="0"/>
              <a:t>Большинство аспектов разработки, рассмотренных в ходе обучения</a:t>
            </a:r>
          </a:p>
          <a:p>
            <a:r>
              <a:rPr lang="ru-RU" sz="2400" dirty="0" smtClean="0"/>
              <a:t>Работа с </a:t>
            </a:r>
            <a:r>
              <a:rPr lang="en-US" sz="2400" dirty="0" err="1" smtClean="0"/>
              <a:t>Git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10925" y="1855580"/>
            <a:ext cx="5331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Самая важная / интересная тема</a:t>
            </a:r>
          </a:p>
          <a:p>
            <a:r>
              <a:rPr lang="ru-RU" sz="2400" dirty="0" smtClean="0"/>
              <a:t>Тема 2 – Основы (типы)</a:t>
            </a:r>
          </a:p>
          <a:p>
            <a:r>
              <a:rPr lang="ru-RU" sz="2400" dirty="0" smtClean="0"/>
              <a:t>Тема 4 – Функции (и процедуры)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42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Сложности в обучении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Выполнение д/з по теме 2 «Основы» - сложности с применением переменных различных типов </a:t>
            </a:r>
          </a:p>
          <a:p>
            <a:r>
              <a:rPr lang="ru-RU" dirty="0" smtClean="0"/>
              <a:t>Выполнение д/з по теме 4 «Функции» </a:t>
            </a:r>
            <a:r>
              <a:rPr lang="ru-RU" b="1" dirty="0" smtClean="0"/>
              <a:t>(самая интересная тема) </a:t>
            </a:r>
            <a:r>
              <a:rPr lang="ru-RU" dirty="0" smtClean="0"/>
              <a:t>- сложности с увязкой бизнес-логики и создаваемых механизмов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причина – отсутствие подобного опыта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7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766872" y="254833"/>
            <a:ext cx="6047282" cy="6071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554" y="110292"/>
            <a:ext cx="10515600" cy="924029"/>
          </a:xfrm>
        </p:spPr>
        <p:txBody>
          <a:bodyPr/>
          <a:lstStyle/>
          <a:p>
            <a:r>
              <a:rPr lang="ru-RU" dirty="0" smtClean="0"/>
              <a:t>4. Что сделано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554" y="1034321"/>
            <a:ext cx="3904937" cy="371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</a:t>
            </a:r>
            <a:r>
              <a:rPr lang="ru-RU" dirty="0" smtClean="0"/>
              <a:t>-модель:</a:t>
            </a:r>
          </a:p>
          <a:p>
            <a:r>
              <a:rPr lang="ru-RU" dirty="0">
                <a:solidFill>
                  <a:srgbClr val="FF9900"/>
                </a:solidFill>
              </a:rPr>
              <a:t>Б</a:t>
            </a:r>
            <a:r>
              <a:rPr lang="ru-RU" dirty="0" smtClean="0">
                <a:solidFill>
                  <a:srgbClr val="FF9900"/>
                </a:solidFill>
              </a:rPr>
              <a:t>ольница</a:t>
            </a:r>
          </a:p>
          <a:p>
            <a:r>
              <a:rPr lang="ru-RU" dirty="0" smtClean="0">
                <a:solidFill>
                  <a:srgbClr val="CCFF33"/>
                </a:solidFill>
              </a:rPr>
              <a:t>Расписание работы больницы</a:t>
            </a:r>
          </a:p>
          <a:p>
            <a:r>
              <a:rPr lang="ru-RU" dirty="0" smtClean="0">
                <a:solidFill>
                  <a:srgbClr val="FF99CC"/>
                </a:solidFill>
              </a:rPr>
              <a:t>Механизм удаления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75" y="370521"/>
            <a:ext cx="5792008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182256" y="914399"/>
            <a:ext cx="7360170" cy="55463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5263"/>
            <a:ext cx="10515600" cy="759137"/>
          </a:xfrm>
        </p:spPr>
        <p:txBody>
          <a:bodyPr/>
          <a:lstStyle/>
          <a:p>
            <a:r>
              <a:rPr lang="ru-RU" dirty="0" smtClean="0"/>
              <a:t>4. Что сделано - 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4400"/>
            <a:ext cx="3882452" cy="419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ER</a:t>
            </a:r>
            <a:r>
              <a:rPr lang="ru-RU" sz="2400" dirty="0" smtClean="0"/>
              <a:t>-модель:</a:t>
            </a:r>
          </a:p>
          <a:p>
            <a:r>
              <a:rPr lang="ru-RU" sz="2400" dirty="0" smtClean="0">
                <a:solidFill>
                  <a:srgbClr val="FF9900"/>
                </a:solidFill>
              </a:rPr>
              <a:t>Специальности</a:t>
            </a:r>
            <a:endParaRPr lang="ru-RU" sz="2400" dirty="0" smtClean="0">
              <a:solidFill>
                <a:srgbClr val="FF9900"/>
              </a:solidFill>
            </a:endParaRPr>
          </a:p>
          <a:p>
            <a:r>
              <a:rPr lang="ru-RU" sz="2400" dirty="0" smtClean="0">
                <a:solidFill>
                  <a:srgbClr val="CCFF33"/>
                </a:solidFill>
              </a:rPr>
              <a:t>Доктора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Связь между докторами и специальностями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>
                <a:solidFill>
                  <a:srgbClr val="FF99CC"/>
                </a:solidFill>
              </a:rPr>
              <a:t>Механизм удаления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Пол и возраст для специальностей </a:t>
            </a:r>
          </a:p>
          <a:p>
            <a:r>
              <a:rPr lang="ru-RU" sz="2400" dirty="0" smtClean="0">
                <a:solidFill>
                  <a:srgbClr val="7030A0"/>
                </a:solidFill>
              </a:rPr>
              <a:t>Оценка </a:t>
            </a:r>
            <a:r>
              <a:rPr lang="ru-RU" sz="2400" dirty="0">
                <a:solidFill>
                  <a:srgbClr val="7030A0"/>
                </a:solidFill>
              </a:rPr>
              <a:t>врачей через отзывы</a:t>
            </a:r>
            <a:endParaRPr lang="ru-RU" sz="2400" dirty="0" smtClean="0">
              <a:solidFill>
                <a:srgbClr val="7030A0"/>
              </a:solidFill>
            </a:endParaRPr>
          </a:p>
          <a:p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35" y="1064301"/>
            <a:ext cx="7087992" cy="52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07699" y="914398"/>
            <a:ext cx="8499422" cy="5831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5263"/>
            <a:ext cx="10515600" cy="759137"/>
          </a:xfrm>
        </p:spPr>
        <p:txBody>
          <a:bodyPr/>
          <a:lstStyle/>
          <a:p>
            <a:r>
              <a:rPr lang="ru-RU" dirty="0" smtClean="0"/>
              <a:t>4. Что сделано - 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4400"/>
            <a:ext cx="3882452" cy="419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ER</a:t>
            </a:r>
            <a:r>
              <a:rPr lang="ru-RU" sz="2400" dirty="0" smtClean="0"/>
              <a:t>-модель:</a:t>
            </a:r>
          </a:p>
          <a:p>
            <a:r>
              <a:rPr lang="ru-RU" sz="2400" dirty="0" smtClean="0">
                <a:solidFill>
                  <a:srgbClr val="FF9900"/>
                </a:solidFill>
              </a:rPr>
              <a:t>Пациенты</a:t>
            </a:r>
          </a:p>
          <a:p>
            <a:r>
              <a:rPr lang="ru-RU" sz="2400" dirty="0" smtClean="0">
                <a:solidFill>
                  <a:srgbClr val="CCFF33"/>
                </a:solidFill>
              </a:rPr>
              <a:t>Пол и возраст пациента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Документы пациента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>
                <a:solidFill>
                  <a:srgbClr val="00B050"/>
                </a:solidFill>
              </a:rPr>
              <a:t>Журнал пациента</a:t>
            </a:r>
          </a:p>
          <a:p>
            <a:r>
              <a:rPr lang="ru-RU" sz="2400" dirty="0" smtClean="0">
                <a:solidFill>
                  <a:srgbClr val="7030A0"/>
                </a:solidFill>
              </a:rPr>
              <a:t>Талоны</a:t>
            </a:r>
            <a:endParaRPr lang="ru-RU" sz="2400" dirty="0" smtClean="0">
              <a:solidFill>
                <a:srgbClr val="7030A0"/>
              </a:solidFill>
            </a:endParaRPr>
          </a:p>
          <a:p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10" y="1064299"/>
            <a:ext cx="8214610" cy="55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5263"/>
            <a:ext cx="10515600" cy="759137"/>
          </a:xfrm>
        </p:spPr>
        <p:txBody>
          <a:bodyPr/>
          <a:lstStyle/>
          <a:p>
            <a:r>
              <a:rPr lang="ru-RU" dirty="0"/>
              <a:t>5</a:t>
            </a:r>
            <a:r>
              <a:rPr lang="ru-RU" dirty="0" smtClean="0"/>
              <a:t>. </a:t>
            </a:r>
            <a:r>
              <a:rPr lang="ru-RU" dirty="0" smtClean="0"/>
              <a:t>Логика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4400"/>
            <a:ext cx="3882452" cy="809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1. Выдача всех городов и регионов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1" y="1723869"/>
            <a:ext cx="5906125" cy="3290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08" y="914400"/>
            <a:ext cx="5951092" cy="3265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08" y="4360694"/>
            <a:ext cx="3546500" cy="13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9823"/>
            <a:ext cx="3882452" cy="809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2. Выдача специальностей по докторам, по больницам</a:t>
            </a:r>
            <a:endParaRPr lang="ru-RU" dirty="0" smtClean="0">
              <a:solidFill>
                <a:srgbClr val="FF99C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" y="1079292"/>
            <a:ext cx="5965076" cy="40023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02" y="1079291"/>
            <a:ext cx="5561351" cy="27132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902" y="3917806"/>
            <a:ext cx="2834147" cy="11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455</Words>
  <Application>Microsoft Office PowerPoint</Application>
  <PresentationFormat>Широкоэкранный</PresentationFormat>
  <Paragraphs>86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Основы PL\SQL для разработчиков </vt:lpstr>
      <vt:lpstr>1. О себе</vt:lpstr>
      <vt:lpstr>2. Об обучении</vt:lpstr>
      <vt:lpstr>3. Сложности в обучении</vt:lpstr>
      <vt:lpstr>4. Что сделано </vt:lpstr>
      <vt:lpstr>4. Что сделано - продолжение</vt:lpstr>
      <vt:lpstr>4. Что сделано - продолжение</vt:lpstr>
      <vt:lpstr>5. Логика 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6.  Ожидания / Планы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PL\SQL для разработчиков </dc:title>
  <dc:creator>Лазоренко Александр</dc:creator>
  <cp:lastModifiedBy>Лазоренко Александр</cp:lastModifiedBy>
  <cp:revision>29</cp:revision>
  <dcterms:created xsi:type="dcterms:W3CDTF">2021-11-11T09:17:56Z</dcterms:created>
  <dcterms:modified xsi:type="dcterms:W3CDTF">2021-11-11T19:37:39Z</dcterms:modified>
</cp:coreProperties>
</file>