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8"/>
  </p:notesMasterIdLst>
  <p:sldIdLst>
    <p:sldId id="256" r:id="rId2"/>
    <p:sldId id="295" r:id="rId3"/>
    <p:sldId id="296" r:id="rId4"/>
    <p:sldId id="301" r:id="rId5"/>
    <p:sldId id="297" r:id="rId6"/>
    <p:sldId id="298" r:id="rId7"/>
    <p:sldId id="299" r:id="rId8"/>
    <p:sldId id="300"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Lst>
  <p:sldSz cx="9144000" cy="5143500" type="screen16x9"/>
  <p:notesSz cx="6858000" cy="9144000"/>
  <p:embeddedFontLst>
    <p:embeddedFont>
      <p:font typeface="Saira SemiCondensed Medium" charset="0"/>
      <p:regular r:id="rId49"/>
      <p:bold r:id="rId50"/>
    </p:embeddedFont>
    <p:embeddedFont>
      <p:font typeface="Inria Sans Light" charset="0"/>
      <p:regular r:id="rId51"/>
      <p:bold r:id="rId52"/>
      <p:italic r:id="rId53"/>
      <p:boldItalic r:id="rId54"/>
    </p:embeddedFont>
    <p:embeddedFont>
      <p:font typeface="Titillium Web" charset="0"/>
      <p:regular r:id="rId55"/>
      <p:bold r:id="rId56"/>
      <p:italic r:id="rId57"/>
      <p:boldItalic r:id="rId58"/>
    </p:embeddedFont>
    <p:embeddedFont>
      <p:font typeface="Saira Semi Condensed" charset="0"/>
      <p:regular r:id="rId59"/>
      <p:bold r:id="rId60"/>
    </p:embeddedFont>
    <p:embeddedFont>
      <p:font typeface="Inria Sans" charset="0"/>
      <p:regular r:id="rId61"/>
      <p:bold r:id="rId62"/>
      <p:italic r:id="rId63"/>
      <p:boldItalic r:id="rId64"/>
    </p:embeddedFont>
    <p:embeddedFont>
      <p:font typeface="Calibri"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9A5B51C-8CD4-41C5-B16D-47832BB83C99}">
  <a:tblStyle styleId="{E9A5B51C-8CD4-41C5-B16D-47832BB83C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0A4BE30-F409-4A24-8C57-98108216027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3.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c85883115e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c858831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c85883115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c8588311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588311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588311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85883115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85883115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c85883115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c85883115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c85883115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c85883115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c85883115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c85883115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c85883115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c85883115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c85883115e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c85883115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c85883115e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c85883115e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endParaRP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numpy.org/doc/1.20" TargetMode="External"/><Relationship Id="rId7" Type="http://schemas.openxmlformats.org/officeDocument/2006/relationships/hyperlink" Target="https://docs.scipy.org/doc/scipy/reference/generated/scipy.fftpack.dctn.htm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docs.scipy.org/doc/scipy/reference/generated/scipy.fftpack.dct.html" TargetMode="External"/><Relationship Id="rId5" Type="http://schemas.openxmlformats.org/officeDocument/2006/relationships/hyperlink" Target="https://docs.python.org/3/library/time.html" TargetMode="External"/><Relationship Id="rId4" Type="http://schemas.openxmlformats.org/officeDocument/2006/relationships/hyperlink" Target="https://docs.python.org/3/library/math.htm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hyperlink" Target="http://unsplash.com/&amp;utm_source=slidescarniva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fontsquirrel.com/fonts/saira"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hyperlink" Target="https://www.fontsquirrel.com/fonts/inria-san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DCT2 E JPEG</a:t>
            </a:r>
            <a:endParaRPr/>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CasellaDiTesto 10"/>
          <p:cNvSpPr txBox="1"/>
          <p:nvPr/>
        </p:nvSpPr>
        <p:spPr>
          <a:xfrm>
            <a:off x="5929322" y="4143386"/>
            <a:ext cx="2928958" cy="707886"/>
          </a:xfrm>
          <a:prstGeom prst="rect">
            <a:avLst/>
          </a:prstGeom>
          <a:noFill/>
        </p:spPr>
        <p:txBody>
          <a:bodyPr wrap="square" rtlCol="0">
            <a:spAutoFit/>
          </a:bodyPr>
          <a:lstStyle/>
          <a:p>
            <a:r>
              <a:rPr lang="it-IT" sz="2000" i="1" dirty="0" smtClean="0">
                <a:solidFill>
                  <a:schemeClr val="tx1"/>
                </a:solidFill>
                <a:latin typeface="Saira SemiCondensed Medium" charset="0"/>
                <a:cs typeface="Saira SemiCondensed Medium" charset="0"/>
              </a:rPr>
              <a:t>Simone </a:t>
            </a:r>
            <a:r>
              <a:rPr lang="it-IT" sz="2000" i="1" dirty="0" err="1" smtClean="0">
                <a:solidFill>
                  <a:schemeClr val="tx1"/>
                </a:solidFill>
                <a:latin typeface="Saira SemiCondensed Medium" charset="0"/>
                <a:cs typeface="Saira SemiCondensed Medium" charset="0"/>
              </a:rPr>
              <a:t>Ritucci</a:t>
            </a:r>
            <a:r>
              <a:rPr lang="it-IT" sz="2000" i="1" dirty="0" smtClean="0">
                <a:solidFill>
                  <a:schemeClr val="tx1"/>
                </a:solidFill>
                <a:latin typeface="Saira SemiCondensed Medium" charset="0"/>
                <a:cs typeface="Saira SemiCondensed Medium" charset="0"/>
              </a:rPr>
              <a:t> 813473</a:t>
            </a:r>
          </a:p>
          <a:p>
            <a:r>
              <a:rPr lang="it-IT" sz="2000" i="1" dirty="0" smtClean="0">
                <a:solidFill>
                  <a:schemeClr val="tx1"/>
                </a:solidFill>
                <a:latin typeface="Saira SemiCondensed Medium" charset="0"/>
                <a:cs typeface="Saira SemiCondensed Medium" charset="0"/>
              </a:rPr>
              <a:t>Kevin </a:t>
            </a:r>
            <a:r>
              <a:rPr lang="it-IT" sz="2000" i="1" dirty="0" err="1" smtClean="0">
                <a:solidFill>
                  <a:schemeClr val="tx1"/>
                </a:solidFill>
                <a:latin typeface="Saira SemiCondensed Medium" charset="0"/>
                <a:cs typeface="Saira SemiCondensed Medium" charset="0"/>
              </a:rPr>
              <a:t>Manella</a:t>
            </a:r>
            <a:r>
              <a:rPr lang="it-IT" sz="2000" i="1" dirty="0" smtClean="0">
                <a:solidFill>
                  <a:schemeClr val="tx1"/>
                </a:solidFill>
                <a:latin typeface="Saira SemiCondensed Medium" charset="0"/>
                <a:cs typeface="Saira SemiCondensed Medium" charset="0"/>
              </a:rPr>
              <a:t> 829549</a:t>
            </a:r>
            <a:endParaRPr lang="it-IT" sz="2000" i="1" dirty="0">
              <a:solidFill>
                <a:schemeClr val="tx1"/>
              </a:solidFill>
              <a:latin typeface="Saira SemiCondensed Medium" charset="0"/>
              <a:cs typeface="Saira SemiCondensed Medium"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HELLO!</a:t>
            </a:r>
            <a:endParaRPr sz="7200"/>
          </a:p>
        </p:txBody>
      </p:sp>
      <p:sp>
        <p:nvSpPr>
          <p:cNvPr id="221" name="Google Shape;221;p1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accent4"/>
                </a:solidFill>
              </a:rPr>
              <a:t>I AM JAYDEN SMITH</a:t>
            </a:r>
            <a:endParaRPr b="1">
              <a:solidFill>
                <a:schemeClr val="accent4"/>
              </a:solidFill>
            </a:endParaRPr>
          </a:p>
          <a:p>
            <a:pPr marL="0" lvl="0" indent="0" algn="l" rtl="0">
              <a:spcBef>
                <a:spcPts val="600"/>
              </a:spcBef>
              <a:spcAft>
                <a:spcPts val="0"/>
              </a:spcAft>
              <a:buClr>
                <a:schemeClr val="dk1"/>
              </a:buClr>
              <a:buSzPts val="1100"/>
              <a:buFont typeface="Arial"/>
              <a:buNone/>
            </a:pPr>
            <a:r>
              <a:rPr lang="en"/>
              <a:t>I am here because I love to give presentations. </a:t>
            </a:r>
            <a:endParaRPr/>
          </a:p>
          <a:p>
            <a:pPr marL="0" lvl="0" indent="0" algn="l" rtl="0">
              <a:spcBef>
                <a:spcPts val="600"/>
              </a:spcBef>
              <a:spcAft>
                <a:spcPts val="600"/>
              </a:spcAft>
              <a:buClr>
                <a:schemeClr val="dk1"/>
              </a:buClr>
              <a:buSzPts val="1100"/>
              <a:buFont typeface="Arial"/>
              <a:buNone/>
            </a:pPr>
            <a:r>
              <a:rPr lang="en"/>
              <a:t>You can find me at @username</a:t>
            </a:r>
            <a:endParaRPr b="1"/>
          </a:p>
        </p:txBody>
      </p:sp>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pic>
        <p:nvPicPr>
          <p:cNvPr id="223" name="Google Shape;223;p14"/>
          <p:cNvPicPr preferRelativeResize="0"/>
          <p:nvPr/>
        </p:nvPicPr>
        <p:blipFill rotWithShape="1">
          <a:blip r:embed="rId3">
            <a:alphaModFix/>
          </a:blip>
          <a:srcRect l="10732" t="18316" r="7774" b="25804"/>
          <a:stretch/>
        </p:blipFill>
        <p:spPr>
          <a:xfrm rot="-5400000">
            <a:off x="4616700" y="1096175"/>
            <a:ext cx="3442800" cy="2951100"/>
          </a:xfrm>
          <a:prstGeom prst="hexagon">
            <a:avLst>
              <a:gd name="adj" fmla="val 25093"/>
              <a:gd name="vf" fmla="val 115470"/>
            </a:avLst>
          </a:prstGeom>
          <a:noFill/>
          <a:ln w="76200" cap="flat" cmpd="sng">
            <a:solidFill>
              <a:schemeClr val="accent4"/>
            </a:solidFill>
            <a:prstDash val="solid"/>
            <a:miter lim="8000"/>
            <a:headEnd type="none" w="sm" len="sm"/>
            <a:tailEnd type="none" w="sm" len="sm"/>
          </a:ln>
          <a:effectLst>
            <a:outerShdw blurRad="357188" dist="76200" dir="5400000" algn="bl" rotWithShape="0">
              <a:schemeClr val="lt1">
                <a:alpha val="50000"/>
              </a:scheme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TRANSITION HEADLINE</a:t>
            </a:r>
            <a:endParaRPr/>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Let’s start with the first set of slides</a:t>
            </a:r>
            <a:endParaRPr/>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p>
            <a:pPr marL="0" lvl="0" indent="0" algn="ctr" rtl="0">
              <a:spcBef>
                <a:spcPts val="0"/>
              </a:spcBef>
              <a:spcAft>
                <a:spcPts val="600"/>
              </a:spcAft>
              <a:buNone/>
            </a:pPr>
            <a:r>
              <a:rPr lang="en"/>
              <a:t>Quotations are commonly printed as a means of inspiration and to invoke philosophical thoughts from the reader.</a:t>
            </a:r>
            <a:endParaRPr/>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THIS IS A SLIDE TITLE</a:t>
            </a:r>
            <a:endParaRP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Here you have a list of items</a:t>
            </a:r>
            <a:endParaRPr/>
          </a:p>
          <a:p>
            <a:pPr marL="457200" lvl="0" indent="-342900" algn="l" rtl="0">
              <a:spcBef>
                <a:spcPts val="600"/>
              </a:spcBef>
              <a:spcAft>
                <a:spcPts val="0"/>
              </a:spcAft>
              <a:buSzPts val="1800"/>
              <a:buChar char="⬥"/>
            </a:pPr>
            <a:r>
              <a:rPr lang="en"/>
              <a:t>And some text</a:t>
            </a:r>
            <a:endParaRPr/>
          </a:p>
          <a:p>
            <a:pPr marL="457200" lvl="0" indent="-342900" algn="l" rtl="0">
              <a:spcBef>
                <a:spcPts val="600"/>
              </a:spcBef>
              <a:spcAft>
                <a:spcPts val="0"/>
              </a:spcAft>
              <a:buSzPts val="1800"/>
              <a:buChar char="⬥"/>
            </a:pPr>
            <a:r>
              <a:rPr lang="en"/>
              <a:t>But remember not to overload your slides with content</a:t>
            </a:r>
            <a:endParaRPr/>
          </a:p>
          <a:p>
            <a:pPr marL="0" lvl="0" indent="0" algn="l" rtl="0">
              <a:spcBef>
                <a:spcPts val="600"/>
              </a:spcBef>
              <a:spcAft>
                <a:spcPts val="600"/>
              </a:spcAft>
              <a:buNone/>
            </a:pPr>
            <a:r>
              <a:rPr lang="en"/>
              <a:t>Your audience will listen to you or read the content, but won’t do both. </a:t>
            </a:r>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1069500"/>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BIG CONCEPT</a:t>
            </a:r>
            <a:endParaRPr sz="7200"/>
          </a:p>
        </p:txBody>
      </p:sp>
      <p:sp>
        <p:nvSpPr>
          <p:cNvPr id="249" name="Google Shape;249;p18"/>
          <p:cNvSpPr txBox="1">
            <a:spLocks noGrp="1"/>
          </p:cNvSpPr>
          <p:nvPr>
            <p:ph type="subTitle" idx="4294967295"/>
          </p:nvPr>
        </p:nvSpPr>
        <p:spPr>
          <a:xfrm>
            <a:off x="4326575" y="2899798"/>
            <a:ext cx="3979200" cy="1174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Bring the attention of your audience over a key concept using icons or illustrations</a:t>
            </a:r>
            <a:endParaRPr/>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White</a:t>
            </a:r>
            <a:endParaRPr b="1"/>
          </a:p>
          <a:p>
            <a:pPr marL="0" lvl="0" indent="0" algn="l" rtl="0">
              <a:spcBef>
                <a:spcPts val="600"/>
              </a:spcBef>
              <a:spcAft>
                <a:spcPts val="600"/>
              </a:spcAft>
              <a:buNone/>
            </a:pPr>
            <a:r>
              <a:rPr lang="en"/>
              <a:t>Is the color of milk and fresh snow, the color produced by the combination of all the colors of the visible spectrum.</a:t>
            </a:r>
            <a:endParaRPr/>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ALSO SPLIT YOUR CONTENT</a:t>
            </a:r>
            <a:endParaRPr/>
          </a:p>
        </p:txBody>
      </p:sp>
      <p:sp>
        <p:nvSpPr>
          <p:cNvPr id="269" name="Google Shape;269;p19"/>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Black</a:t>
            </a:r>
            <a:endParaRPr b="1"/>
          </a:p>
          <a:p>
            <a:pPr marL="0" lvl="0" indent="0" algn="l" rtl="0">
              <a:spcBef>
                <a:spcPts val="600"/>
              </a:spcBef>
              <a:spcAft>
                <a:spcPts val="600"/>
              </a:spcAft>
              <a:buNone/>
            </a:pPr>
            <a:r>
              <a:rPr lang="en"/>
              <a:t>Is the color of ebony and of outer space. It has been the symbolic color of elegance, solemnity and authority.</a:t>
            </a:r>
            <a:endParaRPr/>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 TWO OR THREE COLUMNS</a:t>
            </a:r>
            <a:endParaRPr/>
          </a:p>
        </p:txBody>
      </p:sp>
      <p:sp>
        <p:nvSpPr>
          <p:cNvPr id="276" name="Google Shape;276;p20"/>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a:t>Is the color of gold, butter and ripe lemons. In the spectrum of visible light, yellow is found between green and orange.</a:t>
            </a:r>
            <a:endParaRPr/>
          </a:p>
        </p:txBody>
      </p:sp>
      <p:sp>
        <p:nvSpPr>
          <p:cNvPr id="277" name="Google Shape;277;p20"/>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a:t>Is the colour of the clear sky and the deep sea. It is located between violet and green on the optical spectrum.</a:t>
            </a:r>
            <a:endParaRPr/>
          </a:p>
        </p:txBody>
      </p:sp>
      <p:sp>
        <p:nvSpPr>
          <p:cNvPr id="278" name="Google Shape;278;p20"/>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600"/>
              </a:spcAft>
              <a:buNone/>
            </a:pPr>
            <a:endParaRPr/>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a:t>A PICTURE IS WORTH A THOUSAND WORDS</a:t>
            </a:r>
            <a:endParaRPr sz="3000"/>
          </a:p>
        </p:txBody>
      </p:sp>
      <p:sp>
        <p:nvSpPr>
          <p:cNvPr id="285" name="Google Shape;285;p21"/>
          <p:cNvSpPr txBox="1">
            <a:spLocks noGrp="1"/>
          </p:cNvSpPr>
          <p:nvPr>
            <p:ph type="body" idx="1"/>
          </p:nvPr>
        </p:nvSpPr>
        <p:spPr>
          <a:xfrm>
            <a:off x="1207850" y="1989075"/>
            <a:ext cx="3608400" cy="20607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A complex idea can be conveyed with just a single still image, namely making it possible to absorb large amounts of data quickly.</a:t>
            </a:r>
            <a:endParaRPr/>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pic>
        <p:nvPicPr>
          <p:cNvPr id="287" name="Google Shape;287;p21"/>
          <p:cNvPicPr preferRelativeResize="0"/>
          <p:nvPr/>
        </p:nvPicPr>
        <p:blipFill rotWithShape="1">
          <a:blip r:embed="rId3">
            <a:alphaModFix/>
          </a:blip>
          <a:srcRect l="-25002" t="18849" r="15963" b="18837"/>
          <a:stretch/>
        </p:blipFill>
        <p:spPr>
          <a:xfrm rot="-5400000">
            <a:off x="5158800" y="767525"/>
            <a:ext cx="4209600" cy="3608400"/>
          </a:xfrm>
          <a:prstGeom prst="hexagon">
            <a:avLst>
              <a:gd name="adj" fmla="val 25093"/>
              <a:gd name="vf" fmla="val 115470"/>
            </a:avLst>
          </a:prstGeom>
          <a:noFill/>
          <a:ln w="76200" cap="flat" cmpd="sng">
            <a:solidFill>
              <a:schemeClr val="accent4"/>
            </a:solidFill>
            <a:prstDash val="solid"/>
            <a:miter lim="8000"/>
            <a:headEnd type="none" w="sm" len="sm"/>
            <a:tailEnd type="none" w="sm" len="sm"/>
          </a:ln>
          <a:effectLst>
            <a:outerShdw blurRad="357188" dist="76200" dir="5400000" algn="bl" rotWithShape="0">
              <a:schemeClr val="lt1">
                <a:alpha val="50000"/>
              </a:scheme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22"/>
          <p:cNvSpPr txBox="1">
            <a:spLocks noGrp="1"/>
          </p:cNvSpPr>
          <p:nvPr>
            <p:ph type="title" idx="4294967295"/>
          </p:nvPr>
        </p:nvSpPr>
        <p:spPr>
          <a:xfrm>
            <a:off x="1452450" y="4228200"/>
            <a:ext cx="6239100" cy="51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WANT BIG IMPACT? USE BIG IMAGE.</a:t>
            </a:r>
            <a:endParaRPr sz="2000"/>
          </a:p>
        </p:txBody>
      </p:sp>
      <p:sp>
        <p:nvSpPr>
          <p:cNvPr id="293" name="Google Shape;293;p2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USE DIAGRAMS TO EXPLAIN YOUR IDEAS</a:t>
            </a:r>
            <a:endParaRPr sz="3000"/>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
        <p:nvSpPr>
          <p:cNvPr id="300" name="Google Shape;300;p23"/>
          <p:cNvSpPr/>
          <p:nvPr/>
        </p:nvSpPr>
        <p:spPr>
          <a:xfrm>
            <a:off x="3374408" y="1950275"/>
            <a:ext cx="2430300" cy="2309700"/>
          </a:xfrm>
          <a:prstGeom prst="pentagon">
            <a:avLst>
              <a:gd name="hf" fmla="val 105146"/>
              <a:gd name="vf" fmla="val 110557"/>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txBox="1"/>
          <p:nvPr/>
        </p:nvSpPr>
        <p:spPr>
          <a:xfrm>
            <a:off x="3781008" y="2598348"/>
            <a:ext cx="1617000" cy="126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latin typeface="Inria Sans Light"/>
                <a:ea typeface="Inria Sans Light"/>
                <a:cs typeface="Inria Sans Light"/>
                <a:sym typeface="Inria Sans Light"/>
              </a:rPr>
              <a:t>Vestibulum nec congue tempus</a:t>
            </a:r>
            <a:endParaRPr>
              <a:solidFill>
                <a:schemeClr val="dk1"/>
              </a:solidFill>
              <a:latin typeface="Inria Sans Light"/>
              <a:ea typeface="Inria Sans Light"/>
              <a:cs typeface="Inria Sans Light"/>
              <a:sym typeface="Inria Sans Light"/>
            </a:endParaRPr>
          </a:p>
        </p:txBody>
      </p:sp>
      <p:grpSp>
        <p:nvGrpSpPr>
          <p:cNvPr id="302" name="Google Shape;302;p23"/>
          <p:cNvGrpSpPr/>
          <p:nvPr/>
        </p:nvGrpSpPr>
        <p:grpSpPr>
          <a:xfrm>
            <a:off x="4306958" y="1584305"/>
            <a:ext cx="1736995" cy="990378"/>
            <a:chOff x="4306958" y="1050905"/>
            <a:chExt cx="1736995" cy="990378"/>
          </a:xfrm>
        </p:grpSpPr>
        <p:sp>
          <p:nvSpPr>
            <p:cNvPr id="303" name="Google Shape;303;p23"/>
            <p:cNvSpPr/>
            <p:nvPr/>
          </p:nvSpPr>
          <p:spPr>
            <a:xfrm>
              <a:off x="4306958" y="1082925"/>
              <a:ext cx="565200" cy="565500"/>
            </a:xfrm>
            <a:prstGeom prst="ellipse">
              <a:avLst/>
            </a:prstGeom>
            <a:solidFill>
              <a:schemeClr val="accent6"/>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01</a:t>
              </a:r>
              <a:endParaRPr sz="1200">
                <a:solidFill>
                  <a:schemeClr val="lt1"/>
                </a:solidFill>
                <a:latin typeface="Saira SemiCondensed Medium"/>
                <a:ea typeface="Saira SemiCondensed Medium"/>
                <a:cs typeface="Saira SemiCondensed Medium"/>
                <a:sym typeface="Saira SemiCondensed Medium"/>
              </a:endParaRPr>
            </a:p>
          </p:txBody>
        </p:sp>
        <p:sp>
          <p:nvSpPr>
            <p:cNvPr id="304" name="Google Shape;304;p23"/>
            <p:cNvSpPr txBox="1"/>
            <p:nvPr/>
          </p:nvSpPr>
          <p:spPr>
            <a:xfrm rot="2162736">
              <a:off x="4935606" y="1343144"/>
              <a:ext cx="1109395" cy="357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a:solidFill>
                  <a:schemeClr val="dk1"/>
                </a:solidFill>
                <a:latin typeface="Inria Sans Light"/>
                <a:ea typeface="Inria Sans Light"/>
                <a:cs typeface="Inria Sans Light"/>
                <a:sym typeface="Inria Sans Light"/>
              </a:endParaRPr>
            </a:p>
          </p:txBody>
        </p:sp>
        <p:sp>
          <p:nvSpPr>
            <p:cNvPr id="305" name="Google Shape;305;p23"/>
            <p:cNvSpPr/>
            <p:nvPr/>
          </p:nvSpPr>
          <p:spPr>
            <a:xfrm rot="2159678">
              <a:off x="4838902" y="1574444"/>
              <a:ext cx="1119431" cy="152476"/>
            </a:xfrm>
            <a:prstGeom prst="rightArrow">
              <a:avLst>
                <a:gd name="adj1" fmla="val 25514"/>
                <a:gd name="adj2" fmla="val 6432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3"/>
          <p:cNvGrpSpPr/>
          <p:nvPr/>
        </p:nvGrpSpPr>
        <p:grpSpPr>
          <a:xfrm>
            <a:off x="5576108" y="2550125"/>
            <a:ext cx="790551" cy="1741574"/>
            <a:chOff x="5576108" y="2016725"/>
            <a:chExt cx="790551" cy="1741574"/>
          </a:xfrm>
        </p:grpSpPr>
        <p:sp>
          <p:nvSpPr>
            <p:cNvPr id="307" name="Google Shape;307;p23"/>
            <p:cNvSpPr/>
            <p:nvPr/>
          </p:nvSpPr>
          <p:spPr>
            <a:xfrm>
              <a:off x="5576108" y="2016725"/>
              <a:ext cx="565200" cy="565500"/>
            </a:xfrm>
            <a:prstGeom prst="ellipse">
              <a:avLst/>
            </a:prstGeom>
            <a:solidFill>
              <a:schemeClr val="accent5"/>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02</a:t>
              </a:r>
              <a:endParaRPr sz="1200">
                <a:solidFill>
                  <a:schemeClr val="lt1"/>
                </a:solidFill>
                <a:latin typeface="Saira SemiCondensed Medium"/>
                <a:ea typeface="Saira SemiCondensed Medium"/>
                <a:cs typeface="Saira SemiCondensed Medium"/>
                <a:sym typeface="Saira SemiCondensed Medium"/>
              </a:endParaRPr>
            </a:p>
          </p:txBody>
        </p:sp>
        <p:sp>
          <p:nvSpPr>
            <p:cNvPr id="308" name="Google Shape;308;p23"/>
            <p:cNvSpPr txBox="1"/>
            <p:nvPr/>
          </p:nvSpPr>
          <p:spPr>
            <a:xfrm rot="6484358">
              <a:off x="5469273" y="2996370"/>
              <a:ext cx="1110171"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a:solidFill>
                  <a:schemeClr val="dk1"/>
                </a:solidFill>
                <a:latin typeface="Inria Sans Light"/>
                <a:ea typeface="Inria Sans Light"/>
                <a:cs typeface="Inria Sans Light"/>
                <a:sym typeface="Inria Sans Light"/>
              </a:endParaRPr>
            </a:p>
          </p:txBody>
        </p:sp>
        <p:sp>
          <p:nvSpPr>
            <p:cNvPr id="309" name="Google Shape;309;p23"/>
            <p:cNvSpPr/>
            <p:nvPr/>
          </p:nvSpPr>
          <p:spPr>
            <a:xfrm rot="6479001">
              <a:off x="5275897" y="3050667"/>
              <a:ext cx="1119386" cy="152834"/>
            </a:xfrm>
            <a:prstGeom prst="rightArrow">
              <a:avLst>
                <a:gd name="adj1" fmla="val 25514"/>
                <a:gd name="adj2" fmla="val 6432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23"/>
          <p:cNvGrpSpPr/>
          <p:nvPr/>
        </p:nvGrpSpPr>
        <p:grpSpPr>
          <a:xfrm>
            <a:off x="4012057" y="3985225"/>
            <a:ext cx="1612175" cy="940953"/>
            <a:chOff x="4012057" y="3451825"/>
            <a:chExt cx="1612175" cy="940953"/>
          </a:xfrm>
        </p:grpSpPr>
        <p:sp>
          <p:nvSpPr>
            <p:cNvPr id="311" name="Google Shape;311;p23"/>
            <p:cNvSpPr/>
            <p:nvPr/>
          </p:nvSpPr>
          <p:spPr>
            <a:xfrm>
              <a:off x="5059033" y="3451825"/>
              <a:ext cx="565200" cy="565500"/>
            </a:xfrm>
            <a:prstGeom prst="ellipse">
              <a:avLst/>
            </a:prstGeom>
            <a:solidFill>
              <a:schemeClr val="accent4"/>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03</a:t>
              </a:r>
              <a:endParaRPr sz="1200">
                <a:solidFill>
                  <a:schemeClr val="lt1"/>
                </a:solidFill>
                <a:latin typeface="Saira SemiCondensed Medium"/>
                <a:ea typeface="Saira SemiCondensed Medium"/>
                <a:cs typeface="Saira SemiCondensed Medium"/>
                <a:sym typeface="Saira SemiCondensed Medium"/>
              </a:endParaRPr>
            </a:p>
          </p:txBody>
        </p:sp>
        <p:sp>
          <p:nvSpPr>
            <p:cNvPr id="312" name="Google Shape;312;p23"/>
            <p:cNvSpPr txBox="1"/>
            <p:nvPr/>
          </p:nvSpPr>
          <p:spPr>
            <a:xfrm rot="9294">
              <a:off x="4017981" y="4033678"/>
              <a:ext cx="1109704" cy="35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a:solidFill>
                  <a:schemeClr val="dk1"/>
                </a:solidFill>
                <a:latin typeface="Inria Sans Light"/>
                <a:ea typeface="Inria Sans Light"/>
                <a:cs typeface="Inria Sans Light"/>
                <a:sym typeface="Inria Sans Light"/>
              </a:endParaRPr>
            </a:p>
          </p:txBody>
        </p:sp>
        <p:sp>
          <p:nvSpPr>
            <p:cNvPr id="313" name="Google Shape;313;p23"/>
            <p:cNvSpPr/>
            <p:nvPr/>
          </p:nvSpPr>
          <p:spPr>
            <a:xfrm rot="10799079">
              <a:off x="4012507" y="3933353"/>
              <a:ext cx="1119600" cy="152703"/>
            </a:xfrm>
            <a:prstGeom prst="rightArrow">
              <a:avLst>
                <a:gd name="adj1" fmla="val 25514"/>
                <a:gd name="adj2" fmla="val 6432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3"/>
          <p:cNvGrpSpPr/>
          <p:nvPr/>
        </p:nvGrpSpPr>
        <p:grpSpPr>
          <a:xfrm>
            <a:off x="2779907" y="3133397"/>
            <a:ext cx="1326676" cy="1417328"/>
            <a:chOff x="2779907" y="2599997"/>
            <a:chExt cx="1326676" cy="1417328"/>
          </a:xfrm>
        </p:grpSpPr>
        <p:sp>
          <p:nvSpPr>
            <p:cNvPr id="315" name="Google Shape;315;p23"/>
            <p:cNvSpPr/>
            <p:nvPr/>
          </p:nvSpPr>
          <p:spPr>
            <a:xfrm>
              <a:off x="3541383" y="3451825"/>
              <a:ext cx="565200" cy="565500"/>
            </a:xfrm>
            <a:prstGeom prst="ellipse">
              <a:avLst/>
            </a:prstGeom>
            <a:solidFill>
              <a:schemeClr val="accent3"/>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04</a:t>
              </a:r>
              <a:endParaRPr sz="1200">
                <a:solidFill>
                  <a:schemeClr val="lt1"/>
                </a:solidFill>
                <a:latin typeface="Saira SemiCondensed Medium"/>
                <a:ea typeface="Saira SemiCondensed Medium"/>
                <a:cs typeface="Saira SemiCondensed Medium"/>
                <a:sym typeface="Saira SemiCondensed Medium"/>
              </a:endParaRPr>
            </a:p>
          </p:txBody>
        </p:sp>
        <p:sp>
          <p:nvSpPr>
            <p:cNvPr id="316" name="Google Shape;316;p23"/>
            <p:cNvSpPr txBox="1"/>
            <p:nvPr/>
          </p:nvSpPr>
          <p:spPr>
            <a:xfrm rot="4327392">
              <a:off x="2565306" y="3026908"/>
              <a:ext cx="1110202"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a:solidFill>
                  <a:schemeClr val="dk1"/>
                </a:solidFill>
                <a:latin typeface="Inria Sans Light"/>
                <a:ea typeface="Inria Sans Light"/>
                <a:cs typeface="Inria Sans Light"/>
                <a:sym typeface="Inria Sans Light"/>
              </a:endParaRPr>
            </a:p>
          </p:txBody>
        </p:sp>
        <p:sp>
          <p:nvSpPr>
            <p:cNvPr id="317" name="Google Shape;317;p23"/>
            <p:cNvSpPr/>
            <p:nvPr/>
          </p:nvSpPr>
          <p:spPr>
            <a:xfrm rot="-6478717">
              <a:off x="2755922" y="3079191"/>
              <a:ext cx="1119672" cy="153413"/>
            </a:xfrm>
            <a:prstGeom prst="rightArrow">
              <a:avLst>
                <a:gd name="adj1" fmla="val 25514"/>
                <a:gd name="adj2" fmla="val 6432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3"/>
          <p:cNvGrpSpPr/>
          <p:nvPr/>
        </p:nvGrpSpPr>
        <p:grpSpPr>
          <a:xfrm>
            <a:off x="3027033" y="1570212"/>
            <a:ext cx="1270977" cy="1545413"/>
            <a:chOff x="3027033" y="1036812"/>
            <a:chExt cx="1270977" cy="1545413"/>
          </a:xfrm>
        </p:grpSpPr>
        <p:sp>
          <p:nvSpPr>
            <p:cNvPr id="319" name="Google Shape;319;p23"/>
            <p:cNvSpPr/>
            <p:nvPr/>
          </p:nvSpPr>
          <p:spPr>
            <a:xfrm>
              <a:off x="3027033" y="2016725"/>
              <a:ext cx="565200" cy="565500"/>
            </a:xfrm>
            <a:prstGeom prst="ellipse">
              <a:avLst/>
            </a:prstGeom>
            <a:solidFill>
              <a:schemeClr val="accent2"/>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05</a:t>
              </a:r>
              <a:endParaRPr sz="1200">
                <a:solidFill>
                  <a:schemeClr val="lt1"/>
                </a:solidFill>
                <a:latin typeface="Saira SemiCondensed Medium"/>
                <a:ea typeface="Saira SemiCondensed Medium"/>
                <a:cs typeface="Saira SemiCondensed Medium"/>
                <a:sym typeface="Saira SemiCondensed Medium"/>
              </a:endParaRPr>
            </a:p>
          </p:txBody>
        </p:sp>
        <p:sp>
          <p:nvSpPr>
            <p:cNvPr id="320" name="Google Shape;320;p23"/>
            <p:cNvSpPr txBox="1"/>
            <p:nvPr/>
          </p:nvSpPr>
          <p:spPr>
            <a:xfrm rot="-2159593">
              <a:off x="3151495" y="1328517"/>
              <a:ext cx="1109770" cy="3576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a:solidFill>
                  <a:schemeClr val="dk1"/>
                </a:solidFill>
                <a:latin typeface="Inria Sans Light"/>
                <a:ea typeface="Inria Sans Light"/>
                <a:cs typeface="Inria Sans Light"/>
                <a:sym typeface="Inria Sans Light"/>
              </a:endParaRPr>
            </a:p>
          </p:txBody>
        </p:sp>
        <p:sp>
          <p:nvSpPr>
            <p:cNvPr id="321" name="Google Shape;321;p23"/>
            <p:cNvSpPr/>
            <p:nvPr/>
          </p:nvSpPr>
          <p:spPr>
            <a:xfrm rot="-2159137">
              <a:off x="3240473" y="1559002"/>
              <a:ext cx="1119673" cy="153273"/>
            </a:xfrm>
            <a:prstGeom prst="rightArrow">
              <a:avLst>
                <a:gd name="adj1" fmla="val 25514"/>
                <a:gd name="adj2" fmla="val 6432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b="1"/>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Ambiente di programmazione</a:t>
            </a:r>
            <a:endParaRPr/>
          </a:p>
        </p:txBody>
      </p:sp>
      <p:sp>
        <p:nvSpPr>
          <p:cNvPr id="269" name="Google Shape;269;p19"/>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b="1"/>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2052" name="AutoShape 4" descr="PC-WIN] MathWorks MATLAB R2021a - Programmi e Dove Trovarl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pic>
        <p:nvPicPr>
          <p:cNvPr id="2059" name="Picture 11" descr="Python e le librerie principali per il machine learning | Lorenzo Govoni"/>
          <p:cNvPicPr>
            <a:picLocks noChangeAspect="1" noChangeArrowheads="1"/>
          </p:cNvPicPr>
          <p:nvPr/>
        </p:nvPicPr>
        <p:blipFill>
          <a:blip r:embed="rId3"/>
          <a:srcRect/>
          <a:stretch>
            <a:fillRect/>
          </a:stretch>
        </p:blipFill>
        <p:spPr bwMode="auto">
          <a:xfrm>
            <a:off x="2928926" y="1928808"/>
            <a:ext cx="3286148" cy="221457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AND TABLES TO COMPARE DATA</a:t>
            </a:r>
            <a:endParaRPr/>
          </a:p>
        </p:txBody>
      </p:sp>
      <p:graphicFrame>
        <p:nvGraphicFramePr>
          <p:cNvPr id="327" name="Google Shape;327;p24"/>
          <p:cNvGraphicFramePr/>
          <p:nvPr/>
        </p:nvGraphicFramePr>
        <p:xfrm>
          <a:off x="1207800" y="1564481"/>
          <a:ext cx="6728400" cy="2633800"/>
        </p:xfrm>
        <a:graphic>
          <a:graphicData uri="http://schemas.openxmlformats.org/drawingml/2006/table">
            <a:tbl>
              <a:tblPr>
                <a:noFill/>
                <a:tableStyleId>{E9A5B51C-8CD4-41C5-B16D-47832BB83C99}</a:tableStyleId>
              </a:tblPr>
              <a:tblGrid>
                <a:gridCol w="1682100"/>
                <a:gridCol w="1682100"/>
                <a:gridCol w="1682100"/>
                <a:gridCol w="1682100"/>
              </a:tblGrid>
              <a:tr h="658450">
                <a:tc>
                  <a:txBody>
                    <a:bodyPr/>
                    <a:lstStyle/>
                    <a:p>
                      <a:pPr marL="0" lvl="0" indent="0" algn="l" rtl="0">
                        <a:spcBef>
                          <a:spcPts val="0"/>
                        </a:spcBef>
                        <a:spcAft>
                          <a:spcPts val="0"/>
                        </a:spcAft>
                        <a:buNone/>
                      </a:pPr>
                      <a:endParaRPr>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A</a:t>
                      </a:r>
                      <a:endParaRPr>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B</a:t>
                      </a:r>
                      <a:endParaRPr>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C</a:t>
                      </a:r>
                      <a:endParaRPr>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Yellow</a:t>
                      </a:r>
                      <a:endParaRPr>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7</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Blue</a:t>
                      </a:r>
                      <a:endParaRPr>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30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15</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Orange</a:t>
                      </a:r>
                      <a:endParaRPr>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5</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24</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16</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r>
            </a:tbl>
          </a:graphicData>
        </a:graphic>
      </p:graphicFrame>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3000">
              <a:schemeClr val="accent2"/>
            </a:gs>
            <a:gs pos="31000">
              <a:schemeClr val="accent1"/>
            </a:gs>
            <a:gs pos="100000">
              <a:schemeClr val="lt1"/>
            </a:gs>
          </a:gsLst>
          <a:lin ang="8100019" scaled="0"/>
        </a:gradFill>
        <a:effectLst/>
      </p:bgPr>
    </p:bg>
    <p:spTree>
      <p:nvGrpSpPr>
        <p:cNvPr id="1" name="Shape 332"/>
        <p:cNvGrpSpPr/>
        <p:nvPr/>
      </p:nvGrpSpPr>
      <p:grpSpPr>
        <a:xfrm>
          <a:off x="0" y="0"/>
          <a:ext cx="0" cy="0"/>
          <a:chOff x="0" y="0"/>
          <a:chExt cx="0" cy="0"/>
        </a:xfrm>
      </p:grpSpPr>
      <p:sp>
        <p:nvSpPr>
          <p:cNvPr id="333" name="Google Shape;333;p25"/>
          <p:cNvSpPr/>
          <p:nvPr/>
        </p:nvSpPr>
        <p:spPr>
          <a:xfrm>
            <a:off x="590925" y="7139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txBox="1">
            <a:spLocks noGrp="1"/>
          </p:cNvSpPr>
          <p:nvPr>
            <p:ph type="title" idx="4294967295"/>
          </p:nvPr>
        </p:nvSpPr>
        <p:spPr>
          <a:xfrm>
            <a:off x="457200" y="36895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MAPS</a:t>
            </a:r>
            <a:endParaRPr/>
          </a:p>
        </p:txBody>
      </p:sp>
      <p:sp>
        <p:nvSpPr>
          <p:cNvPr id="335" name="Google Shape;335;p25"/>
          <p:cNvSpPr/>
          <p:nvPr/>
        </p:nvSpPr>
        <p:spPr>
          <a:xfrm>
            <a:off x="2169150" y="1561125"/>
            <a:ext cx="673200" cy="202500"/>
          </a:xfrm>
          <a:prstGeom prst="wedgeRectCallout">
            <a:avLst>
              <a:gd name="adj1" fmla="val -21428"/>
              <a:gd name="adj2" fmla="val 84287"/>
            </a:avLst>
          </a:prstGeom>
          <a:gradFill>
            <a:gsLst>
              <a:gs pos="0">
                <a:schemeClr val="accent3"/>
              </a:gs>
              <a:gs pos="100000">
                <a:schemeClr val="accent4"/>
              </a:gs>
            </a:gsLst>
            <a:lin ang="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Inria Sans Light"/>
                <a:ea typeface="Inria Sans Light"/>
                <a:cs typeface="Inria Sans Light"/>
                <a:sym typeface="Inria Sans Light"/>
              </a:rPr>
              <a:t>our office</a:t>
            </a:r>
            <a:endParaRPr sz="900">
              <a:solidFill>
                <a:schemeClr val="lt1"/>
              </a:solidFill>
              <a:latin typeface="Inria Sans Light"/>
              <a:ea typeface="Inria Sans Light"/>
              <a:cs typeface="Inria Sans Light"/>
              <a:sym typeface="Inria Sans Light"/>
            </a:endParaRPr>
          </a:p>
        </p:txBody>
      </p:sp>
      <p:sp>
        <p:nvSpPr>
          <p:cNvPr id="336" name="Google Shape;336;p2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sp>
        <p:nvSpPr>
          <p:cNvPr id="337" name="Google Shape;337;p25"/>
          <p:cNvSpPr txBox="1">
            <a:spLocks noGrp="1"/>
          </p:cNvSpPr>
          <p:nvPr>
            <p:ph type="body" idx="4294967295"/>
          </p:nvPr>
        </p:nvSpPr>
        <p:spPr>
          <a:xfrm>
            <a:off x="457200" y="4756975"/>
            <a:ext cx="7719300" cy="30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maps at </a:t>
            </a:r>
            <a:r>
              <a:rPr lang="en" sz="900" u="sng">
                <a:hlinkClick r:id="rId3"/>
              </a:rPr>
              <a:t>slidescarnival.com/extra-free-resources-icons-and-maps</a:t>
            </a:r>
            <a:endParaRPr sz="900"/>
          </a:p>
          <a:p>
            <a:pPr marL="0" lvl="0" indent="0" algn="l" rtl="0">
              <a:spcBef>
                <a:spcPts val="600"/>
              </a:spcBef>
              <a:spcAft>
                <a:spcPts val="600"/>
              </a:spcAft>
              <a:buNone/>
            </a:pPr>
            <a:endParaRPr sz="900" b="1"/>
          </a:p>
        </p:txBody>
      </p:sp>
      <p:sp>
        <p:nvSpPr>
          <p:cNvPr id="338" name="Google Shape;338;p25"/>
          <p:cNvSpPr/>
          <p:nvPr/>
        </p:nvSpPr>
        <p:spPr>
          <a:xfrm rot="5400000">
            <a:off x="1244975" y="19701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rot="5400000">
            <a:off x="2907075" y="35678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rot="5400000">
            <a:off x="3925200" y="17383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rot="5400000">
            <a:off x="4692925" y="3851175"/>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rot="5400000">
            <a:off x="6762850" y="2264925"/>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rot="5400000">
            <a:off x="7444725" y="389840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6"/>
          <p:cNvSpPr txBox="1">
            <a:spLocks noGrp="1"/>
          </p:cNvSpPr>
          <p:nvPr>
            <p:ph type="ctrTitle" idx="4294967295"/>
          </p:nvPr>
        </p:nvSpPr>
        <p:spPr>
          <a:xfrm>
            <a:off x="1888900" y="1740750"/>
            <a:ext cx="6569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solidFill>
                  <a:schemeClr val="accent4"/>
                </a:solidFill>
              </a:rPr>
              <a:t>89,526,124</a:t>
            </a:r>
            <a:endParaRPr sz="9600">
              <a:solidFill>
                <a:schemeClr val="accent4"/>
              </a:solidFill>
            </a:endParaRPr>
          </a:p>
        </p:txBody>
      </p:sp>
      <p:sp>
        <p:nvSpPr>
          <p:cNvPr id="349" name="Google Shape;349;p26"/>
          <p:cNvSpPr txBox="1">
            <a:spLocks noGrp="1"/>
          </p:cNvSpPr>
          <p:nvPr>
            <p:ph type="subTitle" idx="4294967295"/>
          </p:nvPr>
        </p:nvSpPr>
        <p:spPr>
          <a:xfrm>
            <a:off x="1888900" y="2997450"/>
            <a:ext cx="6569400" cy="4053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Whoa! That’s a big number, aren’t you proud?</a:t>
            </a:r>
            <a:endParaRPr/>
          </a:p>
        </p:txBody>
      </p:sp>
      <p:sp>
        <p:nvSpPr>
          <p:cNvPr id="350" name="Google Shape;350;p2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grpSp>
        <p:nvGrpSpPr>
          <p:cNvPr id="351" name="Google Shape;351;p26"/>
          <p:cNvGrpSpPr/>
          <p:nvPr/>
        </p:nvGrpSpPr>
        <p:grpSpPr>
          <a:xfrm>
            <a:off x="0" y="1872550"/>
            <a:ext cx="1615075" cy="1398164"/>
            <a:chOff x="375912" y="847485"/>
            <a:chExt cx="405788" cy="351315"/>
          </a:xfrm>
        </p:grpSpPr>
        <p:sp>
          <p:nvSpPr>
            <p:cNvPr id="352" name="Google Shape;352;p26"/>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739598" y="2375306"/>
            <a:ext cx="540682" cy="392398"/>
            <a:chOff x="3932350" y="3714775"/>
            <a:chExt cx="439650" cy="319075"/>
          </a:xfrm>
        </p:grpSpPr>
        <p:sp>
          <p:nvSpPr>
            <p:cNvPr id="355" name="Google Shape;355;p2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ctrTitle" idx="4294967295"/>
          </p:nvPr>
        </p:nvSpPr>
        <p:spPr>
          <a:xfrm>
            <a:off x="1207850" y="724200"/>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6"/>
                </a:solidFill>
              </a:rPr>
              <a:t>89,526,124$</a:t>
            </a:r>
            <a:endParaRPr sz="4800">
              <a:solidFill>
                <a:schemeClr val="accent6"/>
              </a:solidFill>
            </a:endParaRPr>
          </a:p>
        </p:txBody>
      </p:sp>
      <p:sp>
        <p:nvSpPr>
          <p:cNvPr id="365" name="Google Shape;365;p27"/>
          <p:cNvSpPr txBox="1">
            <a:spLocks noGrp="1"/>
          </p:cNvSpPr>
          <p:nvPr>
            <p:ph type="subTitle" idx="4294967295"/>
          </p:nvPr>
        </p:nvSpPr>
        <p:spPr>
          <a:xfrm>
            <a:off x="1207850" y="1411308"/>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That’s a lot of money</a:t>
            </a:r>
            <a:endParaRPr sz="2400"/>
          </a:p>
        </p:txBody>
      </p:sp>
      <p:sp>
        <p:nvSpPr>
          <p:cNvPr id="366" name="Google Shape;366;p27"/>
          <p:cNvSpPr txBox="1">
            <a:spLocks noGrp="1"/>
          </p:cNvSpPr>
          <p:nvPr>
            <p:ph type="ctrTitle" idx="4294967295"/>
          </p:nvPr>
        </p:nvSpPr>
        <p:spPr>
          <a:xfrm>
            <a:off x="1207850" y="3353093"/>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4"/>
                </a:solidFill>
              </a:rPr>
              <a:t>100%</a:t>
            </a:r>
            <a:endParaRPr sz="4800">
              <a:solidFill>
                <a:schemeClr val="accent4"/>
              </a:solidFill>
            </a:endParaRPr>
          </a:p>
        </p:txBody>
      </p:sp>
      <p:sp>
        <p:nvSpPr>
          <p:cNvPr id="367" name="Google Shape;367;p27"/>
          <p:cNvSpPr txBox="1">
            <a:spLocks noGrp="1"/>
          </p:cNvSpPr>
          <p:nvPr>
            <p:ph type="subTitle" idx="4294967295"/>
          </p:nvPr>
        </p:nvSpPr>
        <p:spPr>
          <a:xfrm>
            <a:off x="1207850" y="4040201"/>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Total success!</a:t>
            </a:r>
            <a:endParaRPr sz="2400"/>
          </a:p>
        </p:txBody>
      </p:sp>
      <p:sp>
        <p:nvSpPr>
          <p:cNvPr id="368" name="Google Shape;368;p27"/>
          <p:cNvSpPr txBox="1">
            <a:spLocks noGrp="1"/>
          </p:cNvSpPr>
          <p:nvPr>
            <p:ph type="ctrTitle" idx="4294967295"/>
          </p:nvPr>
        </p:nvSpPr>
        <p:spPr>
          <a:xfrm>
            <a:off x="1207850" y="2038647"/>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5"/>
                </a:solidFill>
              </a:rPr>
              <a:t>185,244 users</a:t>
            </a:r>
            <a:endParaRPr sz="4800">
              <a:solidFill>
                <a:schemeClr val="accent5"/>
              </a:solidFill>
            </a:endParaRPr>
          </a:p>
        </p:txBody>
      </p:sp>
      <p:sp>
        <p:nvSpPr>
          <p:cNvPr id="369" name="Google Shape;369;p27"/>
          <p:cNvSpPr txBox="1">
            <a:spLocks noGrp="1"/>
          </p:cNvSpPr>
          <p:nvPr>
            <p:ph type="subTitle" idx="4294967295"/>
          </p:nvPr>
        </p:nvSpPr>
        <p:spPr>
          <a:xfrm>
            <a:off x="1207850" y="2725755"/>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And a lot of users</a:t>
            </a:r>
            <a:endParaRPr sz="2400"/>
          </a:p>
        </p:txBody>
      </p:sp>
      <p:sp>
        <p:nvSpPr>
          <p:cNvPr id="370" name="Google Shape;370;p2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grpSp>
        <p:nvGrpSpPr>
          <p:cNvPr id="377" name="Google Shape;377;p28"/>
          <p:cNvGrpSpPr/>
          <p:nvPr/>
        </p:nvGrpSpPr>
        <p:grpSpPr>
          <a:xfrm>
            <a:off x="5632317" y="1646975"/>
            <a:ext cx="3305700" cy="3483050"/>
            <a:chOff x="5632317" y="1189775"/>
            <a:chExt cx="3305700" cy="3483050"/>
          </a:xfrm>
        </p:grpSpPr>
        <p:sp>
          <p:nvSpPr>
            <p:cNvPr id="378" name="Google Shape;378;p28"/>
            <p:cNvSpPr/>
            <p:nvPr/>
          </p:nvSpPr>
          <p:spPr>
            <a:xfrm>
              <a:off x="5632317" y="1189775"/>
              <a:ext cx="33057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3</a:t>
              </a:r>
              <a:endParaRPr>
                <a:solidFill>
                  <a:schemeClr val="lt1"/>
                </a:solidFill>
                <a:latin typeface="Saira Semi Condensed"/>
                <a:ea typeface="Saira Semi Condensed"/>
                <a:cs typeface="Saira Semi Condensed"/>
                <a:sym typeface="Saira Semi Condensed"/>
              </a:endParaRPr>
            </a:p>
          </p:txBody>
        </p:sp>
        <p:sp>
          <p:nvSpPr>
            <p:cNvPr id="379" name="Google Shape;379;p2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Light"/>
                <a:ea typeface="Inria Sans Light"/>
                <a:cs typeface="Inria Sans Light"/>
                <a:sym typeface="Inria Sans Light"/>
              </a:endParaRPr>
            </a:p>
          </p:txBody>
        </p:sp>
      </p:grpSp>
      <p:grpSp>
        <p:nvGrpSpPr>
          <p:cNvPr id="380" name="Google Shape;380;p28"/>
          <p:cNvGrpSpPr/>
          <p:nvPr/>
        </p:nvGrpSpPr>
        <p:grpSpPr>
          <a:xfrm>
            <a:off x="0" y="1647189"/>
            <a:ext cx="3546900" cy="3482836"/>
            <a:chOff x="0" y="1189989"/>
            <a:chExt cx="3546900" cy="3482836"/>
          </a:xfrm>
        </p:grpSpPr>
        <p:sp>
          <p:nvSpPr>
            <p:cNvPr id="381" name="Google Shape;381;p28"/>
            <p:cNvSpPr/>
            <p:nvPr/>
          </p:nvSpPr>
          <p:spPr>
            <a:xfrm>
              <a:off x="0" y="1189989"/>
              <a:ext cx="35469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1</a:t>
              </a:r>
              <a:endParaRPr>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Light"/>
                <a:ea typeface="Inria Sans Light"/>
                <a:cs typeface="Inria Sans Light"/>
                <a:sym typeface="Inria Sans Light"/>
              </a:endParaRPr>
            </a:p>
          </p:txBody>
        </p:sp>
      </p:grpSp>
      <p:grpSp>
        <p:nvGrpSpPr>
          <p:cNvPr id="383" name="Google Shape;383;p28"/>
          <p:cNvGrpSpPr/>
          <p:nvPr/>
        </p:nvGrpSpPr>
        <p:grpSpPr>
          <a:xfrm>
            <a:off x="2944204" y="1646975"/>
            <a:ext cx="3305700" cy="3483050"/>
            <a:chOff x="2944204" y="1189775"/>
            <a:chExt cx="3305700" cy="3483050"/>
          </a:xfrm>
        </p:grpSpPr>
        <p:sp>
          <p:nvSpPr>
            <p:cNvPr id="384" name="Google Shape;384;p28"/>
            <p:cNvSpPr/>
            <p:nvPr/>
          </p:nvSpPr>
          <p:spPr>
            <a:xfrm>
              <a:off x="2944204"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2</a:t>
              </a:r>
              <a:endParaRPr>
                <a:solidFill>
                  <a:schemeClr val="lt1"/>
                </a:solidFill>
                <a:latin typeface="Saira Semi Condensed"/>
                <a:ea typeface="Saira Semi Condensed"/>
                <a:cs typeface="Saira Semi Condensed"/>
                <a:sym typeface="Saira Semi Condensed"/>
              </a:endParaRPr>
            </a:p>
          </p:txBody>
        </p:sp>
        <p:sp>
          <p:nvSpPr>
            <p:cNvPr id="385" name="Google Shape;385;p2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Light"/>
                <a:ea typeface="Inria Sans Light"/>
                <a:cs typeface="Inria Sans Light"/>
                <a:sym typeface="Inria Sans Light"/>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 SOME CONCEPTS</a:t>
            </a:r>
            <a:endParaRPr/>
          </a:p>
        </p:txBody>
      </p:sp>
      <p:sp>
        <p:nvSpPr>
          <p:cNvPr id="391" name="Google Shape;391;p29"/>
          <p:cNvSpPr txBox="1">
            <a:spLocks noGrp="1"/>
          </p:cNvSpPr>
          <p:nvPr>
            <p:ph type="body" idx="1"/>
          </p:nvPr>
        </p:nvSpPr>
        <p:spPr>
          <a:xfrm>
            <a:off x="1207850"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a:p>
        </p:txBody>
      </p:sp>
      <p:sp>
        <p:nvSpPr>
          <p:cNvPr id="392" name="Google Shape;392;p29"/>
          <p:cNvSpPr txBox="1">
            <a:spLocks noGrp="1"/>
          </p:cNvSpPr>
          <p:nvPr>
            <p:ph type="body" idx="2"/>
          </p:nvPr>
        </p:nvSpPr>
        <p:spPr>
          <a:xfrm>
            <a:off x="3512975"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sz="1200"/>
              <a:t>Is the colour of the clear sky and the deep sea. It is located between violet and green on the optical spectrum.</a:t>
            </a:r>
            <a:endParaRPr sz="1200"/>
          </a:p>
        </p:txBody>
      </p:sp>
      <p:sp>
        <p:nvSpPr>
          <p:cNvPr id="393" name="Google Shape;393;p29"/>
          <p:cNvSpPr txBox="1">
            <a:spLocks noGrp="1"/>
          </p:cNvSpPr>
          <p:nvPr>
            <p:ph type="body" idx="3"/>
          </p:nvPr>
        </p:nvSpPr>
        <p:spPr>
          <a:xfrm>
            <a:off x="5818101"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600"/>
              </a:spcAft>
              <a:buNone/>
            </a:pPr>
            <a:endParaRPr sz="1200"/>
          </a:p>
        </p:txBody>
      </p:sp>
      <p:sp>
        <p:nvSpPr>
          <p:cNvPr id="394" name="Google Shape;394;p2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sp>
        <p:nvSpPr>
          <p:cNvPr id="395" name="Google Shape;395;p29"/>
          <p:cNvSpPr txBox="1">
            <a:spLocks noGrp="1"/>
          </p:cNvSpPr>
          <p:nvPr>
            <p:ph type="body" idx="1"/>
          </p:nvPr>
        </p:nvSpPr>
        <p:spPr>
          <a:xfrm>
            <a:off x="1223925"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a:p>
        </p:txBody>
      </p:sp>
      <p:sp>
        <p:nvSpPr>
          <p:cNvPr id="396" name="Google Shape;396;p29"/>
          <p:cNvSpPr txBox="1">
            <a:spLocks noGrp="1"/>
          </p:cNvSpPr>
          <p:nvPr>
            <p:ph type="body" idx="2"/>
          </p:nvPr>
        </p:nvSpPr>
        <p:spPr>
          <a:xfrm>
            <a:off x="3529050"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sz="1200"/>
              <a:t>Is the colour of the clear sky and the deep sea. It is located between violet and green on the optical spectrum.</a:t>
            </a:r>
            <a:endParaRPr sz="1200"/>
          </a:p>
        </p:txBody>
      </p:sp>
      <p:sp>
        <p:nvSpPr>
          <p:cNvPr id="397" name="Google Shape;397;p29"/>
          <p:cNvSpPr txBox="1">
            <a:spLocks noGrp="1"/>
          </p:cNvSpPr>
          <p:nvPr>
            <p:ph type="body" idx="3"/>
          </p:nvPr>
        </p:nvSpPr>
        <p:spPr>
          <a:xfrm>
            <a:off x="5834176"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600"/>
              </a:spcAft>
              <a:buNone/>
            </a:pP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p>
            <a:pPr marL="0" lvl="0" indent="0" algn="l" rtl="0">
              <a:spcBef>
                <a:spcPts val="0"/>
              </a:spcBef>
              <a:spcAft>
                <a:spcPts val="600"/>
              </a:spcAft>
              <a:buNone/>
            </a:pPr>
            <a:r>
              <a:rPr lang="en"/>
              <a:t>You can insert graphs from Excel or Google Sheets</a:t>
            </a:r>
            <a:endParaRPr/>
          </a:p>
        </p:txBody>
      </p:sp>
      <p:sp>
        <p:nvSpPr>
          <p:cNvPr id="403" name="Google Shape;403;p3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cxnSp>
        <p:nvCxnSpPr>
          <p:cNvPr id="404" name="Google Shape;404;p30"/>
          <p:cNvCxnSpPr/>
          <p:nvPr/>
        </p:nvCxnSpPr>
        <p:spPr>
          <a:xfrm>
            <a:off x="851175"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5" name="Google Shape;405;p30"/>
          <p:cNvCxnSpPr/>
          <p:nvPr/>
        </p:nvCxnSpPr>
        <p:spPr>
          <a:xfrm>
            <a:off x="851175"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6" name="Google Shape;406;p30"/>
          <p:cNvCxnSpPr/>
          <p:nvPr/>
        </p:nvCxnSpPr>
        <p:spPr>
          <a:xfrm>
            <a:off x="851175"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7" name="Google Shape;407;p30"/>
          <p:cNvCxnSpPr/>
          <p:nvPr/>
        </p:nvCxnSpPr>
        <p:spPr>
          <a:xfrm>
            <a:off x="851175"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8" name="Google Shape;408;p30"/>
          <p:cNvCxnSpPr/>
          <p:nvPr/>
        </p:nvCxnSpPr>
        <p:spPr>
          <a:xfrm>
            <a:off x="851175" y="3934526"/>
            <a:ext cx="7239000" cy="0"/>
          </a:xfrm>
          <a:prstGeom prst="straightConnector1">
            <a:avLst/>
          </a:prstGeom>
          <a:noFill/>
          <a:ln w="9525" cap="flat" cmpd="sng">
            <a:solidFill>
              <a:schemeClr val="lt2"/>
            </a:solidFill>
            <a:prstDash val="solid"/>
            <a:round/>
            <a:headEnd type="none" w="med" len="med"/>
            <a:tailEnd type="none" w="med" len="med"/>
          </a:ln>
        </p:spPr>
      </p:cxnSp>
      <p:sp>
        <p:nvSpPr>
          <p:cNvPr id="409" name="Google Shape;409;p30"/>
          <p:cNvSpPr txBox="1"/>
          <p:nvPr/>
        </p:nvSpPr>
        <p:spPr>
          <a:xfrm>
            <a:off x="851175" y="915950"/>
            <a:ext cx="3093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Inria Sans"/>
                <a:ea typeface="Inria Sans"/>
                <a:cs typeface="Inria Sans"/>
                <a:sym typeface="Inria Sans"/>
              </a:rPr>
              <a:t>4000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3000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2000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1000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4400"/>
              </a:spcAft>
              <a:buNone/>
            </a:pPr>
            <a:r>
              <a:rPr lang="en" sz="1000">
                <a:solidFill>
                  <a:schemeClr val="dk2"/>
                </a:solidFill>
                <a:latin typeface="Inria Sans"/>
                <a:ea typeface="Inria Sans"/>
                <a:cs typeface="Inria Sans"/>
                <a:sym typeface="Inria Sans"/>
              </a:rPr>
              <a:t>0</a:t>
            </a:r>
            <a:endParaRPr sz="1000">
              <a:solidFill>
                <a:schemeClr val="dk2"/>
              </a:solidFill>
              <a:latin typeface="Inria Sans"/>
              <a:ea typeface="Inria Sans"/>
              <a:cs typeface="Inria Sans"/>
              <a:sym typeface="Inria Sans"/>
            </a:endParaRPr>
          </a:p>
        </p:txBody>
      </p:sp>
      <p:sp>
        <p:nvSpPr>
          <p:cNvPr id="410" name="Google Shape;410;p30"/>
          <p:cNvSpPr/>
          <p:nvPr/>
        </p:nvSpPr>
        <p:spPr>
          <a:xfrm>
            <a:off x="1471457" y="2380937"/>
            <a:ext cx="233700" cy="15537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1785701" y="1986874"/>
            <a:ext cx="233700" cy="19479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2099945" y="2493664"/>
            <a:ext cx="233700" cy="14412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3224461" y="2694727"/>
            <a:ext cx="233700" cy="12399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3538706" y="2096344"/>
            <a:ext cx="233700" cy="18384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3852950" y="1229025"/>
            <a:ext cx="233700" cy="27060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4977466" y="2140120"/>
            <a:ext cx="233700" cy="17946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5291710" y="1074577"/>
            <a:ext cx="233700" cy="28602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5605955" y="2322562"/>
            <a:ext cx="233700" cy="16119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6730471" y="2753101"/>
            <a:ext cx="233700" cy="11814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7044715" y="1293620"/>
            <a:ext cx="233700" cy="26412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7358959" y="1607410"/>
            <a:ext cx="233700" cy="23274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MOBILE PROJECT</a:t>
            </a:r>
            <a:endParaRPr>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27</a:t>
            </a:fld>
            <a:endParaRPr/>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3" name="Google Shape;433;p31"/>
          <p:cNvPicPr preferRelativeResize="0"/>
          <p:nvPr/>
        </p:nvPicPr>
        <p:blipFill rotWithShape="1">
          <a:blip r:embed="rId3">
            <a:alphaModFix/>
          </a:blip>
          <a:srcRect b="23786"/>
          <a:stretch/>
        </p:blipFill>
        <p:spPr>
          <a:xfrm>
            <a:off x="5623813" y="784512"/>
            <a:ext cx="2025525" cy="3631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28</a:t>
            </a:fld>
            <a:endParaRPr/>
          </a:p>
        </p:txBody>
      </p:sp>
      <p:grpSp>
        <p:nvGrpSpPr>
          <p:cNvPr id="439" name="Google Shape;439;p32"/>
          <p:cNvGrpSpPr/>
          <p:nvPr/>
        </p:nvGrpSpPr>
        <p:grpSpPr>
          <a:xfrm>
            <a:off x="5240302" y="465959"/>
            <a:ext cx="2736410" cy="4222433"/>
            <a:chOff x="2112475" y="238125"/>
            <a:chExt cx="3395050" cy="5238750"/>
          </a:xfrm>
        </p:grpSpPr>
        <p:sp>
          <p:nvSpPr>
            <p:cNvPr id="440" name="Google Shape;440;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TABLET PROJECT</a:t>
            </a:r>
            <a:endParaRPr>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a:p>
        </p:txBody>
      </p:sp>
      <p:pic>
        <p:nvPicPr>
          <p:cNvPr id="445" name="Google Shape;445;p32"/>
          <p:cNvPicPr preferRelativeResize="0"/>
          <p:nvPr/>
        </p:nvPicPr>
        <p:blipFill>
          <a:blip r:embed="rId3">
            <a:alphaModFix/>
          </a:blip>
          <a:stretch>
            <a:fillRect/>
          </a:stretch>
        </p:blipFill>
        <p:spPr>
          <a:xfrm>
            <a:off x="5309588" y="845300"/>
            <a:ext cx="2597800" cy="34637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29</a:t>
            </a:fld>
            <a:endParaRPr/>
          </a:p>
        </p:txBody>
      </p:sp>
      <p:grpSp>
        <p:nvGrpSpPr>
          <p:cNvPr id="451" name="Google Shape;451;p33"/>
          <p:cNvGrpSpPr/>
          <p:nvPr/>
        </p:nvGrpSpPr>
        <p:grpSpPr>
          <a:xfrm>
            <a:off x="3945574" y="1241054"/>
            <a:ext cx="4542205" cy="2661224"/>
            <a:chOff x="1177450" y="241631"/>
            <a:chExt cx="6173152" cy="3616776"/>
          </a:xfrm>
        </p:grpSpPr>
        <p:sp>
          <p:nvSpPr>
            <p:cNvPr id="452" name="Google Shape;452;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6" name="Google Shape;456;p33"/>
          <p:cNvSpPr txBox="1">
            <a:spLocks noGrp="1"/>
          </p:cNvSpPr>
          <p:nvPr>
            <p:ph type="body" idx="4294967295"/>
          </p:nvPr>
        </p:nvSpPr>
        <p:spPr>
          <a:xfrm>
            <a:off x="1207850" y="373575"/>
            <a:ext cx="27918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DESKTOP PROJECT</a:t>
            </a:r>
            <a:endParaRPr>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a:p>
        </p:txBody>
      </p:sp>
      <p:pic>
        <p:nvPicPr>
          <p:cNvPr id="457" name="Google Shape;457;p33"/>
          <p:cNvPicPr preferRelativeResize="0"/>
          <p:nvPr/>
        </p:nvPicPr>
        <p:blipFill rotWithShape="1">
          <a:blip r:embed="rId3">
            <a:alphaModFix/>
          </a:blip>
          <a:srcRect b="6620"/>
          <a:stretch/>
        </p:blipFill>
        <p:spPr>
          <a:xfrm>
            <a:off x="4452265" y="1387850"/>
            <a:ext cx="3530550" cy="2242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DCT2 - Librerie e funzioni</a:t>
            </a:r>
            <a:endParaRPr/>
          </a:p>
        </p:txBody>
      </p:sp>
      <p:sp>
        <p:nvSpPr>
          <p:cNvPr id="242" name="Google Shape;242;p17"/>
          <p:cNvSpPr txBox="1">
            <a:spLocks noGrp="1"/>
          </p:cNvSpPr>
          <p:nvPr>
            <p:ph type="body" idx="1"/>
          </p:nvPr>
        </p:nvSpPr>
        <p:spPr>
          <a:xfrm>
            <a:off x="696490" y="1430148"/>
            <a:ext cx="7751021" cy="3499056"/>
          </a:xfrm>
          <a:prstGeom prst="rect">
            <a:avLst/>
          </a:prstGeom>
        </p:spPr>
        <p:txBody>
          <a:bodyPr spcFirstLastPara="1" wrap="square" lIns="0" tIns="0" rIns="0" bIns="0" anchor="t" anchorCtr="0">
            <a:noAutofit/>
          </a:bodyPr>
          <a:lstStyle/>
          <a:p>
            <a:pPr lvl="0">
              <a:buFont typeface="Wingdings" pitchFamily="2" charset="2"/>
              <a:buChar char="§"/>
            </a:pPr>
            <a:endParaRPr lang="it-IT" dirty="0" smtClean="0"/>
          </a:p>
          <a:p>
            <a:pPr lvl="0">
              <a:buFont typeface="Wingdings" pitchFamily="2" charset="2"/>
              <a:buChar char="§"/>
            </a:pPr>
            <a:r>
              <a:rPr lang="it-IT" dirty="0" err="1" smtClean="0"/>
              <a:t>NumPy</a:t>
            </a:r>
            <a:r>
              <a:rPr lang="it-IT" dirty="0" smtClean="0"/>
              <a:t>: Trattamento matrici (</a:t>
            </a:r>
            <a:r>
              <a:rPr lang="it-IT" dirty="0" smtClean="0">
                <a:hlinkClick r:id="rId3"/>
              </a:rPr>
              <a:t>Documentazione</a:t>
            </a:r>
            <a:r>
              <a:rPr lang="it-IT" dirty="0" smtClean="0"/>
              <a:t>)</a:t>
            </a:r>
          </a:p>
          <a:p>
            <a:pPr lvl="0">
              <a:buFont typeface="Wingdings" pitchFamily="2" charset="2"/>
              <a:buChar char="§"/>
            </a:pPr>
            <a:r>
              <a:rPr lang="it-IT" dirty="0" err="1" smtClean="0"/>
              <a:t>Math</a:t>
            </a:r>
            <a:r>
              <a:rPr lang="it-IT" dirty="0" smtClean="0"/>
              <a:t>: funzioni matematiche (</a:t>
            </a:r>
            <a:r>
              <a:rPr lang="it-IT" dirty="0" smtClean="0">
                <a:hlinkClick r:id="rId4"/>
              </a:rPr>
              <a:t>Documentazione</a:t>
            </a:r>
            <a:r>
              <a:rPr lang="it-IT" dirty="0" smtClean="0"/>
              <a:t>)</a:t>
            </a:r>
          </a:p>
          <a:p>
            <a:pPr lvl="0">
              <a:buFont typeface="Wingdings" pitchFamily="2" charset="2"/>
              <a:buChar char="§"/>
            </a:pPr>
            <a:r>
              <a:rPr lang="it-IT" dirty="0" err="1" smtClean="0"/>
              <a:t>Time</a:t>
            </a:r>
            <a:r>
              <a:rPr lang="it-IT" dirty="0" smtClean="0"/>
              <a:t>: tempi d’esecuzione del codice (</a:t>
            </a:r>
            <a:r>
              <a:rPr lang="it-IT" dirty="0" smtClean="0">
                <a:hlinkClick r:id="rId5"/>
              </a:rPr>
              <a:t>Documentazione</a:t>
            </a:r>
            <a:r>
              <a:rPr lang="it-IT" dirty="0" smtClean="0"/>
              <a:t>)</a:t>
            </a:r>
          </a:p>
          <a:p>
            <a:pPr lvl="0">
              <a:buFont typeface="Wingdings" pitchFamily="2" charset="2"/>
              <a:buChar char="§"/>
            </a:pPr>
            <a:r>
              <a:rPr lang="it-IT" dirty="0" err="1" smtClean="0"/>
              <a:t>Scipy.fftpack.dct</a:t>
            </a:r>
            <a:r>
              <a:rPr lang="it-IT" dirty="0" smtClean="0"/>
              <a:t>: DCT1 (</a:t>
            </a:r>
            <a:r>
              <a:rPr lang="it-IT" dirty="0" smtClean="0">
                <a:hlinkClick r:id="rId6"/>
              </a:rPr>
              <a:t>Documentazione</a:t>
            </a:r>
            <a:r>
              <a:rPr lang="it-IT" dirty="0" smtClean="0"/>
              <a:t>)</a:t>
            </a:r>
          </a:p>
          <a:p>
            <a:pPr lvl="0">
              <a:buFont typeface="Wingdings" pitchFamily="2" charset="2"/>
              <a:buChar char="§"/>
            </a:pPr>
            <a:r>
              <a:rPr lang="it-IT" dirty="0" err="1" smtClean="0"/>
              <a:t>Scipy.fftpack.dctn</a:t>
            </a:r>
            <a:r>
              <a:rPr lang="it-IT" dirty="0" smtClean="0"/>
              <a:t>: DCT2 (</a:t>
            </a:r>
            <a:r>
              <a:rPr lang="it-IT" dirty="0" smtClean="0">
                <a:hlinkClick r:id="rId7"/>
              </a:rPr>
              <a:t>Documentazione</a:t>
            </a:r>
            <a:r>
              <a:rPr lang="it-IT" dirty="0" smtClean="0"/>
              <a:t>)</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463" name="Google Shape;463;p3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accent4"/>
                </a:solidFill>
              </a:rPr>
              <a:t>ANY QUESTIONS?</a:t>
            </a:r>
            <a:endParaRPr b="1">
              <a:solidFill>
                <a:schemeClr val="accent4"/>
              </a:solidFill>
            </a:endParaRPr>
          </a:p>
          <a:p>
            <a:pPr marL="0" lvl="0" indent="0" algn="l" rtl="0">
              <a:spcBef>
                <a:spcPts val="600"/>
              </a:spcBef>
              <a:spcAft>
                <a:spcPts val="0"/>
              </a:spcAft>
              <a:buNone/>
            </a:pPr>
            <a:r>
              <a:rPr lang="en"/>
              <a:t>You can find me at:</a:t>
            </a:r>
            <a:endParaRPr/>
          </a:p>
          <a:p>
            <a:pPr marL="457200" lvl="0" indent="-342900" algn="l" rtl="0">
              <a:spcBef>
                <a:spcPts val="600"/>
              </a:spcBef>
              <a:spcAft>
                <a:spcPts val="0"/>
              </a:spcAft>
              <a:buSzPts val="1800"/>
              <a:buChar char="⬥"/>
            </a:pPr>
            <a:r>
              <a:rPr lang="en"/>
              <a:t>@username</a:t>
            </a:r>
            <a:endParaRPr/>
          </a:p>
          <a:p>
            <a:pPr marL="457200" lvl="0" indent="-342900" algn="l" rtl="0">
              <a:spcBef>
                <a:spcPts val="0"/>
              </a:spcBef>
              <a:spcAft>
                <a:spcPts val="0"/>
              </a:spcAft>
              <a:buSzPts val="1800"/>
              <a:buChar char="⬥"/>
            </a:pPr>
            <a:r>
              <a:rPr lang="en"/>
              <a:t>user@mail.me</a:t>
            </a:r>
            <a:endParaRPr/>
          </a:p>
        </p:txBody>
      </p:sp>
      <p:sp>
        <p:nvSpPr>
          <p:cNvPr id="464" name="Google Shape;464;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30</a:t>
            </a:fld>
            <a:endParaRPr/>
          </a:p>
        </p:txBody>
      </p:sp>
      <p:grpSp>
        <p:nvGrpSpPr>
          <p:cNvPr id="465" name="Google Shape;465;p34"/>
          <p:cNvGrpSpPr/>
          <p:nvPr/>
        </p:nvGrpSpPr>
        <p:grpSpPr>
          <a:xfrm rot="10800000">
            <a:off x="5014102" y="1109741"/>
            <a:ext cx="4122748" cy="2955434"/>
            <a:chOff x="291713" y="847485"/>
            <a:chExt cx="489987" cy="351315"/>
          </a:xfrm>
        </p:grpSpPr>
        <p:sp>
          <p:nvSpPr>
            <p:cNvPr id="466" name="Google Shape;466;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4"/>
          <p:cNvGrpSpPr/>
          <p:nvPr/>
        </p:nvGrpSpPr>
        <p:grpSpPr>
          <a:xfrm>
            <a:off x="5781655" y="2060399"/>
            <a:ext cx="958428" cy="901731"/>
            <a:chOff x="5972700" y="2330200"/>
            <a:chExt cx="411625" cy="387275"/>
          </a:xfrm>
        </p:grpSpPr>
        <p:sp>
          <p:nvSpPr>
            <p:cNvPr id="469" name="Google Shape;469;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476" name="Google Shape;476;p3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a:p>
        </p:txBody>
      </p:sp>
      <p:sp>
        <p:nvSpPr>
          <p:cNvPr id="483" name="Google Shape;483;p36"/>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t>This presentation uses the following typographies:</a:t>
            </a:r>
            <a:endParaRPr sz="1800"/>
          </a:p>
          <a:p>
            <a:pPr marL="457200" lvl="0" indent="-342900" algn="l" rtl="0">
              <a:lnSpc>
                <a:spcPct val="115000"/>
              </a:lnSpc>
              <a:spcBef>
                <a:spcPts val="600"/>
              </a:spcBef>
              <a:spcAft>
                <a:spcPts val="0"/>
              </a:spcAft>
              <a:buSzPts val="1800"/>
              <a:buChar char="⬥"/>
            </a:pPr>
            <a:r>
              <a:rPr lang="en" sz="1800"/>
              <a:t>Titles: Saira Semi Condensed</a:t>
            </a:r>
            <a:endParaRPr sz="1800"/>
          </a:p>
          <a:p>
            <a:pPr marL="457200" lvl="0" indent="-342900" algn="l" rtl="0">
              <a:lnSpc>
                <a:spcPct val="115000"/>
              </a:lnSpc>
              <a:spcBef>
                <a:spcPts val="0"/>
              </a:spcBef>
              <a:spcAft>
                <a:spcPts val="0"/>
              </a:spcAft>
              <a:buSzPts val="1800"/>
              <a:buChar char="⬥"/>
            </a:pPr>
            <a:r>
              <a:rPr lang="en" sz="1800"/>
              <a:t>Body copy: Inria Sans</a:t>
            </a:r>
            <a:endParaRPr sz="1800"/>
          </a:p>
          <a:p>
            <a:pPr marL="0" lvl="0" indent="0" algn="l" rtl="0">
              <a:lnSpc>
                <a:spcPct val="115000"/>
              </a:lnSpc>
              <a:spcBef>
                <a:spcPts val="600"/>
              </a:spcBef>
              <a:spcAft>
                <a:spcPts val="600"/>
              </a:spcAft>
              <a:buNone/>
            </a:pPr>
            <a:r>
              <a:rPr lang="en" sz="1800"/>
              <a:t>Download for free at:</a:t>
            </a:r>
            <a:br>
              <a:rPr lang="en" sz="1800"/>
            </a:br>
            <a:r>
              <a:rPr lang="en" sz="1800" u="sng">
                <a:solidFill>
                  <a:schemeClr val="hlink"/>
                </a:solidFill>
                <a:hlinkClick r:id="rId3"/>
              </a:rPr>
              <a:t>https://www.fontsquirrel.com/fonts/saira</a:t>
            </a:r>
            <a:r>
              <a:rPr lang="en" sz="1800"/>
              <a:t/>
            </a:r>
            <a:br>
              <a:rPr lang="en" sz="1800"/>
            </a:br>
            <a:r>
              <a:rPr lang="en" sz="1800" u="sng">
                <a:solidFill>
                  <a:schemeClr val="hlink"/>
                </a:solidFill>
                <a:hlinkClick r:id="rId4"/>
              </a:rPr>
              <a:t>https://www.fontsquirrel.com/fonts/inria-sans</a:t>
            </a:r>
            <a:r>
              <a:rPr lang="en" sz="1800"/>
              <a:t/>
            </a:r>
            <a:br>
              <a:rPr lang="en" sz="1800"/>
            </a:br>
            <a:endParaRPr sz="1800" b="1">
              <a:solidFill>
                <a:srgbClr val="3D85C6"/>
              </a:solidFill>
            </a:endParaRPr>
          </a:p>
        </p:txBody>
      </p:sp>
      <p:sp>
        <p:nvSpPr>
          <p:cNvPr id="484" name="Google Shape;484;p36"/>
          <p:cNvSpPr txBox="1"/>
          <p:nvPr/>
        </p:nvSpPr>
        <p:spPr>
          <a:xfrm>
            <a:off x="1207850" y="3799775"/>
            <a:ext cx="6728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Inria Sans Light"/>
                <a:ea typeface="Inria Sans Light"/>
                <a:cs typeface="Inria Sans Light"/>
                <a:sym typeface="Inria Sans Light"/>
              </a:rPr>
              <a:t>You don’t need to keep this slide in your presentation. It’s only here to serve you as a design guide if you need to create new slides or download the fonts to edit the presentation in PowerPoint®</a:t>
            </a:r>
            <a:endParaRPr sz="1200">
              <a:solidFill>
                <a:schemeClr val="accent4"/>
              </a:solidFill>
              <a:latin typeface="Inria Sans Light"/>
              <a:ea typeface="Inria Sans Light"/>
              <a:cs typeface="Inria Sans Light"/>
              <a:sym typeface="Inria Sans Light"/>
            </a:endParaRPr>
          </a:p>
          <a:p>
            <a:pPr marL="0" lvl="0" indent="0" algn="l" rtl="0">
              <a:spcBef>
                <a:spcPts val="0"/>
              </a:spcBef>
              <a:spcAft>
                <a:spcPts val="0"/>
              </a:spcAft>
              <a:buClr>
                <a:schemeClr val="dk1"/>
              </a:buClr>
              <a:buSzPts val="1100"/>
              <a:buFont typeface="Arial"/>
              <a:buNone/>
            </a:pPr>
            <a:endParaRPr sz="1200">
              <a:solidFill>
                <a:schemeClr val="accent4"/>
              </a:solidFill>
              <a:latin typeface="Inria Sans Light"/>
              <a:ea typeface="Inria Sans Light"/>
              <a:cs typeface="Inria Sans Light"/>
              <a:sym typeface="Inria Sans Light"/>
            </a:endParaRPr>
          </a:p>
          <a:p>
            <a:pPr marL="0" lvl="0" indent="0" algn="l" rtl="0">
              <a:spcBef>
                <a:spcPts val="0"/>
              </a:spcBef>
              <a:spcAft>
                <a:spcPts val="0"/>
              </a:spcAft>
              <a:buNone/>
            </a:pPr>
            <a:endParaRPr sz="1200">
              <a:solidFill>
                <a:schemeClr val="accent4"/>
              </a:solidFill>
              <a:latin typeface="Inria Sans Light"/>
              <a:ea typeface="Inria Sans Light"/>
              <a:cs typeface="Inria Sans Light"/>
              <a:sym typeface="Inria Sans Light"/>
            </a:endParaRPr>
          </a:p>
        </p:txBody>
      </p:sp>
      <p:sp>
        <p:nvSpPr>
          <p:cNvPr id="485" name="Google Shape;485;p3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7"/>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Resources</a:t>
            </a:r>
            <a:endParaRPr/>
          </a:p>
        </p:txBody>
      </p:sp>
      <p:sp>
        <p:nvSpPr>
          <p:cNvPr id="491" name="Google Shape;491;p37"/>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For Business Plans, Marketing Plans, Project Proposals, Lessons, etc</a:t>
            </a:r>
            <a:endParaRPr/>
          </a:p>
        </p:txBody>
      </p:sp>
      <p:sp>
        <p:nvSpPr>
          <p:cNvPr id="492" name="Google Shape;492;p37"/>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2</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TIMELINE</a:t>
            </a:r>
            <a:endParaRPr/>
          </a:p>
        </p:txBody>
      </p:sp>
      <p:sp>
        <p:nvSpPr>
          <p:cNvPr id="498" name="Google Shape;498;p3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34</a:t>
            </a:fld>
            <a:endParaRPr/>
          </a:p>
        </p:txBody>
      </p:sp>
      <p:sp>
        <p:nvSpPr>
          <p:cNvPr id="499" name="Google Shape;499;p38"/>
          <p:cNvSpPr/>
          <p:nvPr/>
        </p:nvSpPr>
        <p:spPr>
          <a:xfrm>
            <a:off x="7053412"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DEC</a:t>
            </a:r>
            <a:endParaRPr sz="1000">
              <a:solidFill>
                <a:schemeClr val="dk1"/>
              </a:solidFill>
              <a:latin typeface="Inria Sans"/>
              <a:ea typeface="Inria Sans"/>
              <a:cs typeface="Inria Sans"/>
              <a:sym typeface="Inria Sans"/>
            </a:endParaRPr>
          </a:p>
        </p:txBody>
      </p:sp>
      <p:sp>
        <p:nvSpPr>
          <p:cNvPr id="500" name="Google Shape;500;p38"/>
          <p:cNvSpPr/>
          <p:nvPr/>
        </p:nvSpPr>
        <p:spPr>
          <a:xfrm>
            <a:off x="6451509"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NOV</a:t>
            </a:r>
            <a:endParaRPr sz="1000">
              <a:solidFill>
                <a:schemeClr val="dk1"/>
              </a:solidFill>
              <a:latin typeface="Inria Sans"/>
              <a:ea typeface="Inria Sans"/>
              <a:cs typeface="Inria Sans"/>
              <a:sym typeface="Inria Sans"/>
            </a:endParaRPr>
          </a:p>
        </p:txBody>
      </p:sp>
      <p:sp>
        <p:nvSpPr>
          <p:cNvPr id="501" name="Google Shape;501;p38"/>
          <p:cNvSpPr/>
          <p:nvPr/>
        </p:nvSpPr>
        <p:spPr>
          <a:xfrm>
            <a:off x="5849606"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OCT</a:t>
            </a:r>
            <a:endParaRPr sz="1000">
              <a:solidFill>
                <a:schemeClr val="dk1"/>
              </a:solidFill>
              <a:latin typeface="Inria Sans"/>
              <a:ea typeface="Inria Sans"/>
              <a:cs typeface="Inria Sans"/>
              <a:sym typeface="Inria Sans"/>
            </a:endParaRPr>
          </a:p>
        </p:txBody>
      </p:sp>
      <p:sp>
        <p:nvSpPr>
          <p:cNvPr id="502" name="Google Shape;502;p38"/>
          <p:cNvSpPr/>
          <p:nvPr/>
        </p:nvSpPr>
        <p:spPr>
          <a:xfrm>
            <a:off x="5247703"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SEP</a:t>
            </a:r>
            <a:endParaRPr sz="1000">
              <a:solidFill>
                <a:schemeClr val="dk1"/>
              </a:solidFill>
              <a:latin typeface="Inria Sans"/>
              <a:ea typeface="Inria Sans"/>
              <a:cs typeface="Inria Sans"/>
              <a:sym typeface="Inria Sans"/>
            </a:endParaRPr>
          </a:p>
        </p:txBody>
      </p:sp>
      <p:sp>
        <p:nvSpPr>
          <p:cNvPr id="503" name="Google Shape;503;p38"/>
          <p:cNvSpPr/>
          <p:nvPr/>
        </p:nvSpPr>
        <p:spPr>
          <a:xfrm>
            <a:off x="4645800"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AUG</a:t>
            </a:r>
            <a:endParaRPr sz="1000">
              <a:solidFill>
                <a:schemeClr val="dk1"/>
              </a:solidFill>
              <a:latin typeface="Inria Sans"/>
              <a:ea typeface="Inria Sans"/>
              <a:cs typeface="Inria Sans"/>
              <a:sym typeface="Inria Sans"/>
            </a:endParaRPr>
          </a:p>
        </p:txBody>
      </p:sp>
      <p:sp>
        <p:nvSpPr>
          <p:cNvPr id="504" name="Google Shape;504;p38"/>
          <p:cNvSpPr/>
          <p:nvPr/>
        </p:nvSpPr>
        <p:spPr>
          <a:xfrm>
            <a:off x="4043897"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JUL</a:t>
            </a:r>
            <a:endParaRPr sz="1000">
              <a:solidFill>
                <a:schemeClr val="dk1"/>
              </a:solidFill>
              <a:latin typeface="Inria Sans"/>
              <a:ea typeface="Inria Sans"/>
              <a:cs typeface="Inria Sans"/>
              <a:sym typeface="Inria Sans"/>
            </a:endParaRPr>
          </a:p>
        </p:txBody>
      </p:sp>
      <p:sp>
        <p:nvSpPr>
          <p:cNvPr id="505" name="Google Shape;505;p38"/>
          <p:cNvSpPr/>
          <p:nvPr/>
        </p:nvSpPr>
        <p:spPr>
          <a:xfrm>
            <a:off x="3441994"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JUN</a:t>
            </a:r>
            <a:endParaRPr sz="1000">
              <a:solidFill>
                <a:schemeClr val="dk1"/>
              </a:solidFill>
              <a:latin typeface="Inria Sans"/>
              <a:ea typeface="Inria Sans"/>
              <a:cs typeface="Inria Sans"/>
              <a:sym typeface="Inria Sans"/>
            </a:endParaRPr>
          </a:p>
        </p:txBody>
      </p:sp>
      <p:sp>
        <p:nvSpPr>
          <p:cNvPr id="506" name="Google Shape;506;p38"/>
          <p:cNvSpPr/>
          <p:nvPr/>
        </p:nvSpPr>
        <p:spPr>
          <a:xfrm>
            <a:off x="2840091"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MAY</a:t>
            </a:r>
            <a:endParaRPr sz="1000">
              <a:solidFill>
                <a:schemeClr val="dk1"/>
              </a:solidFill>
              <a:latin typeface="Inria Sans"/>
              <a:ea typeface="Inria Sans"/>
              <a:cs typeface="Inria Sans"/>
              <a:sym typeface="Inria Sans"/>
            </a:endParaRPr>
          </a:p>
        </p:txBody>
      </p:sp>
      <p:sp>
        <p:nvSpPr>
          <p:cNvPr id="507" name="Google Shape;507;p38"/>
          <p:cNvSpPr/>
          <p:nvPr/>
        </p:nvSpPr>
        <p:spPr>
          <a:xfrm>
            <a:off x="2238188"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APR</a:t>
            </a:r>
            <a:endParaRPr sz="1000">
              <a:solidFill>
                <a:schemeClr val="dk1"/>
              </a:solidFill>
              <a:latin typeface="Inria Sans"/>
              <a:ea typeface="Inria Sans"/>
              <a:cs typeface="Inria Sans"/>
              <a:sym typeface="Inria Sans"/>
            </a:endParaRPr>
          </a:p>
        </p:txBody>
      </p:sp>
      <p:sp>
        <p:nvSpPr>
          <p:cNvPr id="508" name="Google Shape;508;p38"/>
          <p:cNvSpPr/>
          <p:nvPr/>
        </p:nvSpPr>
        <p:spPr>
          <a:xfrm>
            <a:off x="1636285"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MAR</a:t>
            </a:r>
            <a:endParaRPr sz="1000">
              <a:solidFill>
                <a:schemeClr val="dk1"/>
              </a:solidFill>
              <a:latin typeface="Inria Sans"/>
              <a:ea typeface="Inria Sans"/>
              <a:cs typeface="Inria Sans"/>
              <a:sym typeface="Inria Sans"/>
            </a:endParaRPr>
          </a:p>
        </p:txBody>
      </p:sp>
      <p:sp>
        <p:nvSpPr>
          <p:cNvPr id="509" name="Google Shape;509;p38"/>
          <p:cNvSpPr/>
          <p:nvPr/>
        </p:nvSpPr>
        <p:spPr>
          <a:xfrm>
            <a:off x="1034382"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FEB</a:t>
            </a:r>
            <a:endParaRPr sz="1000">
              <a:solidFill>
                <a:schemeClr val="dk1"/>
              </a:solidFill>
              <a:latin typeface="Inria Sans"/>
              <a:ea typeface="Inria Sans"/>
              <a:cs typeface="Inria Sans"/>
              <a:sym typeface="Inria Sans"/>
            </a:endParaRPr>
          </a:p>
        </p:txBody>
      </p:sp>
      <p:sp>
        <p:nvSpPr>
          <p:cNvPr id="510" name="Google Shape;510;p38"/>
          <p:cNvSpPr/>
          <p:nvPr/>
        </p:nvSpPr>
        <p:spPr>
          <a:xfrm>
            <a:off x="432479"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JAN</a:t>
            </a:r>
            <a:endParaRPr sz="1000">
              <a:solidFill>
                <a:schemeClr val="dk1"/>
              </a:solidFill>
              <a:latin typeface="Inria Sans"/>
              <a:ea typeface="Inria Sans"/>
              <a:cs typeface="Inria Sans"/>
              <a:sym typeface="Inria Sans"/>
            </a:endParaRPr>
          </a:p>
        </p:txBody>
      </p:sp>
      <p:sp>
        <p:nvSpPr>
          <p:cNvPr id="511" name="Google Shape;511;p38"/>
          <p:cNvSpPr/>
          <p:nvPr/>
        </p:nvSpPr>
        <p:spPr>
          <a:xfrm>
            <a:off x="0" y="2755950"/>
            <a:ext cx="5811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512" name="Google Shape;512;p38"/>
          <p:cNvCxnSpPr/>
          <p:nvPr/>
        </p:nvCxnSpPr>
        <p:spPr>
          <a:xfrm rot="10800000">
            <a:off x="70114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3" name="Google Shape;513;p38"/>
          <p:cNvSpPr txBox="1"/>
          <p:nvPr/>
        </p:nvSpPr>
        <p:spPr>
          <a:xfrm>
            <a:off x="663742"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14" name="Google Shape;514;p38"/>
          <p:cNvCxnSpPr/>
          <p:nvPr/>
        </p:nvCxnSpPr>
        <p:spPr>
          <a:xfrm rot="10800000">
            <a:off x="1905927"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5" name="Google Shape;515;p38"/>
          <p:cNvSpPr txBox="1"/>
          <p:nvPr/>
        </p:nvSpPr>
        <p:spPr>
          <a:xfrm>
            <a:off x="1869894"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cxnSp>
        <p:nvCxnSpPr>
          <p:cNvPr id="516" name="Google Shape;516;p38"/>
          <p:cNvCxnSpPr/>
          <p:nvPr/>
        </p:nvCxnSpPr>
        <p:spPr>
          <a:xfrm rot="10800000">
            <a:off x="3110706"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7" name="Google Shape;517;p38"/>
          <p:cNvSpPr txBox="1"/>
          <p:nvPr/>
        </p:nvSpPr>
        <p:spPr>
          <a:xfrm>
            <a:off x="3076047"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cxnSp>
        <p:nvCxnSpPr>
          <p:cNvPr id="518" name="Google Shape;518;p38"/>
          <p:cNvCxnSpPr/>
          <p:nvPr/>
        </p:nvCxnSpPr>
        <p:spPr>
          <a:xfrm rot="10800000">
            <a:off x="4315484"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9" name="Google Shape;519;p38"/>
          <p:cNvSpPr txBox="1"/>
          <p:nvPr/>
        </p:nvSpPr>
        <p:spPr>
          <a:xfrm>
            <a:off x="4282200"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cxnSp>
        <p:nvCxnSpPr>
          <p:cNvPr id="520" name="Google Shape;520;p38"/>
          <p:cNvCxnSpPr/>
          <p:nvPr/>
        </p:nvCxnSpPr>
        <p:spPr>
          <a:xfrm rot="10800000">
            <a:off x="55202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21" name="Google Shape;521;p38"/>
          <p:cNvSpPr txBox="1"/>
          <p:nvPr/>
        </p:nvSpPr>
        <p:spPr>
          <a:xfrm>
            <a:off x="5488353"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cxnSp>
        <p:nvCxnSpPr>
          <p:cNvPr id="522" name="Google Shape;522;p38"/>
          <p:cNvCxnSpPr/>
          <p:nvPr/>
        </p:nvCxnSpPr>
        <p:spPr>
          <a:xfrm rot="10800000">
            <a:off x="6725042"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23" name="Google Shape;523;p38"/>
          <p:cNvSpPr txBox="1"/>
          <p:nvPr/>
        </p:nvSpPr>
        <p:spPr>
          <a:xfrm>
            <a:off x="6694505"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24" name="Google Shape;524;p38"/>
          <p:cNvCxnSpPr/>
          <p:nvPr/>
        </p:nvCxnSpPr>
        <p:spPr>
          <a:xfrm rot="10800000">
            <a:off x="1312790"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5" name="Google Shape;525;p38"/>
          <p:cNvSpPr txBox="1"/>
          <p:nvPr/>
        </p:nvSpPr>
        <p:spPr>
          <a:xfrm>
            <a:off x="1248833"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cxnSp>
        <p:nvCxnSpPr>
          <p:cNvPr id="526" name="Google Shape;526;p38"/>
          <p:cNvCxnSpPr/>
          <p:nvPr/>
        </p:nvCxnSpPr>
        <p:spPr>
          <a:xfrm rot="10800000">
            <a:off x="2517569"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7" name="Google Shape;527;p38"/>
          <p:cNvSpPr txBox="1"/>
          <p:nvPr/>
        </p:nvSpPr>
        <p:spPr>
          <a:xfrm>
            <a:off x="2461965"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cxnSp>
        <p:nvCxnSpPr>
          <p:cNvPr id="528" name="Google Shape;528;p38"/>
          <p:cNvCxnSpPr/>
          <p:nvPr/>
        </p:nvCxnSpPr>
        <p:spPr>
          <a:xfrm rot="10800000">
            <a:off x="372234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9" name="Google Shape;529;p38"/>
          <p:cNvSpPr txBox="1"/>
          <p:nvPr/>
        </p:nvSpPr>
        <p:spPr>
          <a:xfrm>
            <a:off x="3675097"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30" name="Google Shape;530;p38"/>
          <p:cNvCxnSpPr/>
          <p:nvPr/>
        </p:nvCxnSpPr>
        <p:spPr>
          <a:xfrm rot="10800000">
            <a:off x="4927126"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1" name="Google Shape;531;p38"/>
          <p:cNvSpPr txBox="1"/>
          <p:nvPr/>
        </p:nvSpPr>
        <p:spPr>
          <a:xfrm>
            <a:off x="4888229"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cxnSp>
        <p:nvCxnSpPr>
          <p:cNvPr id="532" name="Google Shape;532;p38"/>
          <p:cNvCxnSpPr/>
          <p:nvPr/>
        </p:nvCxnSpPr>
        <p:spPr>
          <a:xfrm rot="10800000">
            <a:off x="6131905"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3" name="Google Shape;533;p38"/>
          <p:cNvSpPr txBox="1"/>
          <p:nvPr/>
        </p:nvSpPr>
        <p:spPr>
          <a:xfrm>
            <a:off x="6101362"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cxnSp>
        <p:nvCxnSpPr>
          <p:cNvPr id="534" name="Google Shape;534;p38"/>
          <p:cNvCxnSpPr/>
          <p:nvPr/>
        </p:nvCxnSpPr>
        <p:spPr>
          <a:xfrm rot="10800000">
            <a:off x="7336683"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5" name="Google Shape;535;p38"/>
          <p:cNvSpPr txBox="1"/>
          <p:nvPr/>
        </p:nvSpPr>
        <p:spPr>
          <a:xfrm>
            <a:off x="7302226" y="3648150"/>
            <a:ext cx="943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541" name="Google Shape;541;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35</a:t>
            </a:fld>
            <a:endParaRPr/>
          </a:p>
        </p:txBody>
      </p:sp>
      <p:sp>
        <p:nvSpPr>
          <p:cNvPr id="542" name="Google Shape;542;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39"/>
          <p:cNvGrpSpPr/>
          <p:nvPr/>
        </p:nvGrpSpPr>
        <p:grpSpPr>
          <a:xfrm>
            <a:off x="1786339" y="1703401"/>
            <a:ext cx="473400" cy="473400"/>
            <a:chOff x="1786339" y="1703401"/>
            <a:chExt cx="473400" cy="473400"/>
          </a:xfrm>
        </p:grpSpPr>
        <p:sp>
          <p:nvSpPr>
            <p:cNvPr id="545" name="Google Shape;545;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1</a:t>
              </a:r>
              <a:endParaRPr sz="600">
                <a:solidFill>
                  <a:schemeClr val="dk1"/>
                </a:solidFill>
                <a:latin typeface="Inria Sans"/>
                <a:ea typeface="Inria Sans"/>
                <a:cs typeface="Inria Sans"/>
                <a:sym typeface="Inria Sans"/>
              </a:endParaRPr>
            </a:p>
          </p:txBody>
        </p:sp>
      </p:grpSp>
      <p:grpSp>
        <p:nvGrpSpPr>
          <p:cNvPr id="547" name="Google Shape;547;p39"/>
          <p:cNvGrpSpPr/>
          <p:nvPr/>
        </p:nvGrpSpPr>
        <p:grpSpPr>
          <a:xfrm>
            <a:off x="3814414" y="1703401"/>
            <a:ext cx="473400" cy="473400"/>
            <a:chOff x="3814414" y="1703401"/>
            <a:chExt cx="473400" cy="473400"/>
          </a:xfrm>
        </p:grpSpPr>
        <p:sp>
          <p:nvSpPr>
            <p:cNvPr id="548" name="Google Shape;548;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9" name="Google Shape;549;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3</a:t>
              </a:r>
              <a:endParaRPr sz="600">
                <a:solidFill>
                  <a:schemeClr val="dk1"/>
                </a:solidFill>
                <a:latin typeface="Inria Sans"/>
                <a:ea typeface="Inria Sans"/>
                <a:cs typeface="Inria Sans"/>
                <a:sym typeface="Inria Sans"/>
              </a:endParaRPr>
            </a:p>
          </p:txBody>
        </p:sp>
      </p:grpSp>
      <p:grpSp>
        <p:nvGrpSpPr>
          <p:cNvPr id="550" name="Google Shape;550;p39"/>
          <p:cNvGrpSpPr/>
          <p:nvPr/>
        </p:nvGrpSpPr>
        <p:grpSpPr>
          <a:xfrm>
            <a:off x="5842489" y="1703401"/>
            <a:ext cx="473400" cy="473400"/>
            <a:chOff x="5842489" y="1703401"/>
            <a:chExt cx="473400" cy="473400"/>
          </a:xfrm>
        </p:grpSpPr>
        <p:sp>
          <p:nvSpPr>
            <p:cNvPr id="551" name="Google Shape;551;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5</a:t>
              </a:r>
              <a:endParaRPr sz="600">
                <a:solidFill>
                  <a:schemeClr val="dk1"/>
                </a:solidFill>
                <a:latin typeface="Inria Sans"/>
                <a:ea typeface="Inria Sans"/>
                <a:cs typeface="Inria Sans"/>
                <a:sym typeface="Inria Sans"/>
              </a:endParaRPr>
            </a:p>
          </p:txBody>
        </p:sp>
      </p:grpSp>
      <p:grpSp>
        <p:nvGrpSpPr>
          <p:cNvPr id="553" name="Google Shape;553;p39"/>
          <p:cNvGrpSpPr/>
          <p:nvPr/>
        </p:nvGrpSpPr>
        <p:grpSpPr>
          <a:xfrm>
            <a:off x="6880814" y="3576300"/>
            <a:ext cx="473400" cy="473400"/>
            <a:chOff x="6880814" y="3576300"/>
            <a:chExt cx="473400" cy="473400"/>
          </a:xfrm>
        </p:grpSpPr>
        <p:sp>
          <p:nvSpPr>
            <p:cNvPr id="554" name="Google Shape;554;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5" name="Google Shape;555;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6</a:t>
              </a:r>
              <a:endParaRPr sz="600">
                <a:solidFill>
                  <a:schemeClr val="dk1"/>
                </a:solidFill>
                <a:latin typeface="Inria Sans"/>
                <a:ea typeface="Inria Sans"/>
                <a:cs typeface="Inria Sans"/>
                <a:sym typeface="Inria Sans"/>
              </a:endParaRPr>
            </a:p>
          </p:txBody>
        </p:sp>
      </p:grpSp>
      <p:grpSp>
        <p:nvGrpSpPr>
          <p:cNvPr id="556" name="Google Shape;556;p39"/>
          <p:cNvGrpSpPr/>
          <p:nvPr/>
        </p:nvGrpSpPr>
        <p:grpSpPr>
          <a:xfrm>
            <a:off x="4852739" y="3576300"/>
            <a:ext cx="473400" cy="473400"/>
            <a:chOff x="4852739" y="3576300"/>
            <a:chExt cx="473400" cy="473400"/>
          </a:xfrm>
        </p:grpSpPr>
        <p:sp>
          <p:nvSpPr>
            <p:cNvPr id="557" name="Google Shape;557;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8" name="Google Shape;558;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4</a:t>
              </a:r>
              <a:endParaRPr sz="600">
                <a:solidFill>
                  <a:schemeClr val="dk1"/>
                </a:solidFill>
                <a:latin typeface="Inria Sans"/>
                <a:ea typeface="Inria Sans"/>
                <a:cs typeface="Inria Sans"/>
                <a:sym typeface="Inria Sans"/>
              </a:endParaRPr>
            </a:p>
          </p:txBody>
        </p:sp>
      </p:grpSp>
      <p:grpSp>
        <p:nvGrpSpPr>
          <p:cNvPr id="559" name="Google Shape;559;p39"/>
          <p:cNvGrpSpPr/>
          <p:nvPr/>
        </p:nvGrpSpPr>
        <p:grpSpPr>
          <a:xfrm>
            <a:off x="2824664" y="3576300"/>
            <a:ext cx="473400" cy="473400"/>
            <a:chOff x="2824664" y="3576300"/>
            <a:chExt cx="473400" cy="473400"/>
          </a:xfrm>
        </p:grpSpPr>
        <p:sp>
          <p:nvSpPr>
            <p:cNvPr id="560" name="Google Shape;560;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61" name="Google Shape;561;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2</a:t>
              </a:r>
              <a:endParaRPr sz="600">
                <a:solidFill>
                  <a:schemeClr val="dk1"/>
                </a:solidFill>
                <a:latin typeface="Inria Sans"/>
                <a:ea typeface="Inria Sans"/>
                <a:cs typeface="Inria Sans"/>
                <a:sym typeface="Inria Sans"/>
              </a:endParaRPr>
            </a:p>
          </p:txBody>
        </p:sp>
      </p:grpSp>
      <p:sp>
        <p:nvSpPr>
          <p:cNvPr id="562" name="Google Shape;562;p39"/>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sp>
        <p:nvSpPr>
          <p:cNvPr id="563" name="Google Shape;563;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sp>
        <p:nvSpPr>
          <p:cNvPr id="564" name="Google Shape;564;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sp>
        <p:nvSpPr>
          <p:cNvPr id="565" name="Google Shape;565;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sp>
        <p:nvSpPr>
          <p:cNvPr id="566" name="Google Shape;566;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sp>
        <p:nvSpPr>
          <p:cNvPr id="567" name="Google Shape;567;p39"/>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sp>
        <p:nvSpPr>
          <p:cNvPr id="573" name="Google Shape;573;p4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36</a:t>
            </a:fld>
            <a:endParaRPr/>
          </a:p>
        </p:txBody>
      </p:sp>
      <p:graphicFrame>
        <p:nvGraphicFramePr>
          <p:cNvPr id="574" name="Google Shape;574;p40"/>
          <p:cNvGraphicFramePr/>
          <p:nvPr/>
        </p:nvGraphicFramePr>
        <p:xfrm>
          <a:off x="1207725" y="1564481"/>
          <a:ext cx="6728525" cy="3197750"/>
        </p:xfrm>
        <a:graphic>
          <a:graphicData uri="http://schemas.openxmlformats.org/drawingml/2006/table">
            <a:tbl>
              <a:tblPr>
                <a:noFill/>
                <a:tableStyleId>{E9A5B51C-8CD4-41C5-B16D-47832BB83C99}</a:tableStyleId>
              </a:tblPr>
              <a:tblGrid>
                <a:gridCol w="1158625"/>
                <a:gridCol w="397850"/>
                <a:gridCol w="397850"/>
                <a:gridCol w="397850"/>
                <a:gridCol w="397850"/>
                <a:gridCol w="397850"/>
                <a:gridCol w="397850"/>
                <a:gridCol w="397850"/>
                <a:gridCol w="397850"/>
                <a:gridCol w="397850"/>
                <a:gridCol w="397850"/>
                <a:gridCol w="397850"/>
                <a:gridCol w="397850"/>
                <a:gridCol w="397850"/>
                <a:gridCol w="397850"/>
              </a:tblGrid>
              <a:tr h="319775">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1"/>
                          </a:solidFill>
                          <a:latin typeface="Inria Sans"/>
                          <a:ea typeface="Inria Sans"/>
                          <a:cs typeface="Inria Sans"/>
                          <a:sym typeface="Inria Sans"/>
                        </a:rPr>
                        <a:t>Week 1</a:t>
                      </a:r>
                      <a:endParaRPr sz="800" b="1">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gridSpan="7">
                  <a:txBody>
                    <a:bodyPr/>
                    <a:lstStyle/>
                    <a:p>
                      <a:pPr marL="0" lvl="0" indent="0" algn="ctr" rtl="0">
                        <a:spcBef>
                          <a:spcPts val="0"/>
                        </a:spcBef>
                        <a:spcAft>
                          <a:spcPts val="0"/>
                        </a:spcAft>
                        <a:buNone/>
                      </a:pPr>
                      <a:r>
                        <a:rPr lang="en" sz="800" b="1">
                          <a:solidFill>
                            <a:schemeClr val="dk1"/>
                          </a:solidFill>
                          <a:latin typeface="Inria Sans"/>
                          <a:ea typeface="Inria Sans"/>
                          <a:cs typeface="Inria Sans"/>
                          <a:sym typeface="Inria Sans"/>
                        </a:rPr>
                        <a:t>Week 2</a:t>
                      </a:r>
                      <a:endParaRPr sz="800" b="1">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319775">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5</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6</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7</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8</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9</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10</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None/>
                      </a:pPr>
                      <a:r>
                        <a:rPr lang="en" sz="800">
                          <a:solidFill>
                            <a:schemeClr val="dk1"/>
                          </a:solidFill>
                          <a:latin typeface="Inria Sans"/>
                          <a:ea typeface="Inria Sans"/>
                          <a:cs typeface="Inria Sans"/>
                          <a:sym typeface="Inria Sans"/>
                        </a:rPr>
                        <a:t>Task 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5</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6</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7</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8</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580" name="Google Shape;580;p4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37</a:t>
            </a:fld>
            <a:endParaRPr/>
          </a:p>
        </p:txBody>
      </p:sp>
      <p:sp>
        <p:nvSpPr>
          <p:cNvPr id="581" name="Google Shape;581;p41"/>
          <p:cNvSpPr/>
          <p:nvPr/>
        </p:nvSpPr>
        <p:spPr>
          <a:xfrm>
            <a:off x="1207850" y="1592100"/>
            <a:ext cx="3630900" cy="1367700"/>
          </a:xfrm>
          <a:prstGeom prst="rect">
            <a:avLst/>
          </a:prstGeom>
          <a:solidFill>
            <a:srgbClr val="082A44">
              <a:alpha val="1732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Inria Sans"/>
                <a:ea typeface="Inria Sans"/>
                <a:cs typeface="Inria Sans"/>
                <a:sym typeface="Inria Sans"/>
              </a:rPr>
              <a:t>STRENGTHS</a:t>
            </a:r>
            <a:endParaRPr b="1">
              <a:solidFill>
                <a:schemeClr val="dk1"/>
              </a:solidFill>
              <a:latin typeface="Inria Sans"/>
              <a:ea typeface="Inria Sans"/>
              <a:cs typeface="Inria Sans"/>
              <a:sym typeface="Inria Sans"/>
            </a:endParaRPr>
          </a:p>
          <a:p>
            <a:pPr marL="0" lvl="0" indent="0" algn="l" rtl="0">
              <a:spcBef>
                <a:spcPts val="600"/>
              </a:spcBef>
              <a:spcAft>
                <a:spcPts val="600"/>
              </a:spcAft>
              <a:buNone/>
            </a:pPr>
            <a:r>
              <a:rPr lang="en">
                <a:solidFill>
                  <a:schemeClr val="dk1"/>
                </a:solidFill>
                <a:latin typeface="Inria Sans"/>
                <a:ea typeface="Inria Sans"/>
                <a:cs typeface="Inria Sans"/>
                <a:sym typeface="Inria Sans"/>
              </a:rPr>
              <a:t>Blue is the colour of the clear sky and the deep sea</a:t>
            </a:r>
            <a:endParaRPr>
              <a:solidFill>
                <a:schemeClr val="dk1"/>
              </a:solidFill>
              <a:latin typeface="Inria Sans"/>
              <a:ea typeface="Inria Sans"/>
              <a:cs typeface="Inria Sans"/>
              <a:sym typeface="Inria Sans"/>
            </a:endParaRPr>
          </a:p>
        </p:txBody>
      </p:sp>
      <p:sp>
        <p:nvSpPr>
          <p:cNvPr id="582" name="Google Shape;582;p41"/>
          <p:cNvSpPr/>
          <p:nvPr/>
        </p:nvSpPr>
        <p:spPr>
          <a:xfrm>
            <a:off x="4988872" y="1592100"/>
            <a:ext cx="3630900" cy="1367700"/>
          </a:xfrm>
          <a:prstGeom prst="rect">
            <a:avLst/>
          </a:prstGeom>
          <a:solidFill>
            <a:srgbClr val="082A44">
              <a:alpha val="1732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Inria Sans"/>
                <a:ea typeface="Inria Sans"/>
                <a:cs typeface="Inria Sans"/>
                <a:sym typeface="Inria Sans"/>
              </a:rPr>
              <a:t>WEAKNESSES</a:t>
            </a:r>
            <a:endParaRPr b="1">
              <a:solidFill>
                <a:schemeClr val="dk1"/>
              </a:solidFill>
              <a:latin typeface="Inria Sans"/>
              <a:ea typeface="Inria Sans"/>
              <a:cs typeface="Inria Sans"/>
              <a:sym typeface="Inria Sans"/>
            </a:endParaRPr>
          </a:p>
          <a:p>
            <a:pPr marL="0" lvl="0" indent="0" algn="r" rtl="0">
              <a:spcBef>
                <a:spcPts val="600"/>
              </a:spcBef>
              <a:spcAft>
                <a:spcPts val="600"/>
              </a:spcAft>
              <a:buNone/>
            </a:pPr>
            <a:r>
              <a:rPr lang="en">
                <a:solidFill>
                  <a:schemeClr val="dk1"/>
                </a:solidFill>
                <a:latin typeface="Inria Sans"/>
                <a:ea typeface="Inria Sans"/>
                <a:cs typeface="Inria Sans"/>
                <a:sym typeface="Inria Sans"/>
              </a:rPr>
              <a:t>Yellow is the color of gold, butter and ripe lemons</a:t>
            </a:r>
            <a:endParaRPr>
              <a:solidFill>
                <a:schemeClr val="dk1"/>
              </a:solidFill>
              <a:latin typeface="Inria Sans"/>
              <a:ea typeface="Inria Sans"/>
              <a:cs typeface="Inria Sans"/>
              <a:sym typeface="Inria Sans"/>
            </a:endParaRPr>
          </a:p>
        </p:txBody>
      </p:sp>
      <p:sp>
        <p:nvSpPr>
          <p:cNvPr id="583" name="Google Shape;583;p41"/>
          <p:cNvSpPr/>
          <p:nvPr/>
        </p:nvSpPr>
        <p:spPr>
          <a:xfrm>
            <a:off x="1207850" y="3110004"/>
            <a:ext cx="3630900" cy="1367700"/>
          </a:xfrm>
          <a:prstGeom prst="rect">
            <a:avLst/>
          </a:prstGeom>
          <a:solidFill>
            <a:srgbClr val="082A44">
              <a:alpha val="1732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Inria Sans"/>
              <a:ea typeface="Inria Sans"/>
              <a:cs typeface="Inria Sans"/>
              <a:sym typeface="Inria Sans"/>
            </a:endParaRPr>
          </a:p>
          <a:p>
            <a:pPr marL="0" lvl="0" indent="0" algn="l" rtl="0">
              <a:spcBef>
                <a:spcPts val="600"/>
              </a:spcBef>
              <a:spcAft>
                <a:spcPts val="0"/>
              </a:spcAft>
              <a:buClr>
                <a:schemeClr val="dk1"/>
              </a:buClr>
              <a:buSzPts val="1100"/>
              <a:buFont typeface="Arial"/>
              <a:buNone/>
            </a:pPr>
            <a:r>
              <a:rPr lang="en">
                <a:solidFill>
                  <a:schemeClr val="dk1"/>
                </a:solidFill>
                <a:latin typeface="Inria Sans"/>
                <a:ea typeface="Inria Sans"/>
                <a:cs typeface="Inria Sans"/>
                <a:sym typeface="Inria Sans"/>
              </a:rPr>
              <a:t>Black is the color of ebony and of outer space</a:t>
            </a:r>
            <a:endParaRPr>
              <a:solidFill>
                <a:schemeClr val="dk1"/>
              </a:solidFill>
              <a:latin typeface="Inria Sans"/>
              <a:ea typeface="Inria Sans"/>
              <a:cs typeface="Inria Sans"/>
              <a:sym typeface="Inria Sans"/>
            </a:endParaRPr>
          </a:p>
          <a:p>
            <a:pPr marL="0" lvl="0" indent="0" algn="l" rtl="0">
              <a:spcBef>
                <a:spcPts val="600"/>
              </a:spcBef>
              <a:spcAft>
                <a:spcPts val="600"/>
              </a:spcAft>
              <a:buClr>
                <a:schemeClr val="dk1"/>
              </a:buClr>
              <a:buSzPts val="1100"/>
              <a:buFont typeface="Arial"/>
              <a:buNone/>
            </a:pPr>
            <a:r>
              <a:rPr lang="en" b="1">
                <a:solidFill>
                  <a:schemeClr val="dk1"/>
                </a:solidFill>
                <a:latin typeface="Inria Sans"/>
                <a:ea typeface="Inria Sans"/>
                <a:cs typeface="Inria Sans"/>
                <a:sym typeface="Inria Sans"/>
              </a:rPr>
              <a:t>OPPORTUNITIES</a:t>
            </a:r>
            <a:endParaRPr>
              <a:solidFill>
                <a:schemeClr val="dk1"/>
              </a:solidFill>
              <a:latin typeface="Inria Sans"/>
              <a:ea typeface="Inria Sans"/>
              <a:cs typeface="Inria Sans"/>
              <a:sym typeface="Inria Sans"/>
            </a:endParaRPr>
          </a:p>
        </p:txBody>
      </p:sp>
      <p:sp>
        <p:nvSpPr>
          <p:cNvPr id="584" name="Google Shape;584;p41"/>
          <p:cNvSpPr/>
          <p:nvPr/>
        </p:nvSpPr>
        <p:spPr>
          <a:xfrm>
            <a:off x="4988872" y="3110004"/>
            <a:ext cx="3630900" cy="1367700"/>
          </a:xfrm>
          <a:prstGeom prst="rect">
            <a:avLst/>
          </a:prstGeom>
          <a:solidFill>
            <a:srgbClr val="082A44">
              <a:alpha val="1732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Inria Sans"/>
                <a:ea typeface="Inria Sans"/>
                <a:cs typeface="Inria Sans"/>
                <a:sym typeface="Inria Sans"/>
              </a:rPr>
              <a:t>White is the color of milk and fresh snow</a:t>
            </a:r>
            <a:endParaRPr>
              <a:solidFill>
                <a:schemeClr val="dk1"/>
              </a:solidFill>
              <a:latin typeface="Inria Sans"/>
              <a:ea typeface="Inria Sans"/>
              <a:cs typeface="Inria Sans"/>
              <a:sym typeface="Inria Sans"/>
            </a:endParaRPr>
          </a:p>
          <a:p>
            <a:pPr marL="0" lvl="0" indent="0" algn="r" rtl="0">
              <a:spcBef>
                <a:spcPts val="600"/>
              </a:spcBef>
              <a:spcAft>
                <a:spcPts val="600"/>
              </a:spcAft>
              <a:buNone/>
            </a:pPr>
            <a:r>
              <a:rPr lang="en" b="1">
                <a:solidFill>
                  <a:schemeClr val="dk1"/>
                </a:solidFill>
                <a:latin typeface="Inria Sans"/>
                <a:ea typeface="Inria Sans"/>
                <a:cs typeface="Inria Sans"/>
                <a:sym typeface="Inria Sans"/>
              </a:rPr>
              <a:t>THREATS</a:t>
            </a:r>
            <a:endParaRPr>
              <a:solidFill>
                <a:schemeClr val="dk1"/>
              </a:solidFill>
              <a:latin typeface="Inria Sans"/>
              <a:ea typeface="Inria Sans"/>
              <a:cs typeface="Inria Sans"/>
              <a:sym typeface="Inria Sans"/>
            </a:endParaRPr>
          </a:p>
        </p:txBody>
      </p:sp>
      <p:sp>
        <p:nvSpPr>
          <p:cNvPr id="585" name="Google Shape;585;p41"/>
          <p:cNvSpPr/>
          <p:nvPr/>
        </p:nvSpPr>
        <p:spPr>
          <a:xfrm>
            <a:off x="3796421" y="1915783"/>
            <a:ext cx="2086500" cy="2086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rot="5400000">
            <a:off x="3946747" y="1915783"/>
            <a:ext cx="2086500" cy="20865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rot="10800000">
            <a:off x="3946747" y="2067267"/>
            <a:ext cx="2086500" cy="2086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rot="-5400000">
            <a:off x="3796421" y="2067267"/>
            <a:ext cx="2086500" cy="2086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4339534" y="2350989"/>
            <a:ext cx="245233" cy="375302"/>
          </a:xfrm>
          <a:prstGeom prst="rect">
            <a:avLst/>
          </a:prstGeom>
        </p:spPr>
        <p:txBody>
          <a:bodyPr>
            <a:prstTxWarp prst="textPlain">
              <a:avLst/>
            </a:prstTxWarp>
          </a:bodyPr>
          <a:lstStyle/>
          <a:p>
            <a:pPr lvl="0" algn="ctr"/>
            <a:r>
              <a:rPr b="1" i="0">
                <a:ln>
                  <a:noFill/>
                </a:ln>
                <a:solidFill>
                  <a:schemeClr val="dk1"/>
                </a:solidFill>
                <a:latin typeface="Saira Semi Condensed"/>
              </a:rPr>
              <a:t>S</a:t>
            </a:r>
          </a:p>
        </p:txBody>
      </p:sp>
      <p:sp>
        <p:nvSpPr>
          <p:cNvPr id="590" name="Google Shape;590;p41"/>
          <p:cNvSpPr/>
          <p:nvPr/>
        </p:nvSpPr>
        <p:spPr>
          <a:xfrm>
            <a:off x="5216206" y="2357652"/>
            <a:ext cx="453681" cy="366773"/>
          </a:xfrm>
          <a:prstGeom prst="rect">
            <a:avLst/>
          </a:prstGeom>
        </p:spPr>
        <p:txBody>
          <a:bodyPr>
            <a:prstTxWarp prst="textPlain">
              <a:avLst/>
            </a:prstTxWarp>
          </a:bodyPr>
          <a:lstStyle/>
          <a:p>
            <a:pPr lvl="0" algn="ctr"/>
            <a:r>
              <a:rPr b="1" i="0">
                <a:ln>
                  <a:noFill/>
                </a:ln>
                <a:solidFill>
                  <a:schemeClr val="dk1"/>
                </a:solidFill>
                <a:latin typeface="Saira Semi Condensed"/>
              </a:rPr>
              <a:t>W</a:t>
            </a:r>
          </a:p>
        </p:txBody>
      </p:sp>
      <p:sp>
        <p:nvSpPr>
          <p:cNvPr id="591" name="Google Shape;591;p41"/>
          <p:cNvSpPr/>
          <p:nvPr/>
        </p:nvSpPr>
        <p:spPr>
          <a:xfrm>
            <a:off x="4309680" y="3305991"/>
            <a:ext cx="276154" cy="375302"/>
          </a:xfrm>
          <a:prstGeom prst="rect">
            <a:avLst/>
          </a:prstGeom>
        </p:spPr>
        <p:txBody>
          <a:bodyPr>
            <a:prstTxWarp prst="textPlain">
              <a:avLst/>
            </a:prstTxWarp>
          </a:bodyPr>
          <a:lstStyle/>
          <a:p>
            <a:pPr lvl="0" algn="ctr"/>
            <a:r>
              <a:rPr b="1" i="0">
                <a:ln>
                  <a:noFill/>
                </a:ln>
                <a:solidFill>
                  <a:schemeClr val="dk1"/>
                </a:solidFill>
                <a:latin typeface="Saira Semi Condensed"/>
              </a:rPr>
              <a:t>O</a:t>
            </a:r>
          </a:p>
        </p:txBody>
      </p:sp>
      <p:sp>
        <p:nvSpPr>
          <p:cNvPr id="592" name="Google Shape;592;p41"/>
          <p:cNvSpPr/>
          <p:nvPr/>
        </p:nvSpPr>
        <p:spPr>
          <a:xfrm>
            <a:off x="5314832" y="3312654"/>
            <a:ext cx="256428" cy="366773"/>
          </a:xfrm>
          <a:prstGeom prst="rect">
            <a:avLst/>
          </a:prstGeom>
        </p:spPr>
        <p:txBody>
          <a:bodyPr>
            <a:prstTxWarp prst="textPlain">
              <a:avLst/>
            </a:prstTxWarp>
          </a:bodyPr>
          <a:lstStyle/>
          <a:p>
            <a:pPr lvl="0" algn="ctr"/>
            <a:r>
              <a:rPr b="1" i="0">
                <a:ln>
                  <a:noFill/>
                </a:ln>
                <a:solidFill>
                  <a:schemeClr val="dk1"/>
                </a:solidFill>
                <a:latin typeface="Saira Semi Condensed"/>
              </a:rPr>
              <a:t>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2"/>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598" name="Google Shape;598;p4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38</a:t>
            </a:fld>
            <a:endParaRPr/>
          </a:p>
        </p:txBody>
      </p:sp>
      <p:sp>
        <p:nvSpPr>
          <p:cNvPr id="599" name="Google Shape;599;p42"/>
          <p:cNvSpPr txBox="1"/>
          <p:nvPr/>
        </p:nvSpPr>
        <p:spPr>
          <a:xfrm>
            <a:off x="1986120" y="467025"/>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Activities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800" b="1">
              <a:solidFill>
                <a:schemeClr val="dk1"/>
              </a:solidFill>
              <a:latin typeface="Inria Sans"/>
              <a:ea typeface="Inria Sans"/>
              <a:cs typeface="Inria Sans"/>
              <a:sym typeface="Inria Sans"/>
            </a:endParaRPr>
          </a:p>
        </p:txBody>
      </p:sp>
      <p:sp>
        <p:nvSpPr>
          <p:cNvPr id="600" name="Google Shape;600;p42"/>
          <p:cNvSpPr txBox="1"/>
          <p:nvPr/>
        </p:nvSpPr>
        <p:spPr>
          <a:xfrm>
            <a:off x="1986120" y="2061694"/>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Resources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1" name="Google Shape;601;p42"/>
          <p:cNvSpPr txBox="1"/>
          <p:nvPr/>
        </p:nvSpPr>
        <p:spPr>
          <a:xfrm>
            <a:off x="3710040"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Value Propositions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2" name="Google Shape;602;p42"/>
          <p:cNvSpPr txBox="1"/>
          <p:nvPr/>
        </p:nvSpPr>
        <p:spPr>
          <a:xfrm>
            <a:off x="5433959" y="467025"/>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Customer Relationships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3" name="Google Shape;603;p42"/>
          <p:cNvSpPr txBox="1"/>
          <p:nvPr/>
        </p:nvSpPr>
        <p:spPr>
          <a:xfrm>
            <a:off x="5433959" y="2061694"/>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Channels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4" name="Google Shape;604;p42"/>
          <p:cNvSpPr txBox="1"/>
          <p:nvPr/>
        </p:nvSpPr>
        <p:spPr>
          <a:xfrm>
            <a:off x="7157879"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Customer Segments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5" name="Google Shape;605;p42"/>
          <p:cNvSpPr txBox="1"/>
          <p:nvPr/>
        </p:nvSpPr>
        <p:spPr>
          <a:xfrm>
            <a:off x="262200"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Partners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800" b="1">
              <a:solidFill>
                <a:schemeClr val="dk1"/>
              </a:solidFill>
              <a:latin typeface="Inria Sans"/>
              <a:ea typeface="Inria Sans"/>
              <a:cs typeface="Inria Sans"/>
              <a:sym typeface="Inria Sans"/>
            </a:endParaRPr>
          </a:p>
        </p:txBody>
      </p:sp>
      <p:sp>
        <p:nvSpPr>
          <p:cNvPr id="606" name="Google Shape;606;p42"/>
          <p:cNvSpPr txBox="1"/>
          <p:nvPr/>
        </p:nvSpPr>
        <p:spPr>
          <a:xfrm>
            <a:off x="262200" y="3656363"/>
            <a:ext cx="4309800" cy="123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Cost Structure</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7" name="Google Shape;607;p42"/>
          <p:cNvSpPr txBox="1"/>
          <p:nvPr/>
        </p:nvSpPr>
        <p:spPr>
          <a:xfrm>
            <a:off x="4571999" y="3656363"/>
            <a:ext cx="4309800" cy="123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Revenue Streams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8" name="Google Shape;608;p42"/>
          <p:cNvSpPr/>
          <p:nvPr/>
        </p:nvSpPr>
        <p:spPr>
          <a:xfrm>
            <a:off x="4279392" y="3732401"/>
            <a:ext cx="216410" cy="2151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6865890" y="543301"/>
            <a:ext cx="215789" cy="19370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1702233" y="543296"/>
            <a:ext cx="207590" cy="20759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8608121" y="543223"/>
            <a:ext cx="197487" cy="2082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42"/>
          <p:cNvGrpSpPr/>
          <p:nvPr/>
        </p:nvGrpSpPr>
        <p:grpSpPr>
          <a:xfrm>
            <a:off x="8577842" y="3732406"/>
            <a:ext cx="227770" cy="165313"/>
            <a:chOff x="4604550" y="3714775"/>
            <a:chExt cx="439625" cy="319075"/>
          </a:xfrm>
        </p:grpSpPr>
        <p:sp>
          <p:nvSpPr>
            <p:cNvPr id="613" name="Google Shape;613;p42"/>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2"/>
          <p:cNvGrpSpPr/>
          <p:nvPr/>
        </p:nvGrpSpPr>
        <p:grpSpPr>
          <a:xfrm>
            <a:off x="5169094" y="543218"/>
            <a:ext cx="188666" cy="240398"/>
            <a:chOff x="1959600" y="4980625"/>
            <a:chExt cx="364150" cy="464000"/>
          </a:xfrm>
        </p:grpSpPr>
        <p:sp>
          <p:nvSpPr>
            <p:cNvPr id="616" name="Google Shape;616;p42"/>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42"/>
          <p:cNvGrpSpPr/>
          <p:nvPr/>
        </p:nvGrpSpPr>
        <p:grpSpPr>
          <a:xfrm>
            <a:off x="6802664" y="2137732"/>
            <a:ext cx="278880" cy="267521"/>
            <a:chOff x="5233525" y="4954450"/>
            <a:chExt cx="538275" cy="516350"/>
          </a:xfrm>
        </p:grpSpPr>
        <p:sp>
          <p:nvSpPr>
            <p:cNvPr id="624" name="Google Shape;624;p4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2"/>
          <p:cNvGrpSpPr/>
          <p:nvPr/>
        </p:nvGrpSpPr>
        <p:grpSpPr>
          <a:xfrm>
            <a:off x="3358097" y="2137734"/>
            <a:ext cx="283932" cy="258066"/>
            <a:chOff x="4556450" y="4963575"/>
            <a:chExt cx="548025" cy="498100"/>
          </a:xfrm>
        </p:grpSpPr>
        <p:sp>
          <p:nvSpPr>
            <p:cNvPr id="636" name="Google Shape;636;p42"/>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42"/>
          <p:cNvSpPr/>
          <p:nvPr/>
        </p:nvSpPr>
        <p:spPr>
          <a:xfrm>
            <a:off x="3406103" y="543301"/>
            <a:ext cx="227743" cy="22779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FUNNEL</a:t>
            </a:r>
            <a:endParaRPr/>
          </a:p>
        </p:txBody>
      </p:sp>
      <p:sp>
        <p:nvSpPr>
          <p:cNvPr id="647" name="Google Shape;647;p4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39</a:t>
            </a:fld>
            <a:endParaRPr/>
          </a:p>
        </p:txBody>
      </p:sp>
      <p:grpSp>
        <p:nvGrpSpPr>
          <p:cNvPr id="648" name="Google Shape;648;p43"/>
          <p:cNvGrpSpPr/>
          <p:nvPr/>
        </p:nvGrpSpPr>
        <p:grpSpPr>
          <a:xfrm>
            <a:off x="1207842" y="1413043"/>
            <a:ext cx="3608219" cy="3243858"/>
            <a:chOff x="3778727" y="4460423"/>
            <a:chExt cx="720160" cy="647438"/>
          </a:xfrm>
        </p:grpSpPr>
        <p:sp>
          <p:nvSpPr>
            <p:cNvPr id="649" name="Google Shape;649;p43"/>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PURCHASE</a:t>
              </a:r>
              <a:endParaRPr sz="1200" b="1" i="0" u="none" strike="noStrike" cap="none">
                <a:solidFill>
                  <a:schemeClr val="dk1"/>
                </a:solidFill>
                <a:latin typeface="Inria Sans"/>
                <a:ea typeface="Inria Sans"/>
                <a:cs typeface="Inria Sans"/>
                <a:sym typeface="Inria Sans"/>
              </a:endParaRPr>
            </a:p>
          </p:txBody>
        </p:sp>
        <p:sp>
          <p:nvSpPr>
            <p:cNvPr id="650" name="Google Shape;650;p43"/>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accent1"/>
                  </a:solidFill>
                  <a:latin typeface="Inria Sans"/>
                  <a:ea typeface="Inria Sans"/>
                  <a:cs typeface="Inria Sans"/>
                  <a:sym typeface="Inria Sans"/>
                </a:rPr>
                <a:t>LOYALTY</a:t>
              </a:r>
              <a:endParaRPr sz="1200" b="1" i="0" u="none" strike="noStrike" cap="none">
                <a:solidFill>
                  <a:schemeClr val="accent1"/>
                </a:solidFill>
                <a:latin typeface="Inria Sans"/>
                <a:ea typeface="Inria Sans"/>
                <a:cs typeface="Inria Sans"/>
                <a:sym typeface="Inria Sans"/>
              </a:endParaRPr>
            </a:p>
          </p:txBody>
        </p:sp>
        <p:sp>
          <p:nvSpPr>
            <p:cNvPr id="651" name="Google Shape;651;p43"/>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AWARENESS</a:t>
              </a:r>
              <a:endParaRPr sz="1200" b="1" i="0" u="none" strike="noStrike" cap="none">
                <a:solidFill>
                  <a:schemeClr val="dk1"/>
                </a:solidFill>
                <a:latin typeface="Inria Sans"/>
                <a:ea typeface="Inria Sans"/>
                <a:cs typeface="Inria Sans"/>
                <a:sym typeface="Inria Sans"/>
              </a:endParaRPr>
            </a:p>
          </p:txBody>
        </p:sp>
        <p:sp>
          <p:nvSpPr>
            <p:cNvPr id="652" name="Google Shape;652;p43"/>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EVALUATION</a:t>
              </a:r>
              <a:endParaRPr sz="1200" b="1" i="0" u="none" strike="noStrike" cap="none">
                <a:solidFill>
                  <a:schemeClr val="dk1"/>
                </a:solidFill>
                <a:latin typeface="Inria Sans"/>
                <a:ea typeface="Inria Sans"/>
                <a:cs typeface="Inria Sans"/>
                <a:sym typeface="Inria Sans"/>
              </a:endParaRPr>
            </a:p>
          </p:txBody>
        </p:sp>
        <p:sp>
          <p:nvSpPr>
            <p:cNvPr id="653" name="Google Shape;653;p43"/>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DISCOVERY</a:t>
              </a:r>
              <a:endParaRPr sz="1200" b="1" i="0" u="none" strike="noStrike" cap="none">
                <a:solidFill>
                  <a:schemeClr val="dk1"/>
                </a:solidFill>
                <a:latin typeface="Inria Sans"/>
                <a:ea typeface="Inria Sans"/>
                <a:cs typeface="Inria Sans"/>
                <a:sym typeface="Inria Sans"/>
              </a:endParaRPr>
            </a:p>
          </p:txBody>
        </p:sp>
        <p:sp>
          <p:nvSpPr>
            <p:cNvPr id="654" name="Google Shape;654;p43"/>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INTENT</a:t>
              </a:r>
              <a:endParaRPr sz="1200" b="1" i="0" u="none" strike="noStrike" cap="none">
                <a:solidFill>
                  <a:schemeClr val="dk1"/>
                </a:solidFill>
                <a:latin typeface="Inria Sans"/>
                <a:ea typeface="Inria Sans"/>
                <a:cs typeface="Inria Sans"/>
                <a:sym typeface="Inria Sans"/>
              </a:endParaRPr>
            </a:p>
          </p:txBody>
        </p:sp>
        <p:sp>
          <p:nvSpPr>
            <p:cNvPr id="655" name="Google Shape;655;p43"/>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dk1"/>
                </a:solidFill>
                <a:latin typeface="Inria Sans"/>
                <a:ea typeface="Inria Sans"/>
                <a:cs typeface="Inria Sans"/>
                <a:sym typeface="Inria Sans"/>
              </a:endParaRPr>
            </a:p>
          </p:txBody>
        </p:sp>
      </p:grpSp>
      <p:cxnSp>
        <p:nvCxnSpPr>
          <p:cNvPr id="656" name="Google Shape;656;p43"/>
          <p:cNvCxnSpPr/>
          <p:nvPr/>
        </p:nvCxnSpPr>
        <p:spPr>
          <a:xfrm>
            <a:off x="47361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657" name="Google Shape;657;p43"/>
          <p:cNvSpPr txBox="1"/>
          <p:nvPr/>
        </p:nvSpPr>
        <p:spPr>
          <a:xfrm>
            <a:off x="585460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58" name="Google Shape;658;p43"/>
          <p:cNvCxnSpPr/>
          <p:nvPr/>
        </p:nvCxnSpPr>
        <p:spPr>
          <a:xfrm>
            <a:off x="45804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659" name="Google Shape;659;p43"/>
          <p:cNvSpPr txBox="1"/>
          <p:nvPr/>
        </p:nvSpPr>
        <p:spPr>
          <a:xfrm>
            <a:off x="585460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0" name="Google Shape;660;p43"/>
          <p:cNvCxnSpPr/>
          <p:nvPr/>
        </p:nvCxnSpPr>
        <p:spPr>
          <a:xfrm>
            <a:off x="43592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661" name="Google Shape;661;p43"/>
          <p:cNvSpPr txBox="1"/>
          <p:nvPr/>
        </p:nvSpPr>
        <p:spPr>
          <a:xfrm>
            <a:off x="585460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2" name="Google Shape;662;p43"/>
          <p:cNvCxnSpPr/>
          <p:nvPr/>
        </p:nvCxnSpPr>
        <p:spPr>
          <a:xfrm>
            <a:off x="41707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663" name="Google Shape;663;p43"/>
          <p:cNvSpPr txBox="1"/>
          <p:nvPr/>
        </p:nvSpPr>
        <p:spPr>
          <a:xfrm>
            <a:off x="585460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4" name="Google Shape;664;p43"/>
          <p:cNvCxnSpPr/>
          <p:nvPr/>
        </p:nvCxnSpPr>
        <p:spPr>
          <a:xfrm>
            <a:off x="39659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665" name="Google Shape;665;p43"/>
          <p:cNvSpPr txBox="1"/>
          <p:nvPr/>
        </p:nvSpPr>
        <p:spPr>
          <a:xfrm>
            <a:off x="585460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6" name="Google Shape;666;p43"/>
          <p:cNvCxnSpPr/>
          <p:nvPr/>
        </p:nvCxnSpPr>
        <p:spPr>
          <a:xfrm>
            <a:off x="37528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667" name="Google Shape;667;p43"/>
          <p:cNvSpPr txBox="1"/>
          <p:nvPr/>
        </p:nvSpPr>
        <p:spPr>
          <a:xfrm>
            <a:off x="585460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Formula DCT</a:t>
            </a:r>
            <a:endParaRPr/>
          </a:p>
        </p:txBody>
      </p:sp>
      <p:sp>
        <p:nvSpPr>
          <p:cNvPr id="242" name="Google Shape;242;p17"/>
          <p:cNvSpPr txBox="1">
            <a:spLocks noGrp="1"/>
          </p:cNvSpPr>
          <p:nvPr>
            <p:ph type="body" idx="1"/>
          </p:nvPr>
        </p:nvSpPr>
        <p:spPr>
          <a:xfrm>
            <a:off x="285720" y="1428742"/>
            <a:ext cx="8501122" cy="3499056"/>
          </a:xfrm>
          <a:prstGeom prst="rect">
            <a:avLst/>
          </a:prstGeom>
        </p:spPr>
        <p:txBody>
          <a:bodyPr spcFirstLastPara="1" wrap="square" lIns="0" tIns="0" rIns="0" bIns="0" anchor="t" anchorCtr="0">
            <a:noAutofit/>
          </a:bodyPr>
          <a:lstStyle/>
          <a:p>
            <a:pPr lvl="0" algn="just">
              <a:buNone/>
            </a:pPr>
            <a:r>
              <a:rPr lang="it-IT" dirty="0" smtClean="0"/>
              <a:t>     La trasformata discreta del coseno è una funzione che provvede alla compressione spaziale, capace di rilevare variazioni d’informazione tra un’area e quella successiva di un’immagine, trascurando le </a:t>
            </a:r>
            <a:r>
              <a:rPr lang="it-IT" dirty="0" smtClean="0"/>
              <a:t>ripetizioni; </a:t>
            </a:r>
            <a:r>
              <a:rPr lang="it-IT" dirty="0" smtClean="0"/>
              <a:t>è s</a:t>
            </a:r>
            <a:r>
              <a:rPr lang="it-IT" dirty="0" smtClean="0"/>
              <a:t>imile </a:t>
            </a:r>
            <a:r>
              <a:rPr lang="it-IT" dirty="0" smtClean="0"/>
              <a:t>alla trasformata discreta di Fourier, ma fa uso solo di numeri reali.</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pic>
        <p:nvPicPr>
          <p:cNvPr id="6146" name="Picture 2"/>
          <p:cNvPicPr>
            <a:picLocks noChangeAspect="1" noChangeArrowheads="1"/>
          </p:cNvPicPr>
          <p:nvPr/>
        </p:nvPicPr>
        <p:blipFill>
          <a:blip r:embed="rId3"/>
          <a:srcRect/>
          <a:stretch>
            <a:fillRect/>
          </a:stretch>
        </p:blipFill>
        <p:spPr bwMode="auto">
          <a:xfrm>
            <a:off x="2447850" y="3500444"/>
            <a:ext cx="4248300" cy="1285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673" name="Google Shape;673;p4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40</a:t>
            </a:fld>
            <a:endParaRPr/>
          </a:p>
        </p:txBody>
      </p:sp>
      <p:pic>
        <p:nvPicPr>
          <p:cNvPr id="674" name="Google Shape;674;p44"/>
          <p:cNvPicPr preferRelativeResize="0"/>
          <p:nvPr/>
        </p:nvPicPr>
        <p:blipFill rotWithShape="1">
          <a:blip r:embed="rId3">
            <a:alphaModFix/>
          </a:blip>
          <a:srcRect l="19633" t="9820" b="9812"/>
          <a:stretch/>
        </p:blipFill>
        <p:spPr>
          <a:xfrm>
            <a:off x="1207850" y="1884125"/>
            <a:ext cx="1410600" cy="1410600"/>
          </a:xfrm>
          <a:prstGeom prst="ellipse">
            <a:avLst/>
          </a:prstGeom>
          <a:noFill/>
          <a:ln>
            <a:noFill/>
          </a:ln>
        </p:spPr>
      </p:pic>
      <p:sp>
        <p:nvSpPr>
          <p:cNvPr id="675" name="Google Shape;675;p44"/>
          <p:cNvSpPr txBox="1"/>
          <p:nvPr/>
        </p:nvSpPr>
        <p:spPr>
          <a:xfrm>
            <a:off x="1212610"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Imani Jackson</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76" name="Google Shape;676;p44"/>
          <p:cNvPicPr preferRelativeResize="0"/>
          <p:nvPr/>
        </p:nvPicPr>
        <p:blipFill rotWithShape="1">
          <a:blip r:embed="rId4">
            <a:alphaModFix/>
          </a:blip>
          <a:srcRect/>
          <a:stretch/>
        </p:blipFill>
        <p:spPr>
          <a:xfrm>
            <a:off x="3083134" y="1884125"/>
            <a:ext cx="1410600" cy="1410600"/>
          </a:xfrm>
          <a:prstGeom prst="ellipse">
            <a:avLst/>
          </a:prstGeom>
          <a:noFill/>
          <a:ln>
            <a:noFill/>
          </a:ln>
        </p:spPr>
      </p:pic>
      <p:sp>
        <p:nvSpPr>
          <p:cNvPr id="677" name="Google Shape;677;p44"/>
          <p:cNvSpPr txBox="1"/>
          <p:nvPr/>
        </p:nvSpPr>
        <p:spPr>
          <a:xfrm>
            <a:off x="3087894"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Marcos Galán</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78" name="Google Shape;678;p44"/>
          <p:cNvPicPr preferRelativeResize="0"/>
          <p:nvPr/>
        </p:nvPicPr>
        <p:blipFill rotWithShape="1">
          <a:blip r:embed="rId5">
            <a:alphaModFix/>
          </a:blip>
          <a:srcRect l="47271" t="22330" b="24940"/>
          <a:stretch/>
        </p:blipFill>
        <p:spPr>
          <a:xfrm>
            <a:off x="4958419" y="1884125"/>
            <a:ext cx="1410600" cy="1410600"/>
          </a:xfrm>
          <a:prstGeom prst="ellipse">
            <a:avLst/>
          </a:prstGeom>
          <a:noFill/>
          <a:ln>
            <a:noFill/>
          </a:ln>
        </p:spPr>
      </p:pic>
      <p:sp>
        <p:nvSpPr>
          <p:cNvPr id="679" name="Google Shape;679;p44"/>
          <p:cNvSpPr txBox="1"/>
          <p:nvPr/>
        </p:nvSpPr>
        <p:spPr>
          <a:xfrm>
            <a:off x="4963179"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Ixchel Valdía</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80" name="Google Shape;680;p44"/>
          <p:cNvPicPr preferRelativeResize="0"/>
          <p:nvPr/>
        </p:nvPicPr>
        <p:blipFill rotWithShape="1">
          <a:blip r:embed="rId6">
            <a:alphaModFix/>
          </a:blip>
          <a:srcRect t="3926" b="29406"/>
          <a:stretch/>
        </p:blipFill>
        <p:spPr>
          <a:xfrm>
            <a:off x="6833703" y="1884125"/>
            <a:ext cx="1410600" cy="1410600"/>
          </a:xfrm>
          <a:prstGeom prst="ellipse">
            <a:avLst/>
          </a:prstGeom>
          <a:noFill/>
          <a:ln>
            <a:noFill/>
          </a:ln>
        </p:spPr>
      </p:pic>
      <p:sp>
        <p:nvSpPr>
          <p:cNvPr id="681" name="Google Shape;681;p44"/>
          <p:cNvSpPr txBox="1"/>
          <p:nvPr/>
        </p:nvSpPr>
        <p:spPr>
          <a:xfrm>
            <a:off x="6838463"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Nils Årud</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45"/>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687" name="Google Shape;687;p45"/>
          <p:cNvSpPr/>
          <p:nvPr/>
        </p:nvSpPr>
        <p:spPr>
          <a:xfrm>
            <a:off x="467100" y="467100"/>
            <a:ext cx="8209800" cy="4209000"/>
          </a:xfrm>
          <a:prstGeom prst="rect">
            <a:avLst/>
          </a:prstGeom>
          <a:solidFill>
            <a:srgbClr val="082A44">
              <a:alpha val="1732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45"/>
          <p:cNvGrpSpPr/>
          <p:nvPr/>
        </p:nvGrpSpPr>
        <p:grpSpPr>
          <a:xfrm>
            <a:off x="638150" y="467111"/>
            <a:ext cx="7867750" cy="4209098"/>
            <a:chOff x="638138" y="467100"/>
            <a:chExt cx="7867750" cy="4194000"/>
          </a:xfrm>
        </p:grpSpPr>
        <p:cxnSp>
          <p:nvCxnSpPr>
            <p:cNvPr id="689" name="Google Shape;689;p45"/>
            <p:cNvCxnSpPr/>
            <p:nvPr/>
          </p:nvCxnSpPr>
          <p:spPr>
            <a:xfrm>
              <a:off x="6381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0" name="Google Shape;690;p45"/>
            <p:cNvCxnSpPr/>
            <p:nvPr/>
          </p:nvCxnSpPr>
          <p:spPr>
            <a:xfrm>
              <a:off x="8091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1" name="Google Shape;691;p45"/>
            <p:cNvCxnSpPr/>
            <p:nvPr/>
          </p:nvCxnSpPr>
          <p:spPr>
            <a:xfrm>
              <a:off x="9802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2" name="Google Shape;692;p45"/>
            <p:cNvCxnSpPr/>
            <p:nvPr/>
          </p:nvCxnSpPr>
          <p:spPr>
            <a:xfrm>
              <a:off x="11512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3" name="Google Shape;693;p45"/>
            <p:cNvCxnSpPr/>
            <p:nvPr/>
          </p:nvCxnSpPr>
          <p:spPr>
            <a:xfrm>
              <a:off x="13222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4" name="Google Shape;694;p45"/>
            <p:cNvCxnSpPr/>
            <p:nvPr/>
          </p:nvCxnSpPr>
          <p:spPr>
            <a:xfrm>
              <a:off x="14933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5" name="Google Shape;695;p45"/>
            <p:cNvCxnSpPr/>
            <p:nvPr/>
          </p:nvCxnSpPr>
          <p:spPr>
            <a:xfrm>
              <a:off x="16643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6" name="Google Shape;696;p45"/>
            <p:cNvCxnSpPr/>
            <p:nvPr/>
          </p:nvCxnSpPr>
          <p:spPr>
            <a:xfrm>
              <a:off x="18354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7" name="Google Shape;697;p45"/>
            <p:cNvCxnSpPr/>
            <p:nvPr/>
          </p:nvCxnSpPr>
          <p:spPr>
            <a:xfrm>
              <a:off x="20064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8" name="Google Shape;698;p45"/>
            <p:cNvCxnSpPr/>
            <p:nvPr/>
          </p:nvCxnSpPr>
          <p:spPr>
            <a:xfrm>
              <a:off x="21774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9" name="Google Shape;699;p45"/>
            <p:cNvCxnSpPr/>
            <p:nvPr/>
          </p:nvCxnSpPr>
          <p:spPr>
            <a:xfrm>
              <a:off x="23485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0" name="Google Shape;700;p45"/>
            <p:cNvCxnSpPr/>
            <p:nvPr/>
          </p:nvCxnSpPr>
          <p:spPr>
            <a:xfrm>
              <a:off x="25195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1" name="Google Shape;701;p45"/>
            <p:cNvCxnSpPr/>
            <p:nvPr/>
          </p:nvCxnSpPr>
          <p:spPr>
            <a:xfrm>
              <a:off x="26905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2" name="Google Shape;702;p45"/>
            <p:cNvCxnSpPr/>
            <p:nvPr/>
          </p:nvCxnSpPr>
          <p:spPr>
            <a:xfrm>
              <a:off x="28616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3" name="Google Shape;703;p45"/>
            <p:cNvCxnSpPr/>
            <p:nvPr/>
          </p:nvCxnSpPr>
          <p:spPr>
            <a:xfrm>
              <a:off x="30326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4" name="Google Shape;704;p45"/>
            <p:cNvCxnSpPr/>
            <p:nvPr/>
          </p:nvCxnSpPr>
          <p:spPr>
            <a:xfrm>
              <a:off x="32037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5" name="Google Shape;705;p45"/>
            <p:cNvCxnSpPr/>
            <p:nvPr/>
          </p:nvCxnSpPr>
          <p:spPr>
            <a:xfrm>
              <a:off x="33747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6" name="Google Shape;706;p45"/>
            <p:cNvCxnSpPr/>
            <p:nvPr/>
          </p:nvCxnSpPr>
          <p:spPr>
            <a:xfrm>
              <a:off x="35457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7" name="Google Shape;707;p45"/>
            <p:cNvCxnSpPr/>
            <p:nvPr/>
          </p:nvCxnSpPr>
          <p:spPr>
            <a:xfrm>
              <a:off x="37168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8" name="Google Shape;708;p45"/>
            <p:cNvCxnSpPr/>
            <p:nvPr/>
          </p:nvCxnSpPr>
          <p:spPr>
            <a:xfrm>
              <a:off x="38878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9" name="Google Shape;709;p45"/>
            <p:cNvCxnSpPr/>
            <p:nvPr/>
          </p:nvCxnSpPr>
          <p:spPr>
            <a:xfrm>
              <a:off x="40588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0" name="Google Shape;710;p45"/>
            <p:cNvCxnSpPr/>
            <p:nvPr/>
          </p:nvCxnSpPr>
          <p:spPr>
            <a:xfrm>
              <a:off x="42299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1" name="Google Shape;711;p45"/>
            <p:cNvCxnSpPr/>
            <p:nvPr/>
          </p:nvCxnSpPr>
          <p:spPr>
            <a:xfrm>
              <a:off x="44009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2" name="Google Shape;712;p45"/>
            <p:cNvCxnSpPr/>
            <p:nvPr/>
          </p:nvCxnSpPr>
          <p:spPr>
            <a:xfrm>
              <a:off x="47430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3" name="Google Shape;713;p45"/>
            <p:cNvCxnSpPr/>
            <p:nvPr/>
          </p:nvCxnSpPr>
          <p:spPr>
            <a:xfrm>
              <a:off x="49141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4" name="Google Shape;714;p45"/>
            <p:cNvCxnSpPr/>
            <p:nvPr/>
          </p:nvCxnSpPr>
          <p:spPr>
            <a:xfrm>
              <a:off x="50851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5" name="Google Shape;715;p45"/>
            <p:cNvCxnSpPr/>
            <p:nvPr/>
          </p:nvCxnSpPr>
          <p:spPr>
            <a:xfrm>
              <a:off x="52561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6" name="Google Shape;716;p45"/>
            <p:cNvCxnSpPr/>
            <p:nvPr/>
          </p:nvCxnSpPr>
          <p:spPr>
            <a:xfrm>
              <a:off x="54272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7" name="Google Shape;717;p45"/>
            <p:cNvCxnSpPr/>
            <p:nvPr/>
          </p:nvCxnSpPr>
          <p:spPr>
            <a:xfrm>
              <a:off x="55982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8" name="Google Shape;718;p45"/>
            <p:cNvCxnSpPr/>
            <p:nvPr/>
          </p:nvCxnSpPr>
          <p:spPr>
            <a:xfrm>
              <a:off x="57692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9" name="Google Shape;719;p45"/>
            <p:cNvCxnSpPr/>
            <p:nvPr/>
          </p:nvCxnSpPr>
          <p:spPr>
            <a:xfrm>
              <a:off x="59403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0" name="Google Shape;720;p45"/>
            <p:cNvCxnSpPr/>
            <p:nvPr/>
          </p:nvCxnSpPr>
          <p:spPr>
            <a:xfrm>
              <a:off x="61113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1" name="Google Shape;721;p45"/>
            <p:cNvCxnSpPr/>
            <p:nvPr/>
          </p:nvCxnSpPr>
          <p:spPr>
            <a:xfrm>
              <a:off x="62824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2" name="Google Shape;722;p45"/>
            <p:cNvCxnSpPr/>
            <p:nvPr/>
          </p:nvCxnSpPr>
          <p:spPr>
            <a:xfrm>
              <a:off x="64534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3" name="Google Shape;723;p45"/>
            <p:cNvCxnSpPr/>
            <p:nvPr/>
          </p:nvCxnSpPr>
          <p:spPr>
            <a:xfrm>
              <a:off x="66244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4" name="Google Shape;724;p45"/>
            <p:cNvCxnSpPr/>
            <p:nvPr/>
          </p:nvCxnSpPr>
          <p:spPr>
            <a:xfrm>
              <a:off x="67955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5" name="Google Shape;725;p45"/>
            <p:cNvCxnSpPr/>
            <p:nvPr/>
          </p:nvCxnSpPr>
          <p:spPr>
            <a:xfrm>
              <a:off x="69665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6" name="Google Shape;726;p45"/>
            <p:cNvCxnSpPr/>
            <p:nvPr/>
          </p:nvCxnSpPr>
          <p:spPr>
            <a:xfrm>
              <a:off x="71375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7" name="Google Shape;727;p45"/>
            <p:cNvCxnSpPr/>
            <p:nvPr/>
          </p:nvCxnSpPr>
          <p:spPr>
            <a:xfrm>
              <a:off x="73086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8" name="Google Shape;728;p45"/>
            <p:cNvCxnSpPr/>
            <p:nvPr/>
          </p:nvCxnSpPr>
          <p:spPr>
            <a:xfrm>
              <a:off x="74796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9" name="Google Shape;729;p45"/>
            <p:cNvCxnSpPr/>
            <p:nvPr/>
          </p:nvCxnSpPr>
          <p:spPr>
            <a:xfrm>
              <a:off x="76507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0" name="Google Shape;730;p45"/>
            <p:cNvCxnSpPr/>
            <p:nvPr/>
          </p:nvCxnSpPr>
          <p:spPr>
            <a:xfrm>
              <a:off x="78217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1" name="Google Shape;731;p45"/>
            <p:cNvCxnSpPr/>
            <p:nvPr/>
          </p:nvCxnSpPr>
          <p:spPr>
            <a:xfrm>
              <a:off x="79927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2" name="Google Shape;732;p45"/>
            <p:cNvCxnSpPr/>
            <p:nvPr/>
          </p:nvCxnSpPr>
          <p:spPr>
            <a:xfrm>
              <a:off x="81638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3" name="Google Shape;733;p45"/>
            <p:cNvCxnSpPr/>
            <p:nvPr/>
          </p:nvCxnSpPr>
          <p:spPr>
            <a:xfrm>
              <a:off x="83348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4" name="Google Shape;734;p45"/>
            <p:cNvCxnSpPr/>
            <p:nvPr/>
          </p:nvCxnSpPr>
          <p:spPr>
            <a:xfrm>
              <a:off x="8505888" y="467100"/>
              <a:ext cx="0" cy="4194000"/>
            </a:xfrm>
            <a:prstGeom prst="straightConnector1">
              <a:avLst/>
            </a:prstGeom>
            <a:noFill/>
            <a:ln w="9525" cap="flat" cmpd="sng">
              <a:solidFill>
                <a:schemeClr val="accent3"/>
              </a:solidFill>
              <a:prstDash val="solid"/>
              <a:round/>
              <a:headEnd type="none" w="med" len="med"/>
              <a:tailEnd type="none" w="med" len="med"/>
            </a:ln>
          </p:spPr>
        </p:cxnSp>
      </p:grpSp>
      <p:sp>
        <p:nvSpPr>
          <p:cNvPr id="735" name="Google Shape;735;p4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41</a:t>
            </a:fld>
            <a:endParaRPr/>
          </a:p>
        </p:txBody>
      </p:sp>
      <p:grpSp>
        <p:nvGrpSpPr>
          <p:cNvPr id="736" name="Google Shape;736;p45"/>
          <p:cNvGrpSpPr/>
          <p:nvPr/>
        </p:nvGrpSpPr>
        <p:grpSpPr>
          <a:xfrm>
            <a:off x="467107" y="642473"/>
            <a:ext cx="8209755" cy="3858239"/>
            <a:chOff x="467088" y="642474"/>
            <a:chExt cx="4194000" cy="3858239"/>
          </a:xfrm>
        </p:grpSpPr>
        <p:cxnSp>
          <p:nvCxnSpPr>
            <p:cNvPr id="737" name="Google Shape;737;p45"/>
            <p:cNvCxnSpPr/>
            <p:nvPr/>
          </p:nvCxnSpPr>
          <p:spPr>
            <a:xfrm>
              <a:off x="2564088" y="-1454526"/>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8" name="Google Shape;738;p45"/>
            <p:cNvCxnSpPr/>
            <p:nvPr/>
          </p:nvCxnSpPr>
          <p:spPr>
            <a:xfrm>
              <a:off x="2564088" y="-1279151"/>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9" name="Google Shape;739;p45"/>
            <p:cNvCxnSpPr/>
            <p:nvPr/>
          </p:nvCxnSpPr>
          <p:spPr>
            <a:xfrm>
              <a:off x="2564088" y="-1103777"/>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0" name="Google Shape;740;p45"/>
            <p:cNvCxnSpPr/>
            <p:nvPr/>
          </p:nvCxnSpPr>
          <p:spPr>
            <a:xfrm>
              <a:off x="2564088" y="-928402"/>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1" name="Google Shape;741;p45"/>
            <p:cNvCxnSpPr/>
            <p:nvPr/>
          </p:nvCxnSpPr>
          <p:spPr>
            <a:xfrm>
              <a:off x="2564088" y="-753028"/>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2" name="Google Shape;742;p45"/>
            <p:cNvCxnSpPr/>
            <p:nvPr/>
          </p:nvCxnSpPr>
          <p:spPr>
            <a:xfrm>
              <a:off x="2564088" y="-577653"/>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3" name="Google Shape;743;p45"/>
            <p:cNvCxnSpPr/>
            <p:nvPr/>
          </p:nvCxnSpPr>
          <p:spPr>
            <a:xfrm>
              <a:off x="2564088" y="-40227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4" name="Google Shape;744;p45"/>
            <p:cNvCxnSpPr/>
            <p:nvPr/>
          </p:nvCxnSpPr>
          <p:spPr>
            <a:xfrm>
              <a:off x="2564088" y="-226904"/>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5" name="Google Shape;745;p45"/>
            <p:cNvCxnSpPr/>
            <p:nvPr/>
          </p:nvCxnSpPr>
          <p:spPr>
            <a:xfrm>
              <a:off x="2564088" y="-5153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6" name="Google Shape;746;p45"/>
            <p:cNvCxnSpPr/>
            <p:nvPr/>
          </p:nvCxnSpPr>
          <p:spPr>
            <a:xfrm>
              <a:off x="2564088" y="123845"/>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7" name="Google Shape;747;p45"/>
            <p:cNvCxnSpPr/>
            <p:nvPr/>
          </p:nvCxnSpPr>
          <p:spPr>
            <a:xfrm>
              <a:off x="2564088" y="29921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8" name="Google Shape;748;p45"/>
            <p:cNvCxnSpPr/>
            <p:nvPr/>
          </p:nvCxnSpPr>
          <p:spPr>
            <a:xfrm>
              <a:off x="2564088" y="649968"/>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9" name="Google Shape;749;p45"/>
            <p:cNvCxnSpPr/>
            <p:nvPr/>
          </p:nvCxnSpPr>
          <p:spPr>
            <a:xfrm>
              <a:off x="2564088" y="825343"/>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0" name="Google Shape;750;p45"/>
            <p:cNvCxnSpPr/>
            <p:nvPr/>
          </p:nvCxnSpPr>
          <p:spPr>
            <a:xfrm>
              <a:off x="2564088" y="1000717"/>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1" name="Google Shape;751;p45"/>
            <p:cNvCxnSpPr/>
            <p:nvPr/>
          </p:nvCxnSpPr>
          <p:spPr>
            <a:xfrm>
              <a:off x="2564088" y="1176092"/>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2" name="Google Shape;752;p45"/>
            <p:cNvCxnSpPr/>
            <p:nvPr/>
          </p:nvCxnSpPr>
          <p:spPr>
            <a:xfrm>
              <a:off x="2564088" y="1351466"/>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3" name="Google Shape;753;p45"/>
            <p:cNvCxnSpPr/>
            <p:nvPr/>
          </p:nvCxnSpPr>
          <p:spPr>
            <a:xfrm>
              <a:off x="2564088" y="1526841"/>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4" name="Google Shape;754;p45"/>
            <p:cNvCxnSpPr/>
            <p:nvPr/>
          </p:nvCxnSpPr>
          <p:spPr>
            <a:xfrm>
              <a:off x="2564088" y="1702215"/>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5" name="Google Shape;755;p45"/>
            <p:cNvCxnSpPr/>
            <p:nvPr/>
          </p:nvCxnSpPr>
          <p:spPr>
            <a:xfrm>
              <a:off x="2564088" y="187759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6" name="Google Shape;756;p45"/>
            <p:cNvCxnSpPr/>
            <p:nvPr/>
          </p:nvCxnSpPr>
          <p:spPr>
            <a:xfrm>
              <a:off x="2564088" y="2052964"/>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7" name="Google Shape;757;p45"/>
            <p:cNvCxnSpPr/>
            <p:nvPr/>
          </p:nvCxnSpPr>
          <p:spPr>
            <a:xfrm>
              <a:off x="2564088" y="222833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8" name="Google Shape;758;p45"/>
            <p:cNvCxnSpPr/>
            <p:nvPr/>
          </p:nvCxnSpPr>
          <p:spPr>
            <a:xfrm>
              <a:off x="2564088" y="2403713"/>
              <a:ext cx="0" cy="4194000"/>
            </a:xfrm>
            <a:prstGeom prst="straightConnector1">
              <a:avLst/>
            </a:prstGeom>
            <a:noFill/>
            <a:ln w="9525" cap="flat" cmpd="sng">
              <a:solidFill>
                <a:schemeClr val="accent3"/>
              </a:solidFill>
              <a:prstDash val="solid"/>
              <a:round/>
              <a:headEnd type="none" w="med" len="med"/>
              <a:tailEnd type="none" w="med" len="med"/>
            </a:ln>
          </p:spPr>
        </p:cxnSp>
      </p:grpSp>
      <p:cxnSp>
        <p:nvCxnSpPr>
          <p:cNvPr id="759" name="Google Shape;759;p45"/>
          <p:cNvCxnSpPr/>
          <p:nvPr/>
        </p:nvCxnSpPr>
        <p:spPr>
          <a:xfrm>
            <a:off x="4572000" y="467100"/>
            <a:ext cx="0" cy="4209000"/>
          </a:xfrm>
          <a:prstGeom prst="straightConnector1">
            <a:avLst/>
          </a:prstGeom>
          <a:noFill/>
          <a:ln w="19050" cap="flat" cmpd="sng">
            <a:solidFill>
              <a:schemeClr val="dk1"/>
            </a:solidFill>
            <a:prstDash val="solid"/>
            <a:round/>
            <a:headEnd type="triangle" w="sm" len="sm"/>
            <a:tailEnd type="triangle" w="sm" len="sm"/>
          </a:ln>
        </p:spPr>
      </p:cxnSp>
      <p:cxnSp>
        <p:nvCxnSpPr>
          <p:cNvPr id="760" name="Google Shape;760;p45"/>
          <p:cNvCxnSpPr/>
          <p:nvPr/>
        </p:nvCxnSpPr>
        <p:spPr>
          <a:xfrm>
            <a:off x="467100" y="2571600"/>
            <a:ext cx="8209800" cy="0"/>
          </a:xfrm>
          <a:prstGeom prst="straightConnector1">
            <a:avLst/>
          </a:prstGeom>
          <a:noFill/>
          <a:ln w="19050" cap="flat" cmpd="sng">
            <a:solidFill>
              <a:schemeClr val="dk1"/>
            </a:solidFill>
            <a:prstDash val="solid"/>
            <a:round/>
            <a:headEnd type="triangle" w="sm" len="sm"/>
            <a:tailEnd type="triangle" w="sm" len="sm"/>
          </a:ln>
        </p:spPr>
      </p:cxnSp>
      <p:sp>
        <p:nvSpPr>
          <p:cNvPr id="761" name="Google Shape;761;p45"/>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LOW VALUE 1</a:t>
            </a:r>
            <a:endParaRPr sz="800">
              <a:solidFill>
                <a:schemeClr val="dk1"/>
              </a:solidFill>
              <a:latin typeface="Inria Sans"/>
              <a:ea typeface="Inria Sans"/>
              <a:cs typeface="Inria Sans"/>
              <a:sym typeface="Inria Sans"/>
            </a:endParaRPr>
          </a:p>
        </p:txBody>
      </p:sp>
      <p:sp>
        <p:nvSpPr>
          <p:cNvPr id="762" name="Google Shape;762;p45"/>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HIGH VALUE 1</a:t>
            </a:r>
            <a:endParaRPr sz="800">
              <a:solidFill>
                <a:schemeClr val="dk1"/>
              </a:solidFill>
              <a:latin typeface="Inria Sans"/>
              <a:ea typeface="Inria Sans"/>
              <a:cs typeface="Inria Sans"/>
              <a:sym typeface="Inria Sans"/>
            </a:endParaRPr>
          </a:p>
        </p:txBody>
      </p:sp>
      <p:sp>
        <p:nvSpPr>
          <p:cNvPr id="763" name="Google Shape;763;p45"/>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LOW VALUE 2</a:t>
            </a:r>
            <a:endParaRPr sz="800">
              <a:solidFill>
                <a:schemeClr val="dk1"/>
              </a:solidFill>
              <a:latin typeface="Inria Sans"/>
              <a:ea typeface="Inria Sans"/>
              <a:cs typeface="Inria Sans"/>
              <a:sym typeface="Inria Sans"/>
            </a:endParaRPr>
          </a:p>
        </p:txBody>
      </p:sp>
      <p:sp>
        <p:nvSpPr>
          <p:cNvPr id="764" name="Google Shape;764;p45"/>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HIGH VALUE 2</a:t>
            </a:r>
            <a:endParaRPr sz="800">
              <a:solidFill>
                <a:schemeClr val="dk1"/>
              </a:solidFill>
              <a:latin typeface="Inria Sans"/>
              <a:ea typeface="Inria Sans"/>
              <a:cs typeface="Inria Sans"/>
              <a:sym typeface="Inria Sans"/>
            </a:endParaRPr>
          </a:p>
        </p:txBody>
      </p:sp>
      <p:sp>
        <p:nvSpPr>
          <p:cNvPr id="765" name="Google Shape;765;p45"/>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Our company</a:t>
            </a:r>
            <a:endParaRPr sz="800">
              <a:solidFill>
                <a:schemeClr val="dk1"/>
              </a:solidFill>
              <a:latin typeface="Inria Sans"/>
              <a:ea typeface="Inria Sans"/>
              <a:cs typeface="Inria Sans"/>
              <a:sym typeface="Inria Sans"/>
            </a:endParaRPr>
          </a:p>
        </p:txBody>
      </p:sp>
      <p:sp>
        <p:nvSpPr>
          <p:cNvPr id="766" name="Google Shape;766;p45"/>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67" name="Google Shape;767;p45"/>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68" name="Google Shape;768;p45"/>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Inria Sans"/>
                <a:ea typeface="Inria Sans"/>
                <a:cs typeface="Inria Sans"/>
                <a:sym typeface="Inria Sans"/>
              </a:rPr>
              <a:t>Competitor</a:t>
            </a:r>
            <a:endParaRPr sz="800">
              <a:solidFill>
                <a:schemeClr val="accent1"/>
              </a:solidFill>
              <a:latin typeface="Inria Sans"/>
              <a:ea typeface="Inria Sans"/>
              <a:cs typeface="Inria Sans"/>
              <a:sym typeface="Inria Sans"/>
            </a:endParaRPr>
          </a:p>
        </p:txBody>
      </p:sp>
      <p:sp>
        <p:nvSpPr>
          <p:cNvPr id="769" name="Google Shape;769;p45"/>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70" name="Google Shape;770;p45"/>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71" name="Google Shape;771;p45"/>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Inria Sans"/>
                <a:ea typeface="Inria Sans"/>
                <a:cs typeface="Inria Sans"/>
                <a:sym typeface="Inria Sans"/>
              </a:rPr>
              <a:t>Competitor</a:t>
            </a:r>
            <a:endParaRPr sz="800">
              <a:solidFill>
                <a:schemeClr val="accent1"/>
              </a:solidFill>
              <a:latin typeface="Inria Sans"/>
              <a:ea typeface="Inria Sans"/>
              <a:cs typeface="Inria Sans"/>
              <a:sym typeface="Inria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Weekly Planner</a:t>
            </a:r>
            <a:endParaRPr/>
          </a:p>
        </p:txBody>
      </p:sp>
      <p:sp>
        <p:nvSpPr>
          <p:cNvPr id="777" name="Google Shape;777;p4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42</a:t>
            </a:fld>
            <a:endParaRPr/>
          </a:p>
        </p:txBody>
      </p:sp>
      <p:graphicFrame>
        <p:nvGraphicFramePr>
          <p:cNvPr id="778" name="Google Shape;778;p46"/>
          <p:cNvGraphicFramePr/>
          <p:nvPr/>
        </p:nvGraphicFramePr>
        <p:xfrm>
          <a:off x="1207800" y="1474725"/>
          <a:ext cx="3000000" cy="3000000"/>
        </p:xfrm>
        <a:graphic>
          <a:graphicData uri="http://schemas.openxmlformats.org/drawingml/2006/table">
            <a:tbl>
              <a:tblPr>
                <a:noFill/>
                <a:tableStyleId>{E0A4BE30-F409-4A24-8C57-981082160271}</a:tableStyleId>
              </a:tblPr>
              <a:tblGrid>
                <a:gridCol w="699125"/>
                <a:gridCol w="801350"/>
                <a:gridCol w="801350"/>
                <a:gridCol w="801350"/>
                <a:gridCol w="801350"/>
                <a:gridCol w="801350"/>
                <a:gridCol w="801350"/>
                <a:gridCol w="801350"/>
              </a:tblGrid>
              <a:tr h="304775">
                <a:tc>
                  <a:txBody>
                    <a:bodyPr/>
                    <a:lstStyle/>
                    <a:p>
                      <a:pPr marL="0" lvl="0" indent="0" algn="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SUNDAY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MONDAY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TUESDAY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WEDNESDAY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THURSDAY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FRIDAY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SATURDAY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09:00 - 09:45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10:00 - 10:45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11:00 - 11:45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12:00 - 13:15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13:30 - 14:15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14:30 - 15:15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15:30 - 16:15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grpSp>
        <p:nvGrpSpPr>
          <p:cNvPr id="783" name="Google Shape;783;p47"/>
          <p:cNvGrpSpPr/>
          <p:nvPr/>
        </p:nvGrpSpPr>
        <p:grpSpPr>
          <a:xfrm>
            <a:off x="348747" y="333019"/>
            <a:ext cx="342903" cy="447293"/>
            <a:chOff x="590250" y="244200"/>
            <a:chExt cx="407975" cy="532175"/>
          </a:xfrm>
        </p:grpSpPr>
        <p:sp>
          <p:nvSpPr>
            <p:cNvPr id="784" name="Google Shape;784;p4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7"/>
          <p:cNvGrpSpPr/>
          <p:nvPr/>
        </p:nvGrpSpPr>
        <p:grpSpPr>
          <a:xfrm>
            <a:off x="901439" y="399041"/>
            <a:ext cx="372594" cy="310144"/>
            <a:chOff x="1247825" y="322750"/>
            <a:chExt cx="443300" cy="369000"/>
          </a:xfrm>
        </p:grpSpPr>
        <p:sp>
          <p:nvSpPr>
            <p:cNvPr id="799" name="Google Shape;799;p4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7"/>
          <p:cNvGrpSpPr/>
          <p:nvPr/>
        </p:nvGrpSpPr>
        <p:grpSpPr>
          <a:xfrm>
            <a:off x="1474618" y="397507"/>
            <a:ext cx="356204" cy="313212"/>
            <a:chOff x="1929775" y="320925"/>
            <a:chExt cx="423800" cy="372650"/>
          </a:xfrm>
        </p:grpSpPr>
        <p:sp>
          <p:nvSpPr>
            <p:cNvPr id="805" name="Google Shape;805;p4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0" name="Google Shape;810;p47"/>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7"/>
          <p:cNvGrpSpPr/>
          <p:nvPr/>
        </p:nvGrpSpPr>
        <p:grpSpPr>
          <a:xfrm>
            <a:off x="3744262" y="362185"/>
            <a:ext cx="336767" cy="383835"/>
            <a:chOff x="4630125" y="278900"/>
            <a:chExt cx="400675" cy="456675"/>
          </a:xfrm>
        </p:grpSpPr>
        <p:sp>
          <p:nvSpPr>
            <p:cNvPr id="813" name="Google Shape;813;p4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47"/>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8" name="Google Shape;818;p47"/>
          <p:cNvGrpSpPr/>
          <p:nvPr/>
        </p:nvGrpSpPr>
        <p:grpSpPr>
          <a:xfrm>
            <a:off x="353874" y="908741"/>
            <a:ext cx="342882" cy="418128"/>
            <a:chOff x="596350" y="929175"/>
            <a:chExt cx="407950" cy="497475"/>
          </a:xfrm>
        </p:grpSpPr>
        <p:sp>
          <p:nvSpPr>
            <p:cNvPr id="819" name="Google Shape;819;p4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47"/>
          <p:cNvGrpSpPr/>
          <p:nvPr/>
        </p:nvGrpSpPr>
        <p:grpSpPr>
          <a:xfrm>
            <a:off x="1478190" y="969656"/>
            <a:ext cx="349060" cy="298882"/>
            <a:chOff x="1934025" y="1001650"/>
            <a:chExt cx="415300" cy="355600"/>
          </a:xfrm>
        </p:grpSpPr>
        <p:sp>
          <p:nvSpPr>
            <p:cNvPr id="827" name="Google Shape;827;p4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47"/>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7"/>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47"/>
          <p:cNvGrpSpPr/>
          <p:nvPr/>
        </p:nvGrpSpPr>
        <p:grpSpPr>
          <a:xfrm>
            <a:off x="4302585" y="947131"/>
            <a:ext cx="350068" cy="350573"/>
            <a:chOff x="5294400" y="974850"/>
            <a:chExt cx="416500" cy="417100"/>
          </a:xfrm>
        </p:grpSpPr>
        <p:sp>
          <p:nvSpPr>
            <p:cNvPr id="836" name="Google Shape;836;p4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7"/>
          <p:cNvGrpSpPr/>
          <p:nvPr/>
        </p:nvGrpSpPr>
        <p:grpSpPr>
          <a:xfrm>
            <a:off x="4825607" y="907732"/>
            <a:ext cx="433992" cy="422729"/>
            <a:chOff x="5916675" y="927975"/>
            <a:chExt cx="516350" cy="502950"/>
          </a:xfrm>
        </p:grpSpPr>
        <p:sp>
          <p:nvSpPr>
            <p:cNvPr id="839" name="Google Shape;839;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7"/>
          <p:cNvGrpSpPr/>
          <p:nvPr/>
        </p:nvGrpSpPr>
        <p:grpSpPr>
          <a:xfrm>
            <a:off x="327251" y="1557145"/>
            <a:ext cx="391001" cy="264085"/>
            <a:chOff x="564675" y="1700625"/>
            <a:chExt cx="465200" cy="314200"/>
          </a:xfrm>
        </p:grpSpPr>
        <p:sp>
          <p:nvSpPr>
            <p:cNvPr id="842" name="Google Shape;842;p4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7"/>
          <p:cNvGrpSpPr/>
          <p:nvPr/>
        </p:nvGrpSpPr>
        <p:grpSpPr>
          <a:xfrm>
            <a:off x="892235" y="1492657"/>
            <a:ext cx="391001" cy="382827"/>
            <a:chOff x="1236875" y="1623900"/>
            <a:chExt cx="465200" cy="455475"/>
          </a:xfrm>
        </p:grpSpPr>
        <p:sp>
          <p:nvSpPr>
            <p:cNvPr id="846" name="Google Shape;846;p4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47"/>
          <p:cNvGrpSpPr/>
          <p:nvPr/>
        </p:nvGrpSpPr>
        <p:grpSpPr>
          <a:xfrm>
            <a:off x="1469490" y="1500852"/>
            <a:ext cx="366458" cy="366437"/>
            <a:chOff x="1923675" y="1633650"/>
            <a:chExt cx="436000" cy="435975"/>
          </a:xfrm>
        </p:grpSpPr>
        <p:sp>
          <p:nvSpPr>
            <p:cNvPr id="854" name="Google Shape;854;p4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7"/>
          <p:cNvGrpSpPr/>
          <p:nvPr/>
        </p:nvGrpSpPr>
        <p:grpSpPr>
          <a:xfrm>
            <a:off x="2032941" y="1499318"/>
            <a:ext cx="369505" cy="369505"/>
            <a:chOff x="2594050" y="1631825"/>
            <a:chExt cx="439625" cy="439625"/>
          </a:xfrm>
        </p:grpSpPr>
        <p:sp>
          <p:nvSpPr>
            <p:cNvPr id="861" name="Google Shape;861;p4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47"/>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47"/>
          <p:cNvGrpSpPr/>
          <p:nvPr/>
        </p:nvGrpSpPr>
        <p:grpSpPr>
          <a:xfrm>
            <a:off x="3197706" y="1471687"/>
            <a:ext cx="299911" cy="424768"/>
            <a:chOff x="3979850" y="1598950"/>
            <a:chExt cx="356825" cy="505375"/>
          </a:xfrm>
        </p:grpSpPr>
        <p:sp>
          <p:nvSpPr>
            <p:cNvPr id="867" name="Google Shape;867;p4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7"/>
          <p:cNvGrpSpPr/>
          <p:nvPr/>
        </p:nvGrpSpPr>
        <p:grpSpPr>
          <a:xfrm>
            <a:off x="3715096" y="1562776"/>
            <a:ext cx="395098" cy="242589"/>
            <a:chOff x="4595425" y="1707325"/>
            <a:chExt cx="470075" cy="288625"/>
          </a:xfrm>
        </p:grpSpPr>
        <p:sp>
          <p:nvSpPr>
            <p:cNvPr id="870" name="Google Shape;870;p4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7"/>
          <p:cNvGrpSpPr/>
          <p:nvPr/>
        </p:nvGrpSpPr>
        <p:grpSpPr>
          <a:xfrm>
            <a:off x="4299013" y="1503416"/>
            <a:ext cx="357234" cy="361310"/>
            <a:chOff x="5290150" y="1636700"/>
            <a:chExt cx="425025" cy="429875"/>
          </a:xfrm>
        </p:grpSpPr>
        <p:sp>
          <p:nvSpPr>
            <p:cNvPr id="876" name="Google Shape;876;p4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7"/>
          <p:cNvGrpSpPr/>
          <p:nvPr/>
        </p:nvGrpSpPr>
        <p:grpSpPr>
          <a:xfrm>
            <a:off x="4862967" y="1492657"/>
            <a:ext cx="359272" cy="376691"/>
            <a:chOff x="5961125" y="1623900"/>
            <a:chExt cx="427450" cy="448175"/>
          </a:xfrm>
        </p:grpSpPr>
        <p:sp>
          <p:nvSpPr>
            <p:cNvPr id="879" name="Google Shape;879;p4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47"/>
          <p:cNvGrpSpPr/>
          <p:nvPr/>
        </p:nvGrpSpPr>
        <p:grpSpPr>
          <a:xfrm>
            <a:off x="5415659" y="1502386"/>
            <a:ext cx="383835" cy="363369"/>
            <a:chOff x="6618700" y="1635475"/>
            <a:chExt cx="456675" cy="432325"/>
          </a:xfrm>
        </p:grpSpPr>
        <p:sp>
          <p:nvSpPr>
            <p:cNvPr id="887" name="Google Shape;887;p4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7"/>
          <p:cNvGrpSpPr/>
          <p:nvPr/>
        </p:nvGrpSpPr>
        <p:grpSpPr>
          <a:xfrm>
            <a:off x="370747" y="2085798"/>
            <a:ext cx="304009" cy="326513"/>
            <a:chOff x="616425" y="2329600"/>
            <a:chExt cx="361700" cy="388475"/>
          </a:xfrm>
        </p:grpSpPr>
        <p:sp>
          <p:nvSpPr>
            <p:cNvPr id="893" name="Google Shape;893;p4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47"/>
          <p:cNvGrpSpPr/>
          <p:nvPr/>
        </p:nvGrpSpPr>
        <p:grpSpPr>
          <a:xfrm>
            <a:off x="927557" y="2088866"/>
            <a:ext cx="320378" cy="320378"/>
            <a:chOff x="1278900" y="2333250"/>
            <a:chExt cx="381175" cy="381175"/>
          </a:xfrm>
        </p:grpSpPr>
        <p:sp>
          <p:nvSpPr>
            <p:cNvPr id="902" name="Google Shape;902;p4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7"/>
          <p:cNvGrpSpPr/>
          <p:nvPr/>
        </p:nvGrpSpPr>
        <p:grpSpPr>
          <a:xfrm>
            <a:off x="1492520" y="2088866"/>
            <a:ext cx="320399" cy="320378"/>
            <a:chOff x="1951075" y="2333250"/>
            <a:chExt cx="381200" cy="381175"/>
          </a:xfrm>
        </p:grpSpPr>
        <p:sp>
          <p:nvSpPr>
            <p:cNvPr id="907" name="Google Shape;907;p4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47"/>
          <p:cNvGrpSpPr/>
          <p:nvPr/>
        </p:nvGrpSpPr>
        <p:grpSpPr>
          <a:xfrm>
            <a:off x="2057504" y="2088866"/>
            <a:ext cx="320378" cy="320378"/>
            <a:chOff x="2623275" y="2333250"/>
            <a:chExt cx="381175" cy="381175"/>
          </a:xfrm>
        </p:grpSpPr>
        <p:sp>
          <p:nvSpPr>
            <p:cNvPr id="912" name="Google Shape;912;p4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7"/>
          <p:cNvGrpSpPr/>
          <p:nvPr/>
        </p:nvGrpSpPr>
        <p:grpSpPr>
          <a:xfrm>
            <a:off x="2697209" y="2033603"/>
            <a:ext cx="170937" cy="426827"/>
            <a:chOff x="3384375" y="2267500"/>
            <a:chExt cx="203375" cy="507825"/>
          </a:xfrm>
        </p:grpSpPr>
        <p:sp>
          <p:nvSpPr>
            <p:cNvPr id="917" name="Google Shape;917;p4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47"/>
          <p:cNvGrpSpPr/>
          <p:nvPr/>
        </p:nvGrpSpPr>
        <p:grpSpPr>
          <a:xfrm>
            <a:off x="3842516" y="2087836"/>
            <a:ext cx="140237" cy="318339"/>
            <a:chOff x="4747025" y="2332025"/>
            <a:chExt cx="166850" cy="378750"/>
          </a:xfrm>
        </p:grpSpPr>
        <p:sp>
          <p:nvSpPr>
            <p:cNvPr id="920" name="Google Shape;920;p4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7"/>
          <p:cNvGrpSpPr/>
          <p:nvPr/>
        </p:nvGrpSpPr>
        <p:grpSpPr>
          <a:xfrm>
            <a:off x="3274990" y="2035641"/>
            <a:ext cx="145343" cy="422729"/>
            <a:chOff x="4071800" y="2269925"/>
            <a:chExt cx="172925" cy="502950"/>
          </a:xfrm>
        </p:grpSpPr>
        <p:sp>
          <p:nvSpPr>
            <p:cNvPr id="923" name="Google Shape;923;p4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47"/>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47"/>
          <p:cNvGrpSpPr/>
          <p:nvPr/>
        </p:nvGrpSpPr>
        <p:grpSpPr>
          <a:xfrm>
            <a:off x="4872696" y="2086302"/>
            <a:ext cx="345971" cy="325505"/>
            <a:chOff x="5972700" y="2330200"/>
            <a:chExt cx="411625" cy="387275"/>
          </a:xfrm>
        </p:grpSpPr>
        <p:sp>
          <p:nvSpPr>
            <p:cNvPr id="927" name="Google Shape;927;p4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7"/>
          <p:cNvGrpSpPr/>
          <p:nvPr/>
        </p:nvGrpSpPr>
        <p:grpSpPr>
          <a:xfrm>
            <a:off x="467993" y="2614431"/>
            <a:ext cx="109538" cy="399195"/>
            <a:chOff x="732125" y="2958550"/>
            <a:chExt cx="130325" cy="474950"/>
          </a:xfrm>
        </p:grpSpPr>
        <p:sp>
          <p:nvSpPr>
            <p:cNvPr id="930" name="Google Shape;930;p4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47"/>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7"/>
          <p:cNvGrpSpPr/>
          <p:nvPr/>
        </p:nvGrpSpPr>
        <p:grpSpPr>
          <a:xfrm>
            <a:off x="2023737" y="2627227"/>
            <a:ext cx="387933" cy="367467"/>
            <a:chOff x="2583100" y="2973775"/>
            <a:chExt cx="461550" cy="437200"/>
          </a:xfrm>
        </p:grpSpPr>
        <p:sp>
          <p:nvSpPr>
            <p:cNvPr id="941" name="Google Shape;941;p4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3" name="Google Shape;943;p47"/>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7"/>
          <p:cNvGrpSpPr/>
          <p:nvPr/>
        </p:nvGrpSpPr>
        <p:grpSpPr>
          <a:xfrm>
            <a:off x="4263186" y="2655384"/>
            <a:ext cx="435022" cy="323445"/>
            <a:chOff x="5247525" y="3007275"/>
            <a:chExt cx="517575" cy="384825"/>
          </a:xfrm>
        </p:grpSpPr>
        <p:sp>
          <p:nvSpPr>
            <p:cNvPr id="945" name="Google Shape;945;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47"/>
          <p:cNvGrpSpPr/>
          <p:nvPr/>
        </p:nvGrpSpPr>
        <p:grpSpPr>
          <a:xfrm>
            <a:off x="3174172" y="2636956"/>
            <a:ext cx="342882" cy="350068"/>
            <a:chOff x="3951850" y="2985350"/>
            <a:chExt cx="407950" cy="416500"/>
          </a:xfrm>
        </p:grpSpPr>
        <p:sp>
          <p:nvSpPr>
            <p:cNvPr id="948" name="Google Shape;948;p4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7"/>
          <p:cNvGrpSpPr/>
          <p:nvPr/>
        </p:nvGrpSpPr>
        <p:grpSpPr>
          <a:xfrm>
            <a:off x="330844" y="3226504"/>
            <a:ext cx="397136" cy="305017"/>
            <a:chOff x="568950" y="3686775"/>
            <a:chExt cx="472500" cy="362900"/>
          </a:xfrm>
        </p:grpSpPr>
        <p:sp>
          <p:nvSpPr>
            <p:cNvPr id="953" name="Google Shape;953;p4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47"/>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47"/>
          <p:cNvGrpSpPr/>
          <p:nvPr/>
        </p:nvGrpSpPr>
        <p:grpSpPr>
          <a:xfrm>
            <a:off x="898896" y="3252097"/>
            <a:ext cx="377700" cy="253852"/>
            <a:chOff x="1244800" y="3717225"/>
            <a:chExt cx="449375" cy="302025"/>
          </a:xfrm>
        </p:grpSpPr>
        <p:sp>
          <p:nvSpPr>
            <p:cNvPr id="958" name="Google Shape;958;p4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47"/>
          <p:cNvGrpSpPr/>
          <p:nvPr/>
        </p:nvGrpSpPr>
        <p:grpSpPr>
          <a:xfrm>
            <a:off x="1468986" y="3232639"/>
            <a:ext cx="367467" cy="287115"/>
            <a:chOff x="1923075" y="3694075"/>
            <a:chExt cx="437200" cy="341600"/>
          </a:xfrm>
        </p:grpSpPr>
        <p:sp>
          <p:nvSpPr>
            <p:cNvPr id="965" name="Google Shape;965;p4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7"/>
          <p:cNvGrpSpPr/>
          <p:nvPr/>
        </p:nvGrpSpPr>
        <p:grpSpPr>
          <a:xfrm>
            <a:off x="2037542" y="3228038"/>
            <a:ext cx="360301" cy="295814"/>
            <a:chOff x="2599525" y="3688600"/>
            <a:chExt cx="428675" cy="351950"/>
          </a:xfrm>
        </p:grpSpPr>
        <p:sp>
          <p:nvSpPr>
            <p:cNvPr id="975" name="Google Shape;975;p4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47"/>
          <p:cNvGrpSpPr/>
          <p:nvPr/>
        </p:nvGrpSpPr>
        <p:grpSpPr>
          <a:xfrm>
            <a:off x="2619925" y="3207571"/>
            <a:ext cx="333700" cy="329077"/>
            <a:chOff x="3292425" y="3664250"/>
            <a:chExt cx="397025" cy="391525"/>
          </a:xfrm>
        </p:grpSpPr>
        <p:sp>
          <p:nvSpPr>
            <p:cNvPr id="979" name="Google Shape;979;p4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7"/>
          <p:cNvGrpSpPr/>
          <p:nvPr/>
        </p:nvGrpSpPr>
        <p:grpSpPr>
          <a:xfrm>
            <a:off x="3157782" y="3250038"/>
            <a:ext cx="369526" cy="268183"/>
            <a:chOff x="3932350" y="3714775"/>
            <a:chExt cx="439650" cy="319075"/>
          </a:xfrm>
        </p:grpSpPr>
        <p:sp>
          <p:nvSpPr>
            <p:cNvPr id="983" name="Google Shape;983;p4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7"/>
          <p:cNvGrpSpPr/>
          <p:nvPr/>
        </p:nvGrpSpPr>
        <p:grpSpPr>
          <a:xfrm>
            <a:off x="3722766" y="3250038"/>
            <a:ext cx="369505" cy="268183"/>
            <a:chOff x="4604550" y="3714775"/>
            <a:chExt cx="439625" cy="319075"/>
          </a:xfrm>
        </p:grpSpPr>
        <p:sp>
          <p:nvSpPr>
            <p:cNvPr id="989" name="Google Shape;989;p4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7"/>
          <p:cNvGrpSpPr/>
          <p:nvPr/>
        </p:nvGrpSpPr>
        <p:grpSpPr>
          <a:xfrm>
            <a:off x="4301051" y="3222406"/>
            <a:ext cx="353136" cy="313738"/>
            <a:chOff x="5292575" y="3681900"/>
            <a:chExt cx="420150" cy="373275"/>
          </a:xfrm>
        </p:grpSpPr>
        <p:sp>
          <p:nvSpPr>
            <p:cNvPr id="992" name="Google Shape;992;p4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7"/>
          <p:cNvGrpSpPr/>
          <p:nvPr/>
        </p:nvGrpSpPr>
        <p:grpSpPr>
          <a:xfrm>
            <a:off x="4846073" y="3182482"/>
            <a:ext cx="393060" cy="393060"/>
            <a:chOff x="5941025" y="3634400"/>
            <a:chExt cx="467650" cy="467650"/>
          </a:xfrm>
        </p:grpSpPr>
        <p:sp>
          <p:nvSpPr>
            <p:cNvPr id="1000" name="Google Shape;1000;p4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5436146" y="3207571"/>
            <a:ext cx="342882" cy="342903"/>
            <a:chOff x="6643075" y="3664250"/>
            <a:chExt cx="407950" cy="407975"/>
          </a:xfrm>
        </p:grpSpPr>
        <p:sp>
          <p:nvSpPr>
            <p:cNvPr id="1007" name="Google Shape;1007;p4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47"/>
          <p:cNvGrpSpPr/>
          <p:nvPr/>
        </p:nvGrpSpPr>
        <p:grpSpPr>
          <a:xfrm>
            <a:off x="336980" y="3758225"/>
            <a:ext cx="371564" cy="371543"/>
            <a:chOff x="576250" y="4319400"/>
            <a:chExt cx="442075" cy="442050"/>
          </a:xfrm>
        </p:grpSpPr>
        <p:sp>
          <p:nvSpPr>
            <p:cNvPr id="1010" name="Google Shape;1010;p4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47"/>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47"/>
          <p:cNvGrpSpPr/>
          <p:nvPr/>
        </p:nvGrpSpPr>
        <p:grpSpPr>
          <a:xfrm>
            <a:off x="4280585" y="3777157"/>
            <a:ext cx="394068" cy="325505"/>
            <a:chOff x="5268225" y="4341925"/>
            <a:chExt cx="468850" cy="387275"/>
          </a:xfrm>
        </p:grpSpPr>
        <p:sp>
          <p:nvSpPr>
            <p:cNvPr id="1019" name="Google Shape;1019;p4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7"/>
          <p:cNvGrpSpPr/>
          <p:nvPr/>
        </p:nvGrpSpPr>
        <p:grpSpPr>
          <a:xfrm>
            <a:off x="4865531" y="3766924"/>
            <a:ext cx="354145" cy="354145"/>
            <a:chOff x="5964175" y="4329750"/>
            <a:chExt cx="421350" cy="421350"/>
          </a:xfrm>
        </p:grpSpPr>
        <p:sp>
          <p:nvSpPr>
            <p:cNvPr id="1028" name="Google Shape;1028;p4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7"/>
          <p:cNvGrpSpPr/>
          <p:nvPr/>
        </p:nvGrpSpPr>
        <p:grpSpPr>
          <a:xfrm>
            <a:off x="901439" y="4331908"/>
            <a:ext cx="372594" cy="360301"/>
            <a:chOff x="1247825" y="5001950"/>
            <a:chExt cx="443300" cy="428675"/>
          </a:xfrm>
        </p:grpSpPr>
        <p:sp>
          <p:nvSpPr>
            <p:cNvPr id="1031" name="Google Shape;1031;p4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47"/>
          <p:cNvGrpSpPr/>
          <p:nvPr/>
        </p:nvGrpSpPr>
        <p:grpSpPr>
          <a:xfrm>
            <a:off x="1499685" y="4313985"/>
            <a:ext cx="306068" cy="389992"/>
            <a:chOff x="1959600" y="4980625"/>
            <a:chExt cx="364150" cy="464000"/>
          </a:xfrm>
        </p:grpSpPr>
        <p:sp>
          <p:nvSpPr>
            <p:cNvPr id="1038" name="Google Shape;1038;p4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7"/>
          <p:cNvGrpSpPr/>
          <p:nvPr/>
        </p:nvGrpSpPr>
        <p:grpSpPr>
          <a:xfrm>
            <a:off x="2042165" y="4328840"/>
            <a:ext cx="351077" cy="360806"/>
            <a:chOff x="2605025" y="4998300"/>
            <a:chExt cx="417700" cy="429275"/>
          </a:xfrm>
        </p:grpSpPr>
        <p:sp>
          <p:nvSpPr>
            <p:cNvPr id="1046" name="Google Shape;1046;p4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7"/>
          <p:cNvGrpSpPr/>
          <p:nvPr/>
        </p:nvGrpSpPr>
        <p:grpSpPr>
          <a:xfrm>
            <a:off x="2572857" y="4331908"/>
            <a:ext cx="419662" cy="349543"/>
            <a:chOff x="3236425" y="5001950"/>
            <a:chExt cx="499300" cy="415875"/>
          </a:xfrm>
        </p:grpSpPr>
        <p:sp>
          <p:nvSpPr>
            <p:cNvPr id="1050" name="Google Shape;1050;p4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7"/>
          <p:cNvGrpSpPr/>
          <p:nvPr/>
        </p:nvGrpSpPr>
        <p:grpSpPr>
          <a:xfrm>
            <a:off x="3187977" y="4313985"/>
            <a:ext cx="319369" cy="380263"/>
            <a:chOff x="3968275" y="4980625"/>
            <a:chExt cx="379975" cy="452425"/>
          </a:xfrm>
        </p:grpSpPr>
        <p:sp>
          <p:nvSpPr>
            <p:cNvPr id="1057" name="Google Shape;1057;p4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47"/>
          <p:cNvGrpSpPr/>
          <p:nvPr/>
        </p:nvGrpSpPr>
        <p:grpSpPr>
          <a:xfrm>
            <a:off x="4843510" y="4398938"/>
            <a:ext cx="404323" cy="220085"/>
            <a:chOff x="5937975" y="5081700"/>
            <a:chExt cx="481050" cy="261850"/>
          </a:xfrm>
        </p:grpSpPr>
        <p:sp>
          <p:nvSpPr>
            <p:cNvPr id="1061" name="Google Shape;1061;p4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7"/>
          <p:cNvGrpSpPr/>
          <p:nvPr/>
        </p:nvGrpSpPr>
        <p:grpSpPr>
          <a:xfrm>
            <a:off x="5461718" y="4356472"/>
            <a:ext cx="290183" cy="333678"/>
            <a:chOff x="6673500" y="5031175"/>
            <a:chExt cx="345250" cy="397000"/>
          </a:xfrm>
        </p:grpSpPr>
        <p:sp>
          <p:nvSpPr>
            <p:cNvPr id="1065" name="Google Shape;1065;p4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7"/>
          <p:cNvGrpSpPr/>
          <p:nvPr/>
        </p:nvGrpSpPr>
        <p:grpSpPr>
          <a:xfrm>
            <a:off x="3153705" y="381117"/>
            <a:ext cx="387933" cy="345971"/>
            <a:chOff x="3927500" y="301425"/>
            <a:chExt cx="461550" cy="411625"/>
          </a:xfrm>
        </p:grpSpPr>
        <p:sp>
          <p:nvSpPr>
            <p:cNvPr id="1071" name="Google Shape;1071;p4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47"/>
          <p:cNvGrpSpPr/>
          <p:nvPr/>
        </p:nvGrpSpPr>
        <p:grpSpPr>
          <a:xfrm>
            <a:off x="5441252" y="387778"/>
            <a:ext cx="332670" cy="332670"/>
            <a:chOff x="6649150" y="309350"/>
            <a:chExt cx="395800" cy="395800"/>
          </a:xfrm>
        </p:grpSpPr>
        <p:sp>
          <p:nvSpPr>
            <p:cNvPr id="1099" name="Google Shape;1099;p4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47"/>
          <p:cNvGrpSpPr/>
          <p:nvPr/>
        </p:nvGrpSpPr>
        <p:grpSpPr>
          <a:xfrm>
            <a:off x="4873705" y="395448"/>
            <a:ext cx="337797" cy="319873"/>
            <a:chOff x="5973900" y="318475"/>
            <a:chExt cx="401900" cy="380575"/>
          </a:xfrm>
        </p:grpSpPr>
        <p:sp>
          <p:nvSpPr>
            <p:cNvPr id="1123" name="Google Shape;1123;p4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7"/>
          <p:cNvGrpSpPr/>
          <p:nvPr/>
        </p:nvGrpSpPr>
        <p:grpSpPr>
          <a:xfrm>
            <a:off x="918858" y="908741"/>
            <a:ext cx="342882" cy="418128"/>
            <a:chOff x="1268550" y="929175"/>
            <a:chExt cx="407950" cy="497475"/>
          </a:xfrm>
        </p:grpSpPr>
        <p:sp>
          <p:nvSpPr>
            <p:cNvPr id="1138" name="Google Shape;1138;p4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7"/>
          <p:cNvGrpSpPr/>
          <p:nvPr/>
        </p:nvGrpSpPr>
        <p:grpSpPr>
          <a:xfrm>
            <a:off x="5404922" y="924605"/>
            <a:ext cx="405331" cy="388962"/>
            <a:chOff x="6605925" y="948050"/>
            <a:chExt cx="482250" cy="462775"/>
          </a:xfrm>
        </p:grpSpPr>
        <p:sp>
          <p:nvSpPr>
            <p:cNvPr id="1142" name="Google Shape;1142;p4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47"/>
          <p:cNvGrpSpPr/>
          <p:nvPr/>
        </p:nvGrpSpPr>
        <p:grpSpPr>
          <a:xfrm>
            <a:off x="5499604" y="2076574"/>
            <a:ext cx="215966" cy="342399"/>
            <a:chOff x="6718575" y="2318625"/>
            <a:chExt cx="256950" cy="407375"/>
          </a:xfrm>
        </p:grpSpPr>
        <p:sp>
          <p:nvSpPr>
            <p:cNvPr id="1149" name="Google Shape;1149;p4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47"/>
          <p:cNvGrpSpPr/>
          <p:nvPr/>
        </p:nvGrpSpPr>
        <p:grpSpPr>
          <a:xfrm>
            <a:off x="2600993" y="2703482"/>
            <a:ext cx="363369" cy="221115"/>
            <a:chOff x="3269900" y="3064500"/>
            <a:chExt cx="432325" cy="263075"/>
          </a:xfrm>
        </p:grpSpPr>
        <p:sp>
          <p:nvSpPr>
            <p:cNvPr id="1158" name="Google Shape;1158;p4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7"/>
          <p:cNvGrpSpPr/>
          <p:nvPr/>
        </p:nvGrpSpPr>
        <p:grpSpPr>
          <a:xfrm>
            <a:off x="5475019" y="2635926"/>
            <a:ext cx="265115" cy="372594"/>
            <a:chOff x="6689325" y="2984125"/>
            <a:chExt cx="315425" cy="443300"/>
          </a:xfrm>
        </p:grpSpPr>
        <p:sp>
          <p:nvSpPr>
            <p:cNvPr id="1162" name="Google Shape;1162;p4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7"/>
          <p:cNvGrpSpPr/>
          <p:nvPr/>
        </p:nvGrpSpPr>
        <p:grpSpPr>
          <a:xfrm>
            <a:off x="1523745" y="3730594"/>
            <a:ext cx="256416" cy="414535"/>
            <a:chOff x="1988225" y="4286525"/>
            <a:chExt cx="305075" cy="493200"/>
          </a:xfrm>
        </p:grpSpPr>
        <p:sp>
          <p:nvSpPr>
            <p:cNvPr id="1168" name="Google Shape;1168;p4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7"/>
          <p:cNvGrpSpPr/>
          <p:nvPr/>
        </p:nvGrpSpPr>
        <p:grpSpPr>
          <a:xfrm>
            <a:off x="2067737" y="3759759"/>
            <a:ext cx="309640" cy="392030"/>
            <a:chOff x="2635450" y="4321225"/>
            <a:chExt cx="368400" cy="466425"/>
          </a:xfrm>
        </p:grpSpPr>
        <p:sp>
          <p:nvSpPr>
            <p:cNvPr id="1176" name="Google Shape;1176;p4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7"/>
          <p:cNvGrpSpPr/>
          <p:nvPr/>
        </p:nvGrpSpPr>
        <p:grpSpPr>
          <a:xfrm>
            <a:off x="5436146" y="3750030"/>
            <a:ext cx="342882" cy="383835"/>
            <a:chOff x="6643075" y="4309650"/>
            <a:chExt cx="407950" cy="456675"/>
          </a:xfrm>
        </p:grpSpPr>
        <p:sp>
          <p:nvSpPr>
            <p:cNvPr id="1183" name="Google Shape;1183;p4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7"/>
          <p:cNvGrpSpPr/>
          <p:nvPr/>
        </p:nvGrpSpPr>
        <p:grpSpPr>
          <a:xfrm>
            <a:off x="4251419" y="4291984"/>
            <a:ext cx="452420" cy="433992"/>
            <a:chOff x="5233525" y="4954450"/>
            <a:chExt cx="538275" cy="516350"/>
          </a:xfrm>
        </p:grpSpPr>
        <p:sp>
          <p:nvSpPr>
            <p:cNvPr id="1193" name="Google Shape;1193;p4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7"/>
          <p:cNvGrpSpPr/>
          <p:nvPr/>
        </p:nvGrpSpPr>
        <p:grpSpPr>
          <a:xfrm>
            <a:off x="3682338" y="4299654"/>
            <a:ext cx="460615" cy="418653"/>
            <a:chOff x="4556450" y="4963575"/>
            <a:chExt cx="548025" cy="498100"/>
          </a:xfrm>
        </p:grpSpPr>
        <p:sp>
          <p:nvSpPr>
            <p:cNvPr id="1205" name="Google Shape;1205;p4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47"/>
          <p:cNvGrpSpPr/>
          <p:nvPr/>
        </p:nvGrpSpPr>
        <p:grpSpPr>
          <a:xfrm>
            <a:off x="299620" y="4390239"/>
            <a:ext cx="445255" cy="246182"/>
            <a:chOff x="531800" y="5071350"/>
            <a:chExt cx="529750" cy="292900"/>
          </a:xfrm>
        </p:grpSpPr>
        <p:sp>
          <p:nvSpPr>
            <p:cNvPr id="1211" name="Google Shape;1211;p4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47"/>
          <p:cNvGrpSpPr/>
          <p:nvPr/>
        </p:nvGrpSpPr>
        <p:grpSpPr>
          <a:xfrm>
            <a:off x="7167694" y="1955800"/>
            <a:ext cx="433992" cy="422729"/>
            <a:chOff x="5916675" y="927975"/>
            <a:chExt cx="516350" cy="502950"/>
          </a:xfrm>
        </p:grpSpPr>
        <p:sp>
          <p:nvSpPr>
            <p:cNvPr id="1219" name="Google Shape;1219;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47"/>
          <p:cNvGrpSpPr/>
          <p:nvPr/>
        </p:nvGrpSpPr>
        <p:grpSpPr>
          <a:xfrm>
            <a:off x="6283714" y="2661702"/>
            <a:ext cx="1079481" cy="1051467"/>
            <a:chOff x="5916675" y="927975"/>
            <a:chExt cx="516350" cy="502950"/>
          </a:xfrm>
        </p:grpSpPr>
        <p:sp>
          <p:nvSpPr>
            <p:cNvPr id="1222" name="Google Shape;1222;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6283857" y="1955800"/>
            <a:ext cx="433992" cy="422729"/>
            <a:chOff x="5916675" y="927975"/>
            <a:chExt cx="516350" cy="502950"/>
          </a:xfrm>
        </p:grpSpPr>
        <p:sp>
          <p:nvSpPr>
            <p:cNvPr id="1225" name="Google Shape;1225;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7" name="Google Shape;1227;p47"/>
          <p:cNvSpPr/>
          <p:nvPr/>
        </p:nvSpPr>
        <p:spPr>
          <a:xfrm>
            <a:off x="73598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64760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43</a:t>
            </a:fld>
            <a:endParaRPr/>
          </a:p>
        </p:txBody>
      </p:sp>
      <p:sp>
        <p:nvSpPr>
          <p:cNvPr id="1231" name="Google Shape;1231;p47"/>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SlidesCarnival icons are editable shapes. </a:t>
            </a:r>
            <a:r>
              <a:rPr lang="en" sz="900"/>
              <a:t/>
            </a:r>
            <a:br>
              <a:rPr lang="en" sz="900"/>
            </a:br>
            <a:r>
              <a:rPr lang="en" sz="900"/>
              <a:t/>
            </a: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600"/>
              </a:spcBef>
              <a:spcAft>
                <a:spcPts val="0"/>
              </a:spcAft>
              <a:buSzPts val="900"/>
              <a:buChar char="⬥"/>
            </a:pPr>
            <a:r>
              <a:rPr lang="en" sz="900"/>
              <a:t>Change fill color and opacity.</a:t>
            </a:r>
            <a:endParaRPr sz="900"/>
          </a:p>
          <a:p>
            <a:pPr marL="457200" lvl="0" indent="-285750" algn="l" rtl="0">
              <a:spcBef>
                <a:spcPts val="600"/>
              </a:spcBef>
              <a:spcAft>
                <a:spcPts val="0"/>
              </a:spcAft>
              <a:buSzPts val="900"/>
              <a:buChar char="⬥"/>
            </a:pPr>
            <a:r>
              <a:rPr lang="en" sz="900"/>
              <a:t>Change line color, width and style.</a:t>
            </a:r>
            <a:endParaRPr sz="900"/>
          </a:p>
          <a:p>
            <a:pPr marL="0" lvl="0" indent="0" algn="l" rtl="0">
              <a:spcBef>
                <a:spcPts val="600"/>
              </a:spcBef>
              <a:spcAft>
                <a:spcPts val="600"/>
              </a:spcAft>
              <a:buNone/>
            </a:pPr>
            <a:r>
              <a:rPr lang="en" sz="900"/>
              <a:t>Isn’t that nice? :)</a:t>
            </a:r>
            <a:br>
              <a:rPr lang="en" sz="900"/>
            </a:br>
            <a:r>
              <a:rPr lang="en" sz="900"/>
              <a:t/>
            </a:r>
            <a:br>
              <a:rPr lang="en" sz="900"/>
            </a:br>
            <a:r>
              <a:rPr lang="en" sz="900"/>
              <a:t>Examples:</a:t>
            </a:r>
            <a:br>
              <a:rPr lang="en" sz="900"/>
            </a:br>
            <a:endParaRPr sz="900"/>
          </a:p>
        </p:txBody>
      </p:sp>
      <p:sp>
        <p:nvSpPr>
          <p:cNvPr id="1232" name="Google Shape;1232;p47"/>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icons at </a:t>
            </a:r>
            <a:r>
              <a:rPr lang="en" sz="900" u="sng">
                <a:hlinkClick r:id="rId3"/>
              </a:rPr>
              <a:t>slidescarnival.com/extra-free-resources-icons-and-maps</a:t>
            </a:r>
            <a:endParaRPr sz="900"/>
          </a:p>
          <a:p>
            <a:pPr marL="0" lvl="0" indent="0" algn="l" rtl="0">
              <a:spcBef>
                <a:spcPts val="600"/>
              </a:spcBef>
              <a:spcAft>
                <a:spcPts val="600"/>
              </a:spcAft>
              <a:buNone/>
            </a:pPr>
            <a:endParaRPr sz="9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grpSp>
        <p:nvGrpSpPr>
          <p:cNvPr id="1237" name="Google Shape;1237;p48"/>
          <p:cNvGrpSpPr/>
          <p:nvPr/>
        </p:nvGrpSpPr>
        <p:grpSpPr>
          <a:xfrm>
            <a:off x="3058888" y="1550127"/>
            <a:ext cx="445718" cy="445753"/>
            <a:chOff x="3706812" y="1035050"/>
            <a:chExt cx="4792662" cy="4787899"/>
          </a:xfrm>
        </p:grpSpPr>
        <p:sp>
          <p:nvSpPr>
            <p:cNvPr id="1238" name="Google Shape;1238;p4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4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4" name="Google Shape;1244;p48"/>
          <p:cNvGrpSpPr/>
          <p:nvPr/>
        </p:nvGrpSpPr>
        <p:grpSpPr>
          <a:xfrm>
            <a:off x="1779393" y="1550157"/>
            <a:ext cx="443331" cy="445437"/>
            <a:chOff x="1400175" y="1220787"/>
            <a:chExt cx="4473575" cy="4476750"/>
          </a:xfrm>
        </p:grpSpPr>
        <p:sp>
          <p:nvSpPr>
            <p:cNvPr id="1245" name="Google Shape;1245;p4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4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9" name="Google Shape;1249;p48"/>
          <p:cNvGrpSpPr/>
          <p:nvPr/>
        </p:nvGrpSpPr>
        <p:grpSpPr>
          <a:xfrm>
            <a:off x="1138046" y="1550171"/>
            <a:ext cx="446045" cy="445465"/>
            <a:chOff x="1649412" y="927100"/>
            <a:chExt cx="5011737" cy="5016500"/>
          </a:xfrm>
        </p:grpSpPr>
        <p:sp>
          <p:nvSpPr>
            <p:cNvPr id="1250" name="Google Shape;1250;p4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3" name="Google Shape;1253;p48"/>
          <p:cNvGrpSpPr/>
          <p:nvPr/>
        </p:nvGrpSpPr>
        <p:grpSpPr>
          <a:xfrm>
            <a:off x="2418397" y="1550424"/>
            <a:ext cx="444870" cy="445286"/>
            <a:chOff x="1301750" y="920750"/>
            <a:chExt cx="5095875" cy="5100637"/>
          </a:xfrm>
        </p:grpSpPr>
        <p:sp>
          <p:nvSpPr>
            <p:cNvPr id="1254" name="Google Shape;1254;p4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9" name="Google Shape;1259;p48"/>
          <p:cNvGrpSpPr/>
          <p:nvPr/>
        </p:nvGrpSpPr>
        <p:grpSpPr>
          <a:xfrm>
            <a:off x="4341570" y="1550333"/>
            <a:ext cx="445621" cy="445591"/>
            <a:chOff x="5732756" y="2682276"/>
            <a:chExt cx="719905" cy="719856"/>
          </a:xfrm>
        </p:grpSpPr>
        <p:sp>
          <p:nvSpPr>
            <p:cNvPr id="1260" name="Google Shape;1260;p4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3" name="Google Shape;1263;p48"/>
          <p:cNvGrpSpPr/>
          <p:nvPr/>
        </p:nvGrpSpPr>
        <p:grpSpPr>
          <a:xfrm>
            <a:off x="4982887" y="1550327"/>
            <a:ext cx="445627" cy="445604"/>
            <a:chOff x="6768809" y="2682265"/>
            <a:chExt cx="719915" cy="719877"/>
          </a:xfrm>
        </p:grpSpPr>
        <p:sp>
          <p:nvSpPr>
            <p:cNvPr id="1264" name="Google Shape;1264;p4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8" name="Google Shape;1268;p48"/>
          <p:cNvGrpSpPr/>
          <p:nvPr/>
        </p:nvGrpSpPr>
        <p:grpSpPr>
          <a:xfrm>
            <a:off x="5624209" y="1550356"/>
            <a:ext cx="445753" cy="445545"/>
            <a:chOff x="7804870" y="2682313"/>
            <a:chExt cx="720118" cy="719782"/>
          </a:xfrm>
        </p:grpSpPr>
        <p:sp>
          <p:nvSpPr>
            <p:cNvPr id="1269" name="Google Shape;1269;p4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4" name="Google Shape;1274;p48"/>
          <p:cNvGrpSpPr/>
          <p:nvPr/>
        </p:nvGrpSpPr>
        <p:grpSpPr>
          <a:xfrm>
            <a:off x="6265657" y="1550125"/>
            <a:ext cx="446293" cy="446006"/>
            <a:chOff x="8841135" y="2681940"/>
            <a:chExt cx="720990" cy="720527"/>
          </a:xfrm>
        </p:grpSpPr>
        <p:sp>
          <p:nvSpPr>
            <p:cNvPr id="1275" name="Google Shape;1275;p4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4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1" name="Google Shape;1281;p48"/>
          <p:cNvGrpSpPr/>
          <p:nvPr/>
        </p:nvGrpSpPr>
        <p:grpSpPr>
          <a:xfrm>
            <a:off x="3699655" y="1550057"/>
            <a:ext cx="445260" cy="445260"/>
            <a:chOff x="4103687" y="1439862"/>
            <a:chExt cx="3986212" cy="3986211"/>
          </a:xfrm>
        </p:grpSpPr>
        <p:sp>
          <p:nvSpPr>
            <p:cNvPr id="1282" name="Google Shape;1282;p4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48"/>
          <p:cNvGrpSpPr/>
          <p:nvPr/>
        </p:nvGrpSpPr>
        <p:grpSpPr>
          <a:xfrm>
            <a:off x="6907645" y="1550361"/>
            <a:ext cx="445803" cy="445535"/>
            <a:chOff x="9878272" y="2682320"/>
            <a:chExt cx="720199" cy="719767"/>
          </a:xfrm>
        </p:grpSpPr>
        <p:sp>
          <p:nvSpPr>
            <p:cNvPr id="1285" name="Google Shape;1285;p4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8" name="Google Shape;1288;p48"/>
          <p:cNvGrpSpPr/>
          <p:nvPr/>
        </p:nvGrpSpPr>
        <p:grpSpPr>
          <a:xfrm>
            <a:off x="7549143" y="1550278"/>
            <a:ext cx="445700" cy="445701"/>
            <a:chOff x="10914618" y="2682187"/>
            <a:chExt cx="720033" cy="720033"/>
          </a:xfrm>
        </p:grpSpPr>
        <p:sp>
          <p:nvSpPr>
            <p:cNvPr id="1289" name="Google Shape;1289;p4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0" name="Google Shape;1290;p4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1" name="Google Shape;1291;p4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2" name="Google Shape;1292;p4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3" name="Google Shape;1293;p4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5" name="Google Shape;1295;p48"/>
          <p:cNvGrpSpPr/>
          <p:nvPr/>
        </p:nvGrpSpPr>
        <p:grpSpPr>
          <a:xfrm>
            <a:off x="1772664" y="843057"/>
            <a:ext cx="361521" cy="445816"/>
            <a:chOff x="1582665" y="1011072"/>
            <a:chExt cx="584040" cy="720220"/>
          </a:xfrm>
        </p:grpSpPr>
        <p:sp>
          <p:nvSpPr>
            <p:cNvPr id="1296" name="Google Shape;1296;p4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7" name="Google Shape;1297;p4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4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0" name="Google Shape;1300;p4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1" name="Google Shape;1301;p48"/>
          <p:cNvGrpSpPr/>
          <p:nvPr/>
        </p:nvGrpSpPr>
        <p:grpSpPr>
          <a:xfrm>
            <a:off x="2374048" y="843078"/>
            <a:ext cx="379481" cy="445796"/>
            <a:chOff x="2554206" y="1011105"/>
            <a:chExt cx="613055" cy="720187"/>
          </a:xfrm>
        </p:grpSpPr>
        <p:sp>
          <p:nvSpPr>
            <p:cNvPr id="1302" name="Google Shape;1302;p4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5" name="Google Shape;1305;p48"/>
          <p:cNvGrpSpPr/>
          <p:nvPr/>
        </p:nvGrpSpPr>
        <p:grpSpPr>
          <a:xfrm>
            <a:off x="6922223" y="797418"/>
            <a:ext cx="460705" cy="491455"/>
            <a:chOff x="9901824" y="937343"/>
            <a:chExt cx="744273" cy="793950"/>
          </a:xfrm>
        </p:grpSpPr>
        <p:grpSp>
          <p:nvGrpSpPr>
            <p:cNvPr id="1306" name="Google Shape;1306;p48"/>
            <p:cNvGrpSpPr/>
            <p:nvPr/>
          </p:nvGrpSpPr>
          <p:grpSpPr>
            <a:xfrm>
              <a:off x="9901824" y="937343"/>
              <a:ext cx="744273" cy="793950"/>
              <a:chOff x="9901824" y="937343"/>
              <a:chExt cx="744273" cy="793950"/>
            </a:xfrm>
          </p:grpSpPr>
          <p:sp>
            <p:nvSpPr>
              <p:cNvPr id="1307" name="Google Shape;1307;p4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17" name="Google Shape;1317;p4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3" name="Google Shape;1323;p48"/>
          <p:cNvGrpSpPr/>
          <p:nvPr/>
        </p:nvGrpSpPr>
        <p:grpSpPr>
          <a:xfrm>
            <a:off x="2993392" y="843244"/>
            <a:ext cx="369868" cy="445629"/>
            <a:chOff x="3554761" y="1011374"/>
            <a:chExt cx="597525" cy="719918"/>
          </a:xfrm>
        </p:grpSpPr>
        <p:sp>
          <p:nvSpPr>
            <p:cNvPr id="1324" name="Google Shape;1324;p4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8" name="Google Shape;1328;p48"/>
          <p:cNvGrpSpPr/>
          <p:nvPr/>
        </p:nvGrpSpPr>
        <p:grpSpPr>
          <a:xfrm>
            <a:off x="3603122" y="843032"/>
            <a:ext cx="370755" cy="445841"/>
            <a:chOff x="4539787" y="1011032"/>
            <a:chExt cx="598958" cy="720261"/>
          </a:xfrm>
        </p:grpSpPr>
        <p:sp>
          <p:nvSpPr>
            <p:cNvPr id="1329" name="Google Shape;1329;p4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4" name="Google Shape;1334;p48"/>
          <p:cNvGrpSpPr/>
          <p:nvPr/>
        </p:nvGrpSpPr>
        <p:grpSpPr>
          <a:xfrm>
            <a:off x="4213740" y="843140"/>
            <a:ext cx="366917" cy="445733"/>
            <a:chOff x="5526246" y="1011207"/>
            <a:chExt cx="592758" cy="720086"/>
          </a:xfrm>
        </p:grpSpPr>
        <p:sp>
          <p:nvSpPr>
            <p:cNvPr id="1335" name="Google Shape;1335;p4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4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1" name="Google Shape;1341;p48"/>
          <p:cNvGrpSpPr/>
          <p:nvPr/>
        </p:nvGrpSpPr>
        <p:grpSpPr>
          <a:xfrm>
            <a:off x="1168508" y="843134"/>
            <a:ext cx="364294" cy="445740"/>
            <a:chOff x="606645" y="1011196"/>
            <a:chExt cx="588520" cy="720096"/>
          </a:xfrm>
        </p:grpSpPr>
        <p:sp>
          <p:nvSpPr>
            <p:cNvPr id="1342" name="Google Shape;1342;p4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48"/>
          <p:cNvGrpSpPr/>
          <p:nvPr/>
        </p:nvGrpSpPr>
        <p:grpSpPr>
          <a:xfrm>
            <a:off x="7622791" y="843111"/>
            <a:ext cx="298405" cy="445762"/>
            <a:chOff x="11033597" y="1011159"/>
            <a:chExt cx="482075" cy="720133"/>
          </a:xfrm>
        </p:grpSpPr>
        <p:sp>
          <p:nvSpPr>
            <p:cNvPr id="1347" name="Google Shape;1347;p4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8" name="Google Shape;1348;p4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9" name="Google Shape;1349;p4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0" name="Google Shape;1350;p4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51" name="Google Shape;1351;p48"/>
          <p:cNvGrpSpPr/>
          <p:nvPr/>
        </p:nvGrpSpPr>
        <p:grpSpPr>
          <a:xfrm>
            <a:off x="6221656" y="797418"/>
            <a:ext cx="460705" cy="491455"/>
            <a:chOff x="8770051" y="937343"/>
            <a:chExt cx="744273" cy="793950"/>
          </a:xfrm>
        </p:grpSpPr>
        <p:sp>
          <p:nvSpPr>
            <p:cNvPr id="1352" name="Google Shape;1352;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3" name="Google Shape;1353;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4" name="Google Shape;1354;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5" name="Google Shape;1355;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6" name="Google Shape;1356;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57" name="Google Shape;1357;p48"/>
            <p:cNvGrpSpPr/>
            <p:nvPr/>
          </p:nvGrpSpPr>
          <p:grpSpPr>
            <a:xfrm>
              <a:off x="8770051" y="937343"/>
              <a:ext cx="744273" cy="793950"/>
              <a:chOff x="6565437" y="1588001"/>
              <a:chExt cx="744273" cy="793950"/>
            </a:xfrm>
          </p:grpSpPr>
          <p:sp>
            <p:nvSpPr>
              <p:cNvPr id="1358" name="Google Shape;1358;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68" name="Google Shape;1368;p48"/>
          <p:cNvGrpSpPr/>
          <p:nvPr/>
        </p:nvGrpSpPr>
        <p:grpSpPr>
          <a:xfrm>
            <a:off x="4820520" y="797418"/>
            <a:ext cx="460705" cy="491455"/>
            <a:chOff x="6506504" y="937343"/>
            <a:chExt cx="744273" cy="793950"/>
          </a:xfrm>
        </p:grpSpPr>
        <p:sp>
          <p:nvSpPr>
            <p:cNvPr id="1369" name="Google Shape;1369;p4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0" name="Google Shape;1370;p4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1" name="Google Shape;1371;p4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72" name="Google Shape;1372;p48"/>
            <p:cNvGrpSpPr/>
            <p:nvPr/>
          </p:nvGrpSpPr>
          <p:grpSpPr>
            <a:xfrm>
              <a:off x="6506504" y="937343"/>
              <a:ext cx="744273" cy="793950"/>
              <a:chOff x="6565437" y="1588001"/>
              <a:chExt cx="744273" cy="793950"/>
            </a:xfrm>
          </p:grpSpPr>
          <p:sp>
            <p:nvSpPr>
              <p:cNvPr id="1373" name="Google Shape;1373;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83" name="Google Shape;1383;p48"/>
          <p:cNvGrpSpPr/>
          <p:nvPr/>
        </p:nvGrpSpPr>
        <p:grpSpPr>
          <a:xfrm>
            <a:off x="5521088" y="797418"/>
            <a:ext cx="460705" cy="491455"/>
            <a:chOff x="7638277" y="937343"/>
            <a:chExt cx="744273" cy="793950"/>
          </a:xfrm>
        </p:grpSpPr>
        <p:sp>
          <p:nvSpPr>
            <p:cNvPr id="1384" name="Google Shape;1384;p4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5" name="Google Shape;1385;p4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6" name="Google Shape;1386;p4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7" name="Google Shape;1387;p4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88" name="Google Shape;1388;p48"/>
            <p:cNvGrpSpPr/>
            <p:nvPr/>
          </p:nvGrpSpPr>
          <p:grpSpPr>
            <a:xfrm>
              <a:off x="7638277" y="937343"/>
              <a:ext cx="744273" cy="793950"/>
              <a:chOff x="6565437" y="1588001"/>
              <a:chExt cx="744273" cy="793950"/>
            </a:xfrm>
          </p:grpSpPr>
          <p:sp>
            <p:nvSpPr>
              <p:cNvPr id="1389" name="Google Shape;1389;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99" name="Google Shape;1399;p48"/>
          <p:cNvGrpSpPr/>
          <p:nvPr/>
        </p:nvGrpSpPr>
        <p:grpSpPr>
          <a:xfrm>
            <a:off x="3061198" y="2986973"/>
            <a:ext cx="445779" cy="400764"/>
            <a:chOff x="3778727" y="4460423"/>
            <a:chExt cx="720160" cy="647438"/>
          </a:xfrm>
        </p:grpSpPr>
        <p:sp>
          <p:nvSpPr>
            <p:cNvPr id="1400" name="Google Shape;1400;p4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7" name="Google Shape;1407;p48"/>
          <p:cNvGrpSpPr/>
          <p:nvPr/>
        </p:nvGrpSpPr>
        <p:grpSpPr>
          <a:xfrm>
            <a:off x="1138083" y="2972048"/>
            <a:ext cx="445680" cy="430613"/>
            <a:chOff x="557494" y="4436312"/>
            <a:chExt cx="720000" cy="695660"/>
          </a:xfrm>
        </p:grpSpPr>
        <p:sp>
          <p:nvSpPr>
            <p:cNvPr id="1408" name="Google Shape;1408;p4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8"/>
          <p:cNvGrpSpPr/>
          <p:nvPr/>
        </p:nvGrpSpPr>
        <p:grpSpPr>
          <a:xfrm>
            <a:off x="4343305" y="2964459"/>
            <a:ext cx="445833" cy="445792"/>
            <a:chOff x="5926265" y="4424051"/>
            <a:chExt cx="720246" cy="720181"/>
          </a:xfrm>
        </p:grpSpPr>
        <p:sp>
          <p:nvSpPr>
            <p:cNvPr id="1413" name="Google Shape;1413;p4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7" name="Google Shape;1417;p48"/>
          <p:cNvGrpSpPr/>
          <p:nvPr/>
        </p:nvGrpSpPr>
        <p:grpSpPr>
          <a:xfrm>
            <a:off x="1779066" y="2984013"/>
            <a:ext cx="445680" cy="406684"/>
            <a:chOff x="1631150" y="4455641"/>
            <a:chExt cx="720000" cy="657002"/>
          </a:xfrm>
        </p:grpSpPr>
        <p:sp>
          <p:nvSpPr>
            <p:cNvPr id="1418" name="Google Shape;1418;p4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8"/>
          <p:cNvGrpSpPr/>
          <p:nvPr/>
        </p:nvGrpSpPr>
        <p:grpSpPr>
          <a:xfrm>
            <a:off x="2420095" y="2983429"/>
            <a:ext cx="445680" cy="407853"/>
            <a:chOff x="2704878" y="4454697"/>
            <a:chExt cx="720000" cy="658889"/>
          </a:xfrm>
        </p:grpSpPr>
        <p:sp>
          <p:nvSpPr>
            <p:cNvPr id="1424" name="Google Shape;1424;p4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0" name="Google Shape;1430;p48"/>
          <p:cNvGrpSpPr/>
          <p:nvPr/>
        </p:nvGrpSpPr>
        <p:grpSpPr>
          <a:xfrm>
            <a:off x="3702366" y="2985387"/>
            <a:ext cx="445549" cy="403935"/>
            <a:chOff x="4852681" y="4457861"/>
            <a:chExt cx="719788" cy="652561"/>
          </a:xfrm>
        </p:grpSpPr>
        <p:sp>
          <p:nvSpPr>
            <p:cNvPr id="1431" name="Google Shape;1431;p4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2" name="Google Shape;1432;p4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3" name="Google Shape;1433;p4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34" name="Google Shape;1434;p48"/>
          <p:cNvGrpSpPr/>
          <p:nvPr/>
        </p:nvGrpSpPr>
        <p:grpSpPr>
          <a:xfrm>
            <a:off x="4984527" y="2975824"/>
            <a:ext cx="445818" cy="423063"/>
            <a:chOff x="7000306" y="4442411"/>
            <a:chExt cx="720224" cy="683463"/>
          </a:xfrm>
        </p:grpSpPr>
        <p:sp>
          <p:nvSpPr>
            <p:cNvPr id="1435" name="Google Shape;1435;p4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6" name="Google Shape;1436;p4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7" name="Google Shape;1437;p4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8" name="Google Shape;1438;p4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9" name="Google Shape;1439;p4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40" name="Google Shape;1440;p48"/>
          <p:cNvGrpSpPr/>
          <p:nvPr/>
        </p:nvGrpSpPr>
        <p:grpSpPr>
          <a:xfrm>
            <a:off x="5625735" y="2973621"/>
            <a:ext cx="445779" cy="427468"/>
            <a:chOff x="8074325" y="4438852"/>
            <a:chExt cx="720160" cy="690579"/>
          </a:xfrm>
        </p:grpSpPr>
        <p:sp>
          <p:nvSpPr>
            <p:cNvPr id="1441" name="Google Shape;1441;p4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2" name="Google Shape;1442;p4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3" name="Google Shape;1443;p4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4" name="Google Shape;1444;p4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5" name="Google Shape;1445;p4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6" name="Google Shape;1446;p4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47" name="Google Shape;1447;p48"/>
          <p:cNvGrpSpPr/>
          <p:nvPr/>
        </p:nvGrpSpPr>
        <p:grpSpPr>
          <a:xfrm>
            <a:off x="6908080" y="2987570"/>
            <a:ext cx="445629" cy="399565"/>
            <a:chOff x="9878975" y="4425243"/>
            <a:chExt cx="719918" cy="645502"/>
          </a:xfrm>
        </p:grpSpPr>
        <p:sp>
          <p:nvSpPr>
            <p:cNvPr id="1448" name="Google Shape;1448;p4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8"/>
          <p:cNvGrpSpPr/>
          <p:nvPr/>
        </p:nvGrpSpPr>
        <p:grpSpPr>
          <a:xfrm>
            <a:off x="7549097" y="2976371"/>
            <a:ext cx="445785" cy="421964"/>
            <a:chOff x="10914544" y="4407150"/>
            <a:chExt cx="720170" cy="681687"/>
          </a:xfrm>
        </p:grpSpPr>
        <p:sp>
          <p:nvSpPr>
            <p:cNvPr id="1452" name="Google Shape;1452;p4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6" name="Google Shape;1456;p48"/>
          <p:cNvGrpSpPr/>
          <p:nvPr/>
        </p:nvGrpSpPr>
        <p:grpSpPr>
          <a:xfrm>
            <a:off x="6266887" y="2984485"/>
            <a:ext cx="445805" cy="405735"/>
            <a:chOff x="8843122" y="4420259"/>
            <a:chExt cx="720202" cy="655469"/>
          </a:xfrm>
        </p:grpSpPr>
        <p:sp>
          <p:nvSpPr>
            <p:cNvPr id="1457" name="Google Shape;1457;p4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3" name="Google Shape;1463;p48"/>
          <p:cNvGrpSpPr/>
          <p:nvPr/>
        </p:nvGrpSpPr>
        <p:grpSpPr>
          <a:xfrm>
            <a:off x="3069757" y="2283047"/>
            <a:ext cx="445812" cy="394518"/>
            <a:chOff x="1510757" y="3225422"/>
            <a:chExt cx="720214" cy="637347"/>
          </a:xfrm>
        </p:grpSpPr>
        <p:sp>
          <p:nvSpPr>
            <p:cNvPr id="1464" name="Google Shape;1464;p4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1" name="Google Shape;1471;p48"/>
          <p:cNvGrpSpPr/>
          <p:nvPr/>
        </p:nvGrpSpPr>
        <p:grpSpPr>
          <a:xfrm>
            <a:off x="3761148" y="2300567"/>
            <a:ext cx="445767" cy="359478"/>
            <a:chOff x="2595501" y="3253725"/>
            <a:chExt cx="720141" cy="580739"/>
          </a:xfrm>
        </p:grpSpPr>
        <p:sp>
          <p:nvSpPr>
            <p:cNvPr id="1472" name="Google Shape;1472;p4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6" name="Google Shape;1476;p48"/>
          <p:cNvGrpSpPr/>
          <p:nvPr/>
        </p:nvGrpSpPr>
        <p:grpSpPr>
          <a:xfrm>
            <a:off x="5143819" y="2257535"/>
            <a:ext cx="443879" cy="445541"/>
            <a:chOff x="4764809" y="3184208"/>
            <a:chExt cx="717090" cy="719775"/>
          </a:xfrm>
        </p:grpSpPr>
        <p:sp>
          <p:nvSpPr>
            <p:cNvPr id="1477" name="Google Shape;1477;p4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0" name="Google Shape;1480;p48"/>
          <p:cNvGrpSpPr/>
          <p:nvPr/>
        </p:nvGrpSpPr>
        <p:grpSpPr>
          <a:xfrm>
            <a:off x="4452495" y="2286500"/>
            <a:ext cx="445746" cy="387612"/>
            <a:chOff x="3680173" y="3231000"/>
            <a:chExt cx="720106" cy="626190"/>
          </a:xfrm>
        </p:grpSpPr>
        <p:sp>
          <p:nvSpPr>
            <p:cNvPr id="1481" name="Google Shape;1481;p4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8"/>
          <p:cNvGrpSpPr/>
          <p:nvPr/>
        </p:nvGrpSpPr>
        <p:grpSpPr>
          <a:xfrm>
            <a:off x="6524582" y="2257496"/>
            <a:ext cx="443283" cy="445620"/>
            <a:chOff x="6931035" y="3184144"/>
            <a:chExt cx="716128" cy="719903"/>
          </a:xfrm>
        </p:grpSpPr>
        <p:sp>
          <p:nvSpPr>
            <p:cNvPr id="1485" name="Google Shape;1485;p4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9" name="Google Shape;1489;p48"/>
          <p:cNvGrpSpPr/>
          <p:nvPr/>
        </p:nvGrpSpPr>
        <p:grpSpPr>
          <a:xfrm>
            <a:off x="5833276" y="2257448"/>
            <a:ext cx="445727" cy="445714"/>
            <a:chOff x="5846429" y="3184067"/>
            <a:chExt cx="720076" cy="720055"/>
          </a:xfrm>
        </p:grpSpPr>
        <p:sp>
          <p:nvSpPr>
            <p:cNvPr id="1490" name="Google Shape;1490;p4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4" name="Google Shape;1494;p48"/>
          <p:cNvGrpSpPr/>
          <p:nvPr/>
        </p:nvGrpSpPr>
        <p:grpSpPr>
          <a:xfrm>
            <a:off x="2520481" y="2257393"/>
            <a:ext cx="303698" cy="445825"/>
            <a:chOff x="655600" y="3183978"/>
            <a:chExt cx="490627" cy="720234"/>
          </a:xfrm>
        </p:grpSpPr>
        <p:sp>
          <p:nvSpPr>
            <p:cNvPr id="1495" name="Google Shape;1495;p4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0" name="Google Shape;1500;p48"/>
          <p:cNvGrpSpPr/>
          <p:nvPr/>
        </p:nvGrpSpPr>
        <p:grpSpPr>
          <a:xfrm>
            <a:off x="7213443" y="2257509"/>
            <a:ext cx="189785" cy="445592"/>
            <a:chOff x="8011692" y="3184166"/>
            <a:chExt cx="306600" cy="719859"/>
          </a:xfrm>
        </p:grpSpPr>
        <p:sp>
          <p:nvSpPr>
            <p:cNvPr id="1501" name="Google Shape;1501;p4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2" name="Google Shape;1502;p4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3" name="Google Shape;1503;p4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4" name="Google Shape;1504;p4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5" name="Google Shape;1505;p4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6" name="Google Shape;1506;p4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07" name="Google Shape;1507;p48"/>
          <p:cNvGrpSpPr/>
          <p:nvPr/>
        </p:nvGrpSpPr>
        <p:grpSpPr>
          <a:xfrm>
            <a:off x="7648230" y="2257259"/>
            <a:ext cx="246199" cy="445516"/>
            <a:chOff x="4556125" y="630237"/>
            <a:chExt cx="3081338" cy="5568950"/>
          </a:xfrm>
        </p:grpSpPr>
        <p:sp>
          <p:nvSpPr>
            <p:cNvPr id="1508" name="Google Shape;1508;p4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9" name="Google Shape;1509;p4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0" name="Google Shape;1510;p4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1" name="Google Shape;1511;p4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2" name="Google Shape;1512;p4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3" name="Google Shape;1513;p4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4" name="Google Shape;1514;p4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5" name="Google Shape;1515;p48"/>
          <p:cNvGrpSpPr/>
          <p:nvPr/>
        </p:nvGrpSpPr>
        <p:grpSpPr>
          <a:xfrm>
            <a:off x="1829253" y="2257459"/>
            <a:ext cx="445768" cy="445697"/>
            <a:chOff x="1674084" y="3214987"/>
            <a:chExt cx="720142" cy="720027"/>
          </a:xfrm>
        </p:grpSpPr>
        <p:sp>
          <p:nvSpPr>
            <p:cNvPr id="1516" name="Google Shape;1516;p4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7" name="Google Shape;1517;p4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8" name="Google Shape;1518;p4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9" name="Google Shape;1519;p4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4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4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4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4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4" name="Google Shape;1524;p4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5" name="Google Shape;1525;p4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8" name="Google Shape;1528;p48"/>
          <p:cNvGrpSpPr/>
          <p:nvPr/>
        </p:nvGrpSpPr>
        <p:grpSpPr>
          <a:xfrm>
            <a:off x="1138094" y="2257421"/>
            <a:ext cx="445578" cy="445773"/>
            <a:chOff x="557511" y="3214925"/>
            <a:chExt cx="719836" cy="720150"/>
          </a:xfrm>
        </p:grpSpPr>
        <p:sp>
          <p:nvSpPr>
            <p:cNvPr id="1529" name="Google Shape;1529;p4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4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3" name="Google Shape;1533;p48"/>
          <p:cNvGrpSpPr/>
          <p:nvPr/>
        </p:nvGrpSpPr>
        <p:grpSpPr>
          <a:xfrm>
            <a:off x="1081977" y="3693756"/>
            <a:ext cx="445905" cy="400522"/>
            <a:chOff x="1147762" y="1131887"/>
            <a:chExt cx="5137150" cy="4619626"/>
          </a:xfrm>
        </p:grpSpPr>
        <p:sp>
          <p:nvSpPr>
            <p:cNvPr id="1534" name="Google Shape;1534;p4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8"/>
          <p:cNvGrpSpPr/>
          <p:nvPr/>
        </p:nvGrpSpPr>
        <p:grpSpPr>
          <a:xfrm>
            <a:off x="1879306" y="3687410"/>
            <a:ext cx="445901" cy="413282"/>
            <a:chOff x="1570037" y="1341437"/>
            <a:chExt cx="4943475" cy="4576762"/>
          </a:xfrm>
        </p:grpSpPr>
        <p:sp>
          <p:nvSpPr>
            <p:cNvPr id="1538" name="Google Shape;1538;p4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39" name="Google Shape;1539;p4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0" name="Google Shape;1540;p4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1" name="Google Shape;1541;p4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2" name="Google Shape;1542;p4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3" name="Google Shape;1543;p4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44" name="Google Shape;1544;p48"/>
          <p:cNvGrpSpPr/>
          <p:nvPr/>
        </p:nvGrpSpPr>
        <p:grpSpPr>
          <a:xfrm>
            <a:off x="4364629" y="3671511"/>
            <a:ext cx="441332" cy="445721"/>
            <a:chOff x="5770007" y="5489899"/>
            <a:chExt cx="712976" cy="720067"/>
          </a:xfrm>
        </p:grpSpPr>
        <p:sp>
          <p:nvSpPr>
            <p:cNvPr id="1545" name="Google Shape;1545;p4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8" name="Google Shape;1548;p4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4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4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4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48"/>
          <p:cNvGrpSpPr/>
          <p:nvPr/>
        </p:nvGrpSpPr>
        <p:grpSpPr>
          <a:xfrm>
            <a:off x="5157420" y="3693981"/>
            <a:ext cx="445651" cy="400824"/>
            <a:chOff x="7050768" y="5526199"/>
            <a:chExt cx="719953" cy="647534"/>
          </a:xfrm>
        </p:grpSpPr>
        <p:sp>
          <p:nvSpPr>
            <p:cNvPr id="1554" name="Google Shape;1554;p4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7" name="Google Shape;1557;p4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8" name="Google Shape;1558;p4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1" name="Google Shape;1561;p4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2" name="Google Shape;1562;p4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6" name="Google Shape;1566;p48"/>
          <p:cNvGrpSpPr/>
          <p:nvPr/>
        </p:nvGrpSpPr>
        <p:grpSpPr>
          <a:xfrm>
            <a:off x="6751936" y="3694051"/>
            <a:ext cx="445681" cy="400651"/>
            <a:chOff x="9626723" y="5526313"/>
            <a:chExt cx="720002" cy="647256"/>
          </a:xfrm>
        </p:grpSpPr>
        <p:sp>
          <p:nvSpPr>
            <p:cNvPr id="1567" name="Google Shape;1567;p4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1" name="Google Shape;1571;p4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2" name="Google Shape;1572;p4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3" name="Google Shape;1573;p4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6" name="Google Shape;1576;p4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7" name="Google Shape;1577;p4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8" name="Google Shape;1578;p4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9" name="Google Shape;1579;p48"/>
          <p:cNvGrpSpPr/>
          <p:nvPr/>
        </p:nvGrpSpPr>
        <p:grpSpPr>
          <a:xfrm>
            <a:off x="7549176" y="3671488"/>
            <a:ext cx="445582" cy="445743"/>
            <a:chOff x="10914672" y="5489861"/>
            <a:chExt cx="719842" cy="720102"/>
          </a:xfrm>
        </p:grpSpPr>
        <p:sp>
          <p:nvSpPr>
            <p:cNvPr id="1580" name="Google Shape;1580;p4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1" name="Google Shape;1581;p4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2" name="Google Shape;1582;p4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3" name="Google Shape;1583;p4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4" name="Google Shape;1584;p4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5" name="Google Shape;1585;p4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6" name="Google Shape;1586;p4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7" name="Google Shape;1587;p4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8" name="Google Shape;1588;p4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9" name="Google Shape;1589;p4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4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1" name="Google Shape;1591;p4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2" name="Google Shape;1592;p48"/>
          <p:cNvGrpSpPr/>
          <p:nvPr/>
        </p:nvGrpSpPr>
        <p:grpSpPr>
          <a:xfrm>
            <a:off x="5954636" y="3681752"/>
            <a:ext cx="445821" cy="425246"/>
            <a:chOff x="8338678" y="5506443"/>
            <a:chExt cx="720227" cy="686988"/>
          </a:xfrm>
        </p:grpSpPr>
        <p:sp>
          <p:nvSpPr>
            <p:cNvPr id="1593" name="Google Shape;1593;p4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4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4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4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9" name="Google Shape;1599;p48"/>
          <p:cNvGrpSpPr/>
          <p:nvPr/>
        </p:nvGrpSpPr>
        <p:grpSpPr>
          <a:xfrm>
            <a:off x="2676293" y="3736342"/>
            <a:ext cx="1336824" cy="316035"/>
            <a:chOff x="3042485" y="5594633"/>
            <a:chExt cx="2159652" cy="510557"/>
          </a:xfrm>
        </p:grpSpPr>
        <p:sp>
          <p:nvSpPr>
            <p:cNvPr id="1600" name="Google Shape;1600;p4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1" name="Google Shape;1601;p4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4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4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4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5" name="Google Shape;1605;p4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6" name="Google Shape;1606;p4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7" name="Google Shape;1607;p4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4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4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0" name="Google Shape;1610;p4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1" name="Google Shape;1611;p4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4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4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4" name="Google Shape;1614;p4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5" name="Google Shape;1615;p48"/>
          <p:cNvGrpSpPr/>
          <p:nvPr/>
        </p:nvGrpSpPr>
        <p:grpSpPr>
          <a:xfrm>
            <a:off x="1879183" y="4379878"/>
            <a:ext cx="445738" cy="442950"/>
            <a:chOff x="1442627" y="5710929"/>
            <a:chExt cx="594318" cy="590600"/>
          </a:xfrm>
        </p:grpSpPr>
        <p:sp>
          <p:nvSpPr>
            <p:cNvPr id="1616" name="Google Shape;1616;p4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7" name="Google Shape;1617;p4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8" name="Google Shape;1618;p4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9" name="Google Shape;1619;p4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0" name="Google Shape;1620;p4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1" name="Google Shape;1621;p48"/>
          <p:cNvGrpSpPr/>
          <p:nvPr/>
        </p:nvGrpSpPr>
        <p:grpSpPr>
          <a:xfrm>
            <a:off x="6788033" y="4378458"/>
            <a:ext cx="373053" cy="445791"/>
            <a:chOff x="8095060" y="5664590"/>
            <a:chExt cx="497404" cy="594389"/>
          </a:xfrm>
        </p:grpSpPr>
        <p:grpSp>
          <p:nvGrpSpPr>
            <p:cNvPr id="1622" name="Google Shape;1622;p48"/>
            <p:cNvGrpSpPr/>
            <p:nvPr/>
          </p:nvGrpSpPr>
          <p:grpSpPr>
            <a:xfrm>
              <a:off x="8095060" y="5969027"/>
              <a:ext cx="497404" cy="289951"/>
              <a:chOff x="8095060" y="5969027"/>
              <a:chExt cx="497404" cy="289951"/>
            </a:xfrm>
          </p:grpSpPr>
          <p:sp>
            <p:nvSpPr>
              <p:cNvPr id="1623" name="Google Shape;1623;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6" name="Google Shape;1626;p48"/>
            <p:cNvGrpSpPr/>
            <p:nvPr/>
          </p:nvGrpSpPr>
          <p:grpSpPr>
            <a:xfrm>
              <a:off x="8095060" y="5867832"/>
              <a:ext cx="497404" cy="289312"/>
              <a:chOff x="8095060" y="5867832"/>
              <a:chExt cx="497404" cy="289312"/>
            </a:xfrm>
          </p:grpSpPr>
          <p:sp>
            <p:nvSpPr>
              <p:cNvPr id="1627" name="Google Shape;1627;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0" name="Google Shape;1630;p48"/>
            <p:cNvGrpSpPr/>
            <p:nvPr/>
          </p:nvGrpSpPr>
          <p:grpSpPr>
            <a:xfrm>
              <a:off x="8095060" y="5765998"/>
              <a:ext cx="497404" cy="289312"/>
              <a:chOff x="8095060" y="5765998"/>
              <a:chExt cx="497404" cy="289312"/>
            </a:xfrm>
          </p:grpSpPr>
          <p:sp>
            <p:nvSpPr>
              <p:cNvPr id="1631" name="Google Shape;1631;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2" name="Google Shape;1632;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3" name="Google Shape;1633;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4" name="Google Shape;1634;p48"/>
            <p:cNvGrpSpPr/>
            <p:nvPr/>
          </p:nvGrpSpPr>
          <p:grpSpPr>
            <a:xfrm>
              <a:off x="8095060" y="5664590"/>
              <a:ext cx="497404" cy="290164"/>
              <a:chOff x="8095060" y="5664590"/>
              <a:chExt cx="497404" cy="290164"/>
            </a:xfrm>
          </p:grpSpPr>
          <p:sp>
            <p:nvSpPr>
              <p:cNvPr id="1635" name="Google Shape;1635;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6" name="Google Shape;1636;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7" name="Google Shape;1637;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638" name="Google Shape;1638;p48"/>
          <p:cNvGrpSpPr/>
          <p:nvPr/>
        </p:nvGrpSpPr>
        <p:grpSpPr>
          <a:xfrm>
            <a:off x="2870825" y="4378486"/>
            <a:ext cx="557162" cy="445734"/>
            <a:chOff x="4607809" y="5664627"/>
            <a:chExt cx="742883" cy="594312"/>
          </a:xfrm>
        </p:grpSpPr>
        <p:sp>
          <p:nvSpPr>
            <p:cNvPr id="1639" name="Google Shape;1639;p4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1" name="Google Shape;1641;p4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2" name="Google Shape;1642;p4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3" name="Google Shape;1643;p4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4" name="Google Shape;1644;p4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6" name="Google Shape;1646;p4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7" name="Google Shape;1647;p48"/>
          <p:cNvGrpSpPr/>
          <p:nvPr/>
        </p:nvGrpSpPr>
        <p:grpSpPr>
          <a:xfrm>
            <a:off x="3973890" y="4378543"/>
            <a:ext cx="1079865" cy="445620"/>
            <a:chOff x="2571250" y="5664711"/>
            <a:chExt cx="1439820" cy="594160"/>
          </a:xfrm>
        </p:grpSpPr>
        <p:sp>
          <p:nvSpPr>
            <p:cNvPr id="1648" name="Google Shape;1648;p4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9" name="Google Shape;1649;p4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0" name="Google Shape;1650;p4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1" name="Google Shape;1651;p4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2" name="Google Shape;1652;p4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3" name="Google Shape;1653;p4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4" name="Google Shape;1654;p4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5" name="Google Shape;1655;p4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6" name="Google Shape;1656;p4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7" name="Google Shape;1657;p4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8" name="Google Shape;1658;p4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9" name="Google Shape;1659;p4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0" name="Google Shape;1660;p4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1" name="Google Shape;1661;p4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2" name="Google Shape;1662;p4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3" name="Google Shape;1663;p4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4" name="Google Shape;1664;p4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5" name="Google Shape;1665;p4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6" name="Google Shape;1666;p4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7" name="Google Shape;1667;p4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8" name="Google Shape;1668;p4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9" name="Google Shape;1669;p4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0" name="Google Shape;1670;p4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1" name="Google Shape;1671;p4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72" name="Google Shape;1672;p48"/>
          <p:cNvGrpSpPr/>
          <p:nvPr/>
        </p:nvGrpSpPr>
        <p:grpSpPr>
          <a:xfrm>
            <a:off x="5599659" y="4378335"/>
            <a:ext cx="642470" cy="446036"/>
            <a:chOff x="6332670" y="5663946"/>
            <a:chExt cx="856627" cy="594715"/>
          </a:xfrm>
        </p:grpSpPr>
        <p:grpSp>
          <p:nvGrpSpPr>
            <p:cNvPr id="1673" name="Google Shape;1673;p48"/>
            <p:cNvGrpSpPr/>
            <p:nvPr/>
          </p:nvGrpSpPr>
          <p:grpSpPr>
            <a:xfrm>
              <a:off x="6392364" y="5663946"/>
              <a:ext cx="796933" cy="185801"/>
              <a:chOff x="3321050" y="1066800"/>
              <a:chExt cx="6505573" cy="1508125"/>
            </a:xfrm>
          </p:grpSpPr>
          <p:sp>
            <p:nvSpPr>
              <p:cNvPr id="1674" name="Google Shape;1674;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5" name="Google Shape;1675;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6" name="Google Shape;1676;p48"/>
            <p:cNvGrpSpPr/>
            <p:nvPr/>
          </p:nvGrpSpPr>
          <p:grpSpPr>
            <a:xfrm flipH="1">
              <a:off x="6332670" y="5868403"/>
              <a:ext cx="796933" cy="185801"/>
              <a:chOff x="3321050" y="1066800"/>
              <a:chExt cx="6505573" cy="1508125"/>
            </a:xfrm>
          </p:grpSpPr>
          <p:sp>
            <p:nvSpPr>
              <p:cNvPr id="1677" name="Google Shape;1677;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9" name="Google Shape;1679;p48"/>
            <p:cNvGrpSpPr/>
            <p:nvPr/>
          </p:nvGrpSpPr>
          <p:grpSpPr>
            <a:xfrm>
              <a:off x="6392364" y="6072860"/>
              <a:ext cx="796933" cy="185801"/>
              <a:chOff x="3321050" y="1066800"/>
              <a:chExt cx="6505573" cy="1508125"/>
            </a:xfrm>
          </p:grpSpPr>
          <p:sp>
            <p:nvSpPr>
              <p:cNvPr id="1680" name="Google Shape;1680;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682" name="Google Shape;1682;p48"/>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a:p>
        </p:txBody>
      </p:sp>
      <p:sp>
        <p:nvSpPr>
          <p:cNvPr id="1683" name="Google Shape;1683;p4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49"/>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Inria Sans Light"/>
                <a:ea typeface="Inria Sans Light"/>
                <a:cs typeface="Inria Sans Light"/>
                <a:sym typeface="Inria Sans Light"/>
              </a:rPr>
              <a:t>✋👆👉👍👤👦👧👨👩👪💃🏃💑❤😂😉😋😒😭👶😸🐟🍒🍔💣📌📖🔨🎃🎈🎨🏈🏰🌏🔌🔑</a:t>
            </a:r>
            <a:r>
              <a:rPr lang="en" sz="2400">
                <a:solidFill>
                  <a:schemeClr val="lt1"/>
                </a:solidFill>
                <a:highlight>
                  <a:schemeClr val="accent3"/>
                </a:highlight>
                <a:latin typeface="Inria Sans Light"/>
                <a:ea typeface="Inria Sans Light"/>
                <a:cs typeface="Inria Sans Light"/>
                <a:sym typeface="Inria Sans Light"/>
              </a:rPr>
              <a:t> and many more...</a:t>
            </a:r>
            <a:endParaRPr sz="2400">
              <a:solidFill>
                <a:schemeClr val="lt1"/>
              </a:solidFill>
              <a:highlight>
                <a:schemeClr val="accent3"/>
              </a:highlight>
              <a:latin typeface="Inria Sans Light"/>
              <a:ea typeface="Inria Sans Light"/>
              <a:cs typeface="Inria Sans Light"/>
              <a:sym typeface="Inria Sans Light"/>
            </a:endParaRPr>
          </a:p>
        </p:txBody>
      </p:sp>
      <p:sp>
        <p:nvSpPr>
          <p:cNvPr id="1689" name="Google Shape;1689;p4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45</a:t>
            </a:fld>
            <a:endParaRPr/>
          </a:p>
        </p:txBody>
      </p:sp>
      <p:sp>
        <p:nvSpPr>
          <p:cNvPr id="1690" name="Google Shape;1690;p49"/>
          <p:cNvSpPr txBox="1">
            <a:spLocks noGrp="1"/>
          </p:cNvSpPr>
          <p:nvPr>
            <p:ph type="body" idx="4294967295"/>
          </p:nvPr>
        </p:nvSpPr>
        <p:spPr>
          <a:xfrm>
            <a:off x="732025" y="856425"/>
            <a:ext cx="7327500" cy="115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a:t>You can also use any emoji as an icon!</a:t>
            </a:r>
            <a:r>
              <a:rPr lang="en" sz="1400"/>
              <a:t/>
            </a:r>
            <a:br>
              <a:rPr lang="en" sz="1400"/>
            </a:br>
            <a:r>
              <a:rPr lang="en" sz="1400"/>
              <a:t>And of course it resizes without losing quality.</a:t>
            </a:r>
            <a:endParaRPr sz="1400"/>
          </a:p>
          <a:p>
            <a:pPr marL="0" lvl="0" indent="0" algn="l" rtl="0">
              <a:spcBef>
                <a:spcPts val="600"/>
              </a:spcBef>
              <a:spcAft>
                <a:spcPts val="60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Codice (1/3)</a:t>
            </a:r>
            <a:endParaRPr/>
          </a:p>
        </p:txBody>
      </p:sp>
      <p:sp>
        <p:nvSpPr>
          <p:cNvPr id="242" name="Google Shape;242;p17"/>
          <p:cNvSpPr txBox="1">
            <a:spLocks noGrp="1"/>
          </p:cNvSpPr>
          <p:nvPr>
            <p:ph type="body" idx="1"/>
          </p:nvPr>
        </p:nvSpPr>
        <p:spPr>
          <a:xfrm>
            <a:off x="696490" y="1430148"/>
            <a:ext cx="7751021" cy="3499056"/>
          </a:xfrm>
          <a:prstGeom prst="rect">
            <a:avLst/>
          </a:prstGeom>
        </p:spPr>
        <p:txBody>
          <a:bodyPr spcFirstLastPara="1" wrap="square" lIns="0" tIns="0" rIns="0" bIns="0" anchor="t" anchorCtr="0">
            <a:noAutofit/>
          </a:bodyPr>
          <a:lstStyle/>
          <a:p>
            <a:pPr lvl="0">
              <a:buNone/>
            </a:pPr>
            <a:endParaRPr lang="it-IT" dirty="0" smtClean="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pic>
        <p:nvPicPr>
          <p:cNvPr id="1026" name="Picture 2"/>
          <p:cNvPicPr>
            <a:picLocks noChangeAspect="1" noChangeArrowheads="1"/>
          </p:cNvPicPr>
          <p:nvPr/>
        </p:nvPicPr>
        <p:blipFill>
          <a:blip r:embed="rId3"/>
          <a:srcRect/>
          <a:stretch>
            <a:fillRect/>
          </a:stretch>
        </p:blipFill>
        <p:spPr bwMode="auto">
          <a:xfrm>
            <a:off x="1986442" y="1857370"/>
            <a:ext cx="5171117" cy="25148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Codice (2/3)</a:t>
            </a:r>
            <a:endParaRPr/>
          </a:p>
        </p:txBody>
      </p:sp>
      <p:sp>
        <p:nvSpPr>
          <p:cNvPr id="242" name="Google Shape;242;p17"/>
          <p:cNvSpPr txBox="1">
            <a:spLocks noGrp="1"/>
          </p:cNvSpPr>
          <p:nvPr>
            <p:ph type="body" idx="1"/>
          </p:nvPr>
        </p:nvSpPr>
        <p:spPr>
          <a:xfrm>
            <a:off x="696490" y="1430148"/>
            <a:ext cx="7751021" cy="3499056"/>
          </a:xfrm>
          <a:prstGeom prst="rect">
            <a:avLst/>
          </a:prstGeom>
        </p:spPr>
        <p:txBody>
          <a:bodyPr spcFirstLastPara="1" wrap="square" lIns="0" tIns="0" rIns="0" bIns="0" anchor="t" anchorCtr="0">
            <a:noAutofit/>
          </a:bodyPr>
          <a:lstStyle/>
          <a:p>
            <a:pPr lvl="0">
              <a:buNone/>
            </a:pPr>
            <a:endParaRPr lang="it-IT" dirty="0" smtClean="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2050" name="Picture 2"/>
          <p:cNvPicPr>
            <a:picLocks noChangeAspect="1" noChangeArrowheads="1"/>
          </p:cNvPicPr>
          <p:nvPr/>
        </p:nvPicPr>
        <p:blipFill>
          <a:blip r:embed="rId3"/>
          <a:srcRect/>
          <a:stretch>
            <a:fillRect/>
          </a:stretch>
        </p:blipFill>
        <p:spPr bwMode="auto">
          <a:xfrm>
            <a:off x="1964513" y="1357304"/>
            <a:ext cx="5214974" cy="3552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Codice (3/3)</a:t>
            </a:r>
            <a:endParaRPr/>
          </a:p>
        </p:txBody>
      </p:sp>
      <p:sp>
        <p:nvSpPr>
          <p:cNvPr id="242" name="Google Shape;242;p17"/>
          <p:cNvSpPr txBox="1">
            <a:spLocks noGrp="1"/>
          </p:cNvSpPr>
          <p:nvPr>
            <p:ph type="body" idx="1"/>
          </p:nvPr>
        </p:nvSpPr>
        <p:spPr>
          <a:xfrm>
            <a:off x="696490" y="1430148"/>
            <a:ext cx="7751021" cy="3499056"/>
          </a:xfrm>
          <a:prstGeom prst="rect">
            <a:avLst/>
          </a:prstGeom>
        </p:spPr>
        <p:txBody>
          <a:bodyPr spcFirstLastPara="1" wrap="square" lIns="0" tIns="0" rIns="0" bIns="0" anchor="t" anchorCtr="0">
            <a:noAutofit/>
          </a:bodyPr>
          <a:lstStyle/>
          <a:p>
            <a:pPr lvl="0">
              <a:buNone/>
            </a:pPr>
            <a:endParaRPr lang="it-IT" dirty="0" smtClean="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pic>
        <p:nvPicPr>
          <p:cNvPr id="3074" name="Picture 2"/>
          <p:cNvPicPr>
            <a:picLocks noChangeAspect="1" noChangeArrowheads="1"/>
          </p:cNvPicPr>
          <p:nvPr/>
        </p:nvPicPr>
        <p:blipFill>
          <a:blip r:embed="rId3"/>
          <a:srcRect/>
          <a:stretch>
            <a:fillRect/>
          </a:stretch>
        </p:blipFill>
        <p:spPr bwMode="auto">
          <a:xfrm>
            <a:off x="1285852" y="1285866"/>
            <a:ext cx="6572295" cy="35690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pic>
        <p:nvPicPr>
          <p:cNvPr id="5122" name="Picture 2" descr="C:\Users\User\Documents\GitHub\mcs_projects\Progetto 2\Parte 1\Grafico confronto tempi.jpg"/>
          <p:cNvPicPr>
            <a:picLocks noChangeAspect="1" noChangeArrowheads="1"/>
          </p:cNvPicPr>
          <p:nvPr/>
        </p:nvPicPr>
        <p:blipFill>
          <a:blip r:embed="rId3"/>
          <a:srcRect/>
          <a:stretch>
            <a:fillRect/>
          </a:stretch>
        </p:blipFill>
        <p:spPr bwMode="auto">
          <a:xfrm>
            <a:off x="972000" y="450266"/>
            <a:ext cx="7200000" cy="424296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INSTRUCTIONS FOR USE</a:t>
            </a:r>
            <a:endParaRPr/>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EDIT IN POWERPOINT®</a:t>
            </a:r>
            <a:endParaRPr sz="1200"/>
          </a:p>
          <a:p>
            <a:pPr marL="0" lvl="0" indent="0" algn="l" rtl="0">
              <a:spcBef>
                <a:spcPts val="600"/>
              </a:spcBef>
              <a:spcAft>
                <a:spcPts val="0"/>
              </a:spcAft>
              <a:buNone/>
            </a:pPr>
            <a:r>
              <a:rPr lang="en" sz="1200"/>
              <a:t>Click on the button under the presentation preview that says </a:t>
            </a:r>
            <a:r>
              <a:rPr lang="en" sz="1200" b="1"/>
              <a:t>"Download as PowerPoint template"</a:t>
            </a:r>
            <a:r>
              <a:rPr lang="en" sz="1200"/>
              <a:t>. You will get a .pptx file that you can edit in PowerPoint. </a:t>
            </a:r>
            <a:endParaRPr sz="1200"/>
          </a:p>
          <a:p>
            <a:pPr marL="0" lvl="0" indent="0" algn="l" rtl="0">
              <a:spcBef>
                <a:spcPts val="600"/>
              </a:spcBef>
              <a:spcAft>
                <a:spcPts val="0"/>
              </a:spcAft>
              <a:buNone/>
            </a:pPr>
            <a:r>
              <a:rPr lang="en" sz="1200"/>
              <a:t>Remember to download and install the fonts used in this presentation (you’ll find the links to the font files needed in the </a:t>
            </a:r>
            <a:r>
              <a:rPr lang="en" sz="1200" u="sng">
                <a:solidFill>
                  <a:schemeClr val="hlink"/>
                </a:solidFill>
                <a:hlinkClick r:id="rId3" action="ppaction://hlinksldjump"/>
              </a:rPr>
              <a:t>Presentation design slide</a:t>
            </a:r>
            <a:r>
              <a:rPr lang="en" sz="1200"/>
              <a:t>)</a:t>
            </a:r>
            <a:endParaRPr sz="1200"/>
          </a:p>
          <a:p>
            <a:pPr marL="0" lvl="0" indent="0" algn="l" rtl="0">
              <a:spcBef>
                <a:spcPts val="600"/>
              </a:spcBef>
              <a:spcAft>
                <a:spcPts val="600"/>
              </a:spcAft>
              <a:buClr>
                <a:schemeClr val="dk1"/>
              </a:buClr>
              <a:buSzPts val="1100"/>
              <a:buFont typeface="Arial"/>
              <a:buNone/>
            </a:pPr>
            <a:endParaRPr sz="1200" b="1"/>
          </a:p>
        </p:txBody>
      </p:sp>
      <p:sp>
        <p:nvSpPr>
          <p:cNvPr id="213" name="Google Shape;213;p13"/>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1"/>
              <a:t>EDIT IN GOOGLE SLIDES</a:t>
            </a:r>
            <a:endParaRPr sz="1200"/>
          </a:p>
          <a:p>
            <a:pPr marL="0" lvl="0" indent="0" algn="l" rtl="0">
              <a:spcBef>
                <a:spcPts val="600"/>
              </a:spcBef>
              <a:spcAft>
                <a:spcPts val="0"/>
              </a:spcAft>
              <a:buClr>
                <a:schemeClr val="dk1"/>
              </a:buClr>
              <a:buSzPts val="1100"/>
              <a:buFont typeface="Arial"/>
              <a:buNone/>
            </a:pPr>
            <a:r>
              <a:rPr lang="en" sz="1200"/>
              <a:t>Click on the button under the presentation preview that says </a:t>
            </a:r>
            <a:r>
              <a:rPr lang="en" sz="1200" b="1"/>
              <a:t>"Use as Google Slides Theme"</a:t>
            </a:r>
            <a:r>
              <a:rPr lang="en" sz="1200"/>
              <a:t>.</a:t>
            </a:r>
            <a:endParaRPr sz="1200"/>
          </a:p>
          <a:p>
            <a:pPr marL="0" lvl="0" indent="0" algn="l" rtl="0">
              <a:spcBef>
                <a:spcPts val="600"/>
              </a:spcBef>
              <a:spcAft>
                <a:spcPts val="0"/>
              </a:spcAft>
              <a:buClr>
                <a:schemeClr val="dk1"/>
              </a:buClr>
              <a:buSzPts val="1100"/>
              <a:buFont typeface="Arial"/>
              <a:buNone/>
            </a:pPr>
            <a:r>
              <a:rPr lang="en" sz="1200"/>
              <a:t>You will get a copy of this document on your Google Drive and will be able to edit, add or delete slides.</a:t>
            </a:r>
            <a:endParaRPr sz="1200"/>
          </a:p>
          <a:p>
            <a:pPr marL="0" lvl="0" indent="0" algn="l" rtl="0">
              <a:spcBef>
                <a:spcPts val="600"/>
              </a:spcBef>
              <a:spcAft>
                <a:spcPts val="600"/>
              </a:spcAft>
              <a:buClr>
                <a:schemeClr val="dk1"/>
              </a:buClr>
              <a:buSzPts val="1100"/>
              <a:buFont typeface="Arial"/>
              <a:buNone/>
            </a:pPr>
            <a:r>
              <a:rPr lang="en" sz="1200" b="1"/>
              <a:t>You have to be signed in to your Google account.</a:t>
            </a:r>
            <a:endParaRPr/>
          </a:p>
        </p:txBody>
      </p:sp>
      <p:sp>
        <p:nvSpPr>
          <p:cNvPr id="214" name="Google Shape;214;p13"/>
          <p:cNvSpPr txBox="1">
            <a:spLocks noGrp="1"/>
          </p:cNvSpPr>
          <p:nvPr>
            <p:ph type="body" idx="2"/>
          </p:nvPr>
        </p:nvSpPr>
        <p:spPr>
          <a:xfrm>
            <a:off x="1207775" y="3601125"/>
            <a:ext cx="6728400" cy="60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solidFill>
                  <a:schemeClr val="accent4"/>
                </a:solidFill>
              </a:rPr>
              <a:t>More info on how to use this template at </a:t>
            </a:r>
            <a:r>
              <a:rPr lang="en" sz="1200" b="1" u="sng">
                <a:solidFill>
                  <a:schemeClr val="accent4"/>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slidescarnival.com/help-use-presentation-template</a:t>
            </a:r>
            <a:endParaRPr sz="1200" b="1">
              <a:solidFill>
                <a:schemeClr val="accent4"/>
              </a:solidFill>
            </a:endParaRPr>
          </a:p>
          <a:p>
            <a:pPr marL="0" lvl="0" indent="0" algn="l" rtl="0">
              <a:spcBef>
                <a:spcPts val="0"/>
              </a:spcBef>
              <a:spcAft>
                <a:spcPts val="0"/>
              </a:spcAft>
              <a:buClr>
                <a:schemeClr val="dk1"/>
              </a:buClr>
              <a:buSzPts val="1100"/>
              <a:buFont typeface="Arial"/>
              <a:buNone/>
            </a:pPr>
            <a:r>
              <a:rPr lang="en" sz="1200">
                <a:solidFill>
                  <a:schemeClr val="accent4"/>
                </a:solidFill>
              </a:rPr>
              <a:t>This template is free to use under </a:t>
            </a:r>
            <a:r>
              <a:rPr lang="en" sz="1200" u="sng">
                <a:solidFill>
                  <a:schemeClr val="accent4"/>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Creative Commons Attribution license</a:t>
            </a:r>
            <a:r>
              <a:rPr lang="en" sz="1200">
                <a:solidFill>
                  <a:schemeClr val="accent4"/>
                </a:solidFill>
              </a:rPr>
              <a:t>. You can keep the Credits slide or mention SlidesCarnival and other resources used in a slide footer.</a:t>
            </a:r>
            <a:endParaRPr sz="1200">
              <a:solidFill>
                <a:schemeClr val="accent4"/>
              </a:solidFill>
            </a:endParaRPr>
          </a:p>
          <a:p>
            <a:pPr marL="0" lvl="0" indent="0" algn="l" rtl="0">
              <a:spcBef>
                <a:spcPts val="0"/>
              </a:spcBef>
              <a:spcAft>
                <a:spcPts val="0"/>
              </a:spcAft>
              <a:buClr>
                <a:schemeClr val="dk1"/>
              </a:buClr>
              <a:buSzPts val="1100"/>
              <a:buFont typeface="Arial"/>
              <a:buNone/>
            </a:pPr>
            <a:endParaRPr sz="1200">
              <a:solidFill>
                <a:schemeClr val="accent4"/>
              </a:solidFill>
            </a:endParaRPr>
          </a:p>
          <a:p>
            <a:pPr marL="0" lvl="0" indent="0" algn="l" rtl="0">
              <a:spcBef>
                <a:spcPts val="0"/>
              </a:spcBef>
              <a:spcAft>
                <a:spcPts val="0"/>
              </a:spcAft>
              <a:buNone/>
            </a:pPr>
            <a:endParaRPr sz="1200">
              <a:solidFill>
                <a:schemeClr val="accent4"/>
              </a:solidFill>
            </a:endParaRP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1679</Words>
  <PresentationFormat>Presentazione su schermo (16:9)</PresentationFormat>
  <Paragraphs>394</Paragraphs>
  <Slides>46</Slides>
  <Notes>45</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46</vt:i4>
      </vt:variant>
    </vt:vector>
  </HeadingPairs>
  <TitlesOfParts>
    <vt:vector size="55" baseType="lpstr">
      <vt:lpstr>Arial</vt:lpstr>
      <vt:lpstr>Saira SemiCondensed Medium</vt:lpstr>
      <vt:lpstr>Inria Sans Light</vt:lpstr>
      <vt:lpstr>Titillium Web</vt:lpstr>
      <vt:lpstr>Wingdings</vt:lpstr>
      <vt:lpstr>Saira Semi Condensed</vt:lpstr>
      <vt:lpstr>Inria Sans</vt:lpstr>
      <vt:lpstr>Calibri</vt:lpstr>
      <vt:lpstr>Gurney template</vt:lpstr>
      <vt:lpstr>DCT2 E JPEG</vt:lpstr>
      <vt:lpstr>Ambiente di programmazione</vt:lpstr>
      <vt:lpstr>DCT2 - Librerie e funzioni</vt:lpstr>
      <vt:lpstr>Formula DCT</vt:lpstr>
      <vt:lpstr>Codice (1/3)</vt:lpstr>
      <vt:lpstr>Codice (2/3)</vt:lpstr>
      <vt:lpstr>Codice (3/3)</vt:lpstr>
      <vt:lpstr>Diapositiva 8</vt:lpstr>
      <vt:lpstr>INSTRUCTIONS FOR USE</vt:lpstr>
      <vt:lpstr>HELLO!</vt:lpstr>
      <vt:lpstr>TRANSITION HEADLINE</vt:lpstr>
      <vt:lpstr>Diapositiva 12</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Diapositiva 26</vt:lpstr>
      <vt:lpstr>Diapositiva 27</vt:lpstr>
      <vt:lpstr>Diapositiva 28</vt:lpstr>
      <vt:lpstr>Diapositiva 29</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Diapositiva 43</vt:lpstr>
      <vt:lpstr>DIAGRAMS AND INFOGRAPHICS</vt:lpstr>
      <vt:lpstr>Diapositiva 45</vt:lpstr>
      <vt:lpstr>Diapositiva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DCT2 E JPEG</dc:title>
  <cp:lastModifiedBy>Kevin Manella</cp:lastModifiedBy>
  <cp:revision>17</cp:revision>
  <dcterms:modified xsi:type="dcterms:W3CDTF">2021-06-12T09:10:56Z</dcterms:modified>
</cp:coreProperties>
</file>