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9"/>
  </p:notesMasterIdLst>
  <p:sldIdLst>
    <p:sldId id="256" r:id="rId2"/>
    <p:sldId id="295" r:id="rId3"/>
    <p:sldId id="296" r:id="rId4"/>
    <p:sldId id="297" r:id="rId5"/>
    <p:sldId id="298" r:id="rId6"/>
    <p:sldId id="299" r:id="rId7"/>
    <p:sldId id="300" r:id="rId8"/>
    <p:sldId id="301" r:id="rId9"/>
    <p:sldId id="302"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Lst>
  <p:sldSz cx="9144000" cy="5143500" type="screen16x9"/>
  <p:notesSz cx="6858000" cy="9144000"/>
  <p:embeddedFontLst>
    <p:embeddedFont>
      <p:font typeface="Saira SemiCondensed Medium" charset="0"/>
      <p:regular r:id="rId50"/>
      <p:bold r:id="rId51"/>
    </p:embeddedFont>
    <p:embeddedFont>
      <p:font typeface="Inria Sans Light" charset="0"/>
      <p:regular r:id="rId52"/>
      <p:bold r:id="rId53"/>
      <p:italic r:id="rId54"/>
      <p:boldItalic r:id="rId55"/>
    </p:embeddedFont>
    <p:embeddedFont>
      <p:font typeface="Titillium Web" charset="0"/>
      <p:regular r:id="rId56"/>
      <p:bold r:id="rId57"/>
      <p:italic r:id="rId58"/>
      <p:boldItalic r:id="rId59"/>
    </p:embeddedFont>
    <p:embeddedFont>
      <p:font typeface="Saira Semi Condensed" charset="0"/>
      <p:regular r:id="rId60"/>
      <p:bold r:id="rId61"/>
    </p:embeddedFont>
    <p:embeddedFont>
      <p:font typeface="Inria Sans" charset="0"/>
      <p:regular r:id="rId62"/>
      <p:bold r:id="rId63"/>
      <p:italic r:id="rId64"/>
      <p:boldItalic r:id="rId65"/>
    </p:embeddedFont>
    <p:embeddedFont>
      <p:font typeface="Calibri" pitchFamily="3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E9A5B51C-8CD4-41C5-B16D-47832BB83C99}">
  <a:tblStyle styleId="{E9A5B51C-8CD4-41C5-B16D-47832BB83C9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0A4BE30-F409-4A24-8C57-98108216027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47" d="100"/>
          <a:sy n="147" d="100"/>
        </p:scale>
        <p:origin x="-59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font" Target="fonts/font14.fntdata"/><Relationship Id="rId68" Type="http://schemas.openxmlformats.org/officeDocument/2006/relationships/font" Target="fonts/font19.fntdata"/><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font" Target="fonts/font2.fntdata"/><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65c1d4c8a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65c1d4c8a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c85883115e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c858831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c85883115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c8588311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c85883115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c85883115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85883115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85883115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c85883115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c85883115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c85883115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c85883115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c85883115e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c85883115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c85883115e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c85883115e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c85883115e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c85883115e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c85883115e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c85883115e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77ac4a4f4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77ac4a4f4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6" name="Google Shape;1686;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Complete grid">
  <p:cSld name="BLANK_1">
    <p:spTree>
      <p:nvGrpSpPr>
        <p:cNvPr id="1" name="Shape 190"/>
        <p:cNvGrpSpPr/>
        <p:nvPr/>
      </p:nvGrpSpPr>
      <p:grpSpPr>
        <a:xfrm>
          <a:off x="0" y="0"/>
          <a:ext cx="0" cy="0"/>
          <a:chOff x="0" y="0"/>
          <a:chExt cx="0" cy="0"/>
        </a:xfrm>
      </p:grpSpPr>
      <p:sp>
        <p:nvSpPr>
          <p:cNvPr id="191" name="Google Shape;191;p11"/>
          <p:cNvSpPr/>
          <p:nvPr/>
        </p:nvSpPr>
        <p:spPr>
          <a:xfrm>
            <a:off x="0" y="0"/>
            <a:ext cx="9143953" cy="5143447"/>
          </a:xfrm>
          <a:custGeom>
            <a:avLst/>
            <a:gdLst/>
            <a:ahLst/>
            <a:cxnLst/>
            <a:rect l="l" t="t" r="r" b="b"/>
            <a:pathLst>
              <a:path w="87364" h="49142" extrusionOk="0">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289759" y="0"/>
            <a:ext cx="5012512" cy="5143447"/>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3" name="Google Shape;43;p3"/>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endParaRPr/>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6"/>
            </a:gs>
            <a:gs pos="17000">
              <a:schemeClr val="accent4"/>
            </a:gs>
            <a:gs pos="42000">
              <a:schemeClr val="accent3"/>
            </a:gs>
            <a:gs pos="100000">
              <a:schemeClr val="accent2"/>
            </a:gs>
          </a:gsLst>
          <a:lin ang="8100019" scaled="0"/>
        </a:gradFill>
        <a:effectLst/>
      </p:bgPr>
    </p:bg>
    <p:spTree>
      <p:nvGrpSpPr>
        <p:cNvPr id="1" name="Shape 47"/>
        <p:cNvGrpSpPr/>
        <p:nvPr/>
      </p:nvGrpSpPr>
      <p:grpSpPr>
        <a:xfrm>
          <a:off x="0" y="0"/>
          <a:ext cx="0" cy="0"/>
          <a:chOff x="0" y="0"/>
          <a:chExt cx="0" cy="0"/>
        </a:xfrm>
      </p:grpSpPr>
      <p:grpSp>
        <p:nvGrpSpPr>
          <p:cNvPr id="48" name="Google Shape;48;p4"/>
          <p:cNvGrpSpPr/>
          <p:nvPr/>
        </p:nvGrpSpPr>
        <p:grpSpPr>
          <a:xfrm>
            <a:off x="-16" y="0"/>
            <a:ext cx="9144053" cy="5143497"/>
            <a:chOff x="-16" y="0"/>
            <a:chExt cx="9144053" cy="5143497"/>
          </a:xfrm>
        </p:grpSpPr>
        <p:sp>
          <p:nvSpPr>
            <p:cNvPr id="49" name="Google Shape;49;p4"/>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rot="10800000">
              <a:off x="-16" y="3333723"/>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10800000">
              <a:off x="4" y="3325362"/>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10800000">
              <a:off x="1095419" y="0"/>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rot="10800000">
              <a:off x="0" y="26"/>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rot="10800000">
              <a:off x="-7" y="2664610"/>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10800000">
              <a:off x="595325" y="4377873"/>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4"/>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1977950" y="1388450"/>
            <a:ext cx="5188200" cy="3042600"/>
          </a:xfrm>
          <a:prstGeom prst="rect">
            <a:avLst/>
          </a:prstGeom>
        </p:spPr>
        <p:txBody>
          <a:bodyPr spcFirstLastPara="1" wrap="square" lIns="0" tIns="0" rIns="0" bIns="0" anchor="t" anchorCtr="0">
            <a:noAutofit/>
          </a:bodyPr>
          <a:lstStyle>
            <a:lvl1pPr marL="457200" lvl="0" indent="-431800" algn="ctr" rtl="0">
              <a:spcBef>
                <a:spcPts val="0"/>
              </a:spcBef>
              <a:spcAft>
                <a:spcPts val="0"/>
              </a:spcAft>
              <a:buClr>
                <a:schemeClr val="lt1"/>
              </a:buClr>
              <a:buSzPts val="3200"/>
              <a:buChar char="⬥"/>
              <a:defRPr sz="3200">
                <a:solidFill>
                  <a:schemeClr val="lt1"/>
                </a:solidFill>
              </a:defRPr>
            </a:lvl1pPr>
            <a:lvl2pPr marL="914400" lvl="1" indent="-431800" algn="ctr" rtl="0">
              <a:spcBef>
                <a:spcPts val="600"/>
              </a:spcBef>
              <a:spcAft>
                <a:spcPts val="0"/>
              </a:spcAft>
              <a:buClr>
                <a:schemeClr val="lt1"/>
              </a:buClr>
              <a:buSzPts val="3200"/>
              <a:buChar char="⬦"/>
              <a:defRPr sz="3200">
                <a:solidFill>
                  <a:schemeClr val="lt1"/>
                </a:solidFill>
              </a:defRPr>
            </a:lvl2pPr>
            <a:lvl3pPr marL="1371600" lvl="2" indent="-431800" algn="ctr" rtl="0">
              <a:spcBef>
                <a:spcPts val="600"/>
              </a:spcBef>
              <a:spcAft>
                <a:spcPts val="0"/>
              </a:spcAft>
              <a:buClr>
                <a:schemeClr val="lt1"/>
              </a:buClr>
              <a:buSzPts val="3200"/>
              <a:buChar char="⬩"/>
              <a:defRPr sz="3200">
                <a:solidFill>
                  <a:schemeClr val="lt1"/>
                </a:solidFill>
              </a:defRPr>
            </a:lvl3pPr>
            <a:lvl4pPr marL="1828800" lvl="3" indent="-431800" algn="ctr" rtl="0">
              <a:spcBef>
                <a:spcPts val="600"/>
              </a:spcBef>
              <a:spcAft>
                <a:spcPts val="0"/>
              </a:spcAft>
              <a:buClr>
                <a:schemeClr val="lt1"/>
              </a:buClr>
              <a:buSzPts val="3200"/>
              <a:buChar char="●"/>
              <a:defRPr sz="3200">
                <a:solidFill>
                  <a:schemeClr val="lt1"/>
                </a:solidFill>
              </a:defRPr>
            </a:lvl4pPr>
            <a:lvl5pPr marL="2286000" lvl="4" indent="-431800" algn="ctr" rtl="0">
              <a:spcBef>
                <a:spcPts val="600"/>
              </a:spcBef>
              <a:spcAft>
                <a:spcPts val="0"/>
              </a:spcAft>
              <a:buClr>
                <a:schemeClr val="lt1"/>
              </a:buClr>
              <a:buSzPts val="3200"/>
              <a:buChar char="○"/>
              <a:defRPr sz="3200">
                <a:solidFill>
                  <a:schemeClr val="lt1"/>
                </a:solidFill>
              </a:defRPr>
            </a:lvl5pPr>
            <a:lvl6pPr marL="2743200" lvl="5" indent="-431800" algn="ctr" rtl="0">
              <a:spcBef>
                <a:spcPts val="600"/>
              </a:spcBef>
              <a:spcAft>
                <a:spcPts val="0"/>
              </a:spcAft>
              <a:buClr>
                <a:schemeClr val="lt1"/>
              </a:buClr>
              <a:buSzPts val="3200"/>
              <a:buChar char="■"/>
              <a:defRPr sz="3200">
                <a:solidFill>
                  <a:schemeClr val="lt1"/>
                </a:solidFill>
              </a:defRPr>
            </a:lvl6pPr>
            <a:lvl7pPr marL="3200400" lvl="6" indent="-431800" algn="ctr" rtl="0">
              <a:spcBef>
                <a:spcPts val="600"/>
              </a:spcBef>
              <a:spcAft>
                <a:spcPts val="0"/>
              </a:spcAft>
              <a:buClr>
                <a:schemeClr val="lt1"/>
              </a:buClr>
              <a:buSzPts val="3200"/>
              <a:buChar char="●"/>
              <a:defRPr sz="3200">
                <a:solidFill>
                  <a:schemeClr val="lt1"/>
                </a:solidFill>
              </a:defRPr>
            </a:lvl7pPr>
            <a:lvl8pPr marL="3657600" lvl="7" indent="-431800" algn="ctr" rtl="0">
              <a:spcBef>
                <a:spcPts val="600"/>
              </a:spcBef>
              <a:spcAft>
                <a:spcPts val="0"/>
              </a:spcAft>
              <a:buClr>
                <a:schemeClr val="lt1"/>
              </a:buClr>
              <a:buSzPts val="3200"/>
              <a:buChar char="○"/>
              <a:defRPr sz="3200">
                <a:solidFill>
                  <a:schemeClr val="lt1"/>
                </a:solidFill>
              </a:defRPr>
            </a:lvl8pPr>
            <a:lvl9pPr marL="4114800" lvl="8" indent="-431800" algn="ctr" rtl="0">
              <a:spcBef>
                <a:spcPts val="600"/>
              </a:spcBef>
              <a:spcAft>
                <a:spcPts val="600"/>
              </a:spcAft>
              <a:buClr>
                <a:schemeClr val="lt1"/>
              </a:buClr>
              <a:buSzPts val="3200"/>
              <a:buChar char="■"/>
              <a:defRPr sz="3200">
                <a:solidFill>
                  <a:schemeClr val="lt1"/>
                </a:solidFill>
              </a:defRPr>
            </a:lvl9pPr>
          </a:lstStyle>
          <a:p>
            <a:endParaRPr/>
          </a:p>
        </p:txBody>
      </p:sp>
      <p:sp>
        <p:nvSpPr>
          <p:cNvPr id="63" name="Google Shape;63;p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grpSp>
        <p:nvGrpSpPr>
          <p:cNvPr id="64" name="Google Shape;64;p4"/>
          <p:cNvGrpSpPr/>
          <p:nvPr/>
        </p:nvGrpSpPr>
        <p:grpSpPr>
          <a:xfrm>
            <a:off x="4282319" y="-4"/>
            <a:ext cx="579363" cy="1204159"/>
            <a:chOff x="3895357" y="418479"/>
            <a:chExt cx="264900" cy="550573"/>
          </a:xfrm>
        </p:grpSpPr>
        <p:sp>
          <p:nvSpPr>
            <p:cNvPr id="65" name="Google Shape;65;p4"/>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rot="-5400000">
              <a:off x="3874807" y="683602"/>
              <a:ext cx="306000" cy="264900"/>
            </a:xfrm>
            <a:prstGeom prst="hexagon">
              <a:avLst>
                <a:gd name="adj" fmla="val 25000"/>
                <a:gd name="vf" fmla="val 115470"/>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4"/>
          <p:cNvSpPr txBox="1"/>
          <p:nvPr/>
        </p:nvSpPr>
        <p:spPr>
          <a:xfrm>
            <a:off x="3593400" y="476575"/>
            <a:ext cx="1957200" cy="653700"/>
          </a:xfrm>
          <a:prstGeom prst="rect">
            <a:avLst/>
          </a:prstGeom>
          <a:noFill/>
          <a:ln>
            <a:noFill/>
          </a:ln>
          <a:effectLst>
            <a:outerShdw blurRad="114300" dist="19050" dir="5400000" algn="bl" rotWithShape="0">
              <a:schemeClr val="lt1">
                <a:alpha val="50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 sz="8600">
                <a:solidFill>
                  <a:schemeClr val="dk1"/>
                </a:solidFill>
              </a:rPr>
              <a:t>“</a:t>
            </a:r>
            <a:endParaRPr sz="86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5"/>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3" name="Google Shape;83;p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84" name="Google Shape;84;p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9"/>
        <p:cNvGrpSpPr/>
        <p:nvPr/>
      </p:nvGrpSpPr>
      <p:grpSpPr>
        <a:xfrm>
          <a:off x="0" y="0"/>
          <a:ext cx="0" cy="0"/>
          <a:chOff x="0" y="0"/>
          <a:chExt cx="0" cy="0"/>
        </a:xfrm>
      </p:grpSpPr>
      <p:grpSp>
        <p:nvGrpSpPr>
          <p:cNvPr id="110" name="Google Shape;110;p7"/>
          <p:cNvGrpSpPr/>
          <p:nvPr/>
        </p:nvGrpSpPr>
        <p:grpSpPr>
          <a:xfrm>
            <a:off x="0" y="0"/>
            <a:ext cx="9144036" cy="5143497"/>
            <a:chOff x="0" y="0"/>
            <a:chExt cx="9144036" cy="5143497"/>
          </a:xfrm>
        </p:grpSpPr>
        <p:sp>
          <p:nvSpPr>
            <p:cNvPr id="111" name="Google Shape;111;p7"/>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7"/>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4" name="Google Shape;124;p7"/>
          <p:cNvSpPr txBox="1">
            <a:spLocks noGrp="1"/>
          </p:cNvSpPr>
          <p:nvPr>
            <p:ph type="body" idx="1"/>
          </p:nvPr>
        </p:nvSpPr>
        <p:spPr>
          <a:xfrm>
            <a:off x="1207850"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5" name="Google Shape;125;p7"/>
          <p:cNvSpPr txBox="1">
            <a:spLocks noGrp="1"/>
          </p:cNvSpPr>
          <p:nvPr>
            <p:ph type="body" idx="2"/>
          </p:nvPr>
        </p:nvSpPr>
        <p:spPr>
          <a:xfrm>
            <a:off x="3512976"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6" name="Google Shape;126;p7"/>
          <p:cNvSpPr txBox="1">
            <a:spLocks noGrp="1"/>
          </p:cNvSpPr>
          <p:nvPr>
            <p:ph type="body" idx="3"/>
          </p:nvPr>
        </p:nvSpPr>
        <p:spPr>
          <a:xfrm>
            <a:off x="5818102"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7" name="Google Shape;127;p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grpSp>
        <p:nvGrpSpPr>
          <p:cNvPr id="128" name="Google Shape;128;p7"/>
          <p:cNvGrpSpPr/>
          <p:nvPr/>
        </p:nvGrpSpPr>
        <p:grpSpPr>
          <a:xfrm>
            <a:off x="2" y="870200"/>
            <a:ext cx="1055444" cy="306027"/>
            <a:chOff x="-429922" y="847489"/>
            <a:chExt cx="1211622" cy="351311"/>
          </a:xfrm>
        </p:grpSpPr>
        <p:sp>
          <p:nvSpPr>
            <p:cNvPr id="129" name="Google Shape;129;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8"/>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6" name="Google Shape;146;p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0"/>
        <p:cNvGrpSpPr/>
        <p:nvPr/>
      </p:nvGrpSpPr>
      <p:grpSpPr>
        <a:xfrm>
          <a:off x="0" y="0"/>
          <a:ext cx="0" cy="0"/>
          <a:chOff x="0" y="0"/>
          <a:chExt cx="0" cy="0"/>
        </a:xfrm>
      </p:grpSpPr>
      <p:grpSp>
        <p:nvGrpSpPr>
          <p:cNvPr id="151" name="Google Shape;151;p9"/>
          <p:cNvGrpSpPr/>
          <p:nvPr/>
        </p:nvGrpSpPr>
        <p:grpSpPr>
          <a:xfrm>
            <a:off x="0" y="0"/>
            <a:ext cx="9144036" cy="5143497"/>
            <a:chOff x="0" y="0"/>
            <a:chExt cx="9144036" cy="5143497"/>
          </a:xfrm>
        </p:grpSpPr>
        <p:sp>
          <p:nvSpPr>
            <p:cNvPr id="152" name="Google Shape;152;p9"/>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9"/>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txBox="1">
            <a:spLocks noGrp="1"/>
          </p:cNvSpPr>
          <p:nvPr>
            <p:ph type="body" idx="1"/>
          </p:nvPr>
        </p:nvSpPr>
        <p:spPr>
          <a:xfrm>
            <a:off x="851175" y="4635425"/>
            <a:ext cx="7441800" cy="306000"/>
          </a:xfrm>
          <a:prstGeom prst="rect">
            <a:avLst/>
          </a:prstGeom>
        </p:spPr>
        <p:txBody>
          <a:bodyPr spcFirstLastPara="1" wrap="square" lIns="0" tIns="0" rIns="0" bIns="0" anchor="ctr" anchorCtr="0">
            <a:noAutofit/>
          </a:bodyPr>
          <a:lstStyle>
            <a:lvl1pPr marL="457200" lvl="0" indent="-228600" rtl="0">
              <a:spcBef>
                <a:spcPts val="0"/>
              </a:spcBef>
              <a:spcAft>
                <a:spcPts val="600"/>
              </a:spcAft>
              <a:buSzPts val="1800"/>
              <a:buNone/>
              <a:defRPr sz="1800"/>
            </a:lvl1pPr>
          </a:lstStyle>
          <a:p>
            <a:endParaRPr/>
          </a:p>
        </p:txBody>
      </p:sp>
      <p:sp>
        <p:nvSpPr>
          <p:cNvPr id="168" name="Google Shape;168;p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grpSp>
        <p:nvGrpSpPr>
          <p:cNvPr id="169" name="Google Shape;169;p9"/>
          <p:cNvGrpSpPr/>
          <p:nvPr/>
        </p:nvGrpSpPr>
        <p:grpSpPr>
          <a:xfrm>
            <a:off x="1" y="4635437"/>
            <a:ext cx="731345" cy="306027"/>
            <a:chOff x="-57865" y="847489"/>
            <a:chExt cx="839565" cy="351311"/>
          </a:xfrm>
        </p:grpSpPr>
        <p:sp>
          <p:nvSpPr>
            <p:cNvPr id="170" name="Google Shape;170;p9"/>
            <p:cNvSpPr/>
            <p:nvPr/>
          </p:nvSpPr>
          <p:spPr>
            <a:xfrm>
              <a:off x="-57865" y="847489"/>
              <a:ext cx="690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0"/>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marL="914400" lvl="1" indent="-3429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marL="1371600" lvl="2" indent="-3810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marL="1828800" lvl="3"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marL="2286000" lvl="4"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marL="2743200" lvl="5"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marL="3200400" lvl="6"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marL="3657600" lvl="7"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marL="4114800" lvl="8" indent="-3810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hyperlink" Target="http://www.slidescarnival.com/?utm_source=template"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hyperlink" Target="http://unsplash.com/&amp;utm_source=slidescarnival"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fontsquirrel.com/fonts/saira"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hyperlink" Target="https://www.fontsquirrel.com/fonts/inria-sans"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Metodi diretti per matrici sparse</a:t>
            </a:r>
            <a:endParaRPr/>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CasellaDiTesto 10"/>
          <p:cNvSpPr txBox="1"/>
          <p:nvPr/>
        </p:nvSpPr>
        <p:spPr>
          <a:xfrm>
            <a:off x="5929322" y="4071948"/>
            <a:ext cx="2928958" cy="707886"/>
          </a:xfrm>
          <a:prstGeom prst="rect">
            <a:avLst/>
          </a:prstGeom>
          <a:noFill/>
        </p:spPr>
        <p:txBody>
          <a:bodyPr wrap="square" rtlCol="0">
            <a:spAutoFit/>
          </a:bodyPr>
          <a:lstStyle/>
          <a:p>
            <a:r>
              <a:rPr lang="it-IT" sz="2000" i="1" dirty="0" smtClean="0">
                <a:solidFill>
                  <a:schemeClr val="tx1"/>
                </a:solidFill>
                <a:latin typeface="Saira SemiCondensed Medium" charset="0"/>
                <a:cs typeface="Saira SemiCondensed Medium" charset="0"/>
              </a:rPr>
              <a:t>Simone </a:t>
            </a:r>
            <a:r>
              <a:rPr lang="it-IT" sz="2000" i="1" dirty="0" err="1" smtClean="0">
                <a:solidFill>
                  <a:schemeClr val="tx1"/>
                </a:solidFill>
                <a:latin typeface="Saira SemiCondensed Medium" charset="0"/>
                <a:cs typeface="Saira SemiCondensed Medium" charset="0"/>
              </a:rPr>
              <a:t>Ritucci</a:t>
            </a:r>
            <a:r>
              <a:rPr lang="it-IT" sz="2000" i="1" dirty="0" smtClean="0">
                <a:solidFill>
                  <a:schemeClr val="tx1"/>
                </a:solidFill>
                <a:latin typeface="Saira SemiCondensed Medium" charset="0"/>
                <a:cs typeface="Saira SemiCondensed Medium" charset="0"/>
              </a:rPr>
              <a:t> 813473</a:t>
            </a:r>
          </a:p>
          <a:p>
            <a:r>
              <a:rPr lang="it-IT" sz="2000" i="1" dirty="0" smtClean="0">
                <a:solidFill>
                  <a:schemeClr val="tx1"/>
                </a:solidFill>
                <a:latin typeface="Saira SemiCondensed Medium" charset="0"/>
                <a:cs typeface="Saira SemiCondensed Medium" charset="0"/>
              </a:rPr>
              <a:t>Kevin </a:t>
            </a:r>
            <a:r>
              <a:rPr lang="it-IT" sz="2000" i="1" dirty="0" err="1" smtClean="0">
                <a:solidFill>
                  <a:schemeClr val="tx1"/>
                </a:solidFill>
                <a:latin typeface="Saira SemiCondensed Medium" charset="0"/>
                <a:cs typeface="Saira SemiCondensed Medium" charset="0"/>
              </a:rPr>
              <a:t>Manella</a:t>
            </a:r>
            <a:r>
              <a:rPr lang="it-IT" sz="2000" i="1" dirty="0" smtClean="0">
                <a:solidFill>
                  <a:schemeClr val="tx1"/>
                </a:solidFill>
                <a:latin typeface="Saira SemiCondensed Medium" charset="0"/>
                <a:cs typeface="Saira SemiCondensed Medium" charset="0"/>
              </a:rPr>
              <a:t> 829549</a:t>
            </a:r>
            <a:endParaRPr lang="it-IT" sz="2000" i="1" dirty="0">
              <a:solidFill>
                <a:schemeClr val="tx1"/>
              </a:solidFill>
              <a:latin typeface="Saira SemiCondensed Medium" charset="0"/>
              <a:cs typeface="Saira SemiCondensed Medium"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INSTRUCTIONS FOR USE</a:t>
            </a:r>
            <a:endParaRPr/>
          </a:p>
        </p:txBody>
      </p:sp>
      <p:sp>
        <p:nvSpPr>
          <p:cNvPr id="212" name="Google Shape;212;p13"/>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EDIT IN POWERPOINT®</a:t>
            </a:r>
            <a:endParaRPr sz="1200"/>
          </a:p>
          <a:p>
            <a:pPr marL="0" lvl="0" indent="0" algn="l" rtl="0">
              <a:spcBef>
                <a:spcPts val="600"/>
              </a:spcBef>
              <a:spcAft>
                <a:spcPts val="0"/>
              </a:spcAft>
              <a:buNone/>
            </a:pPr>
            <a:r>
              <a:rPr lang="en" sz="1200"/>
              <a:t>Click on the button under the presentation preview that says </a:t>
            </a:r>
            <a:r>
              <a:rPr lang="en" sz="1200" b="1"/>
              <a:t>"Download as PowerPoint template"</a:t>
            </a:r>
            <a:r>
              <a:rPr lang="en" sz="1200"/>
              <a:t>. You will get a .pptx file that you can edit in PowerPoint. </a:t>
            </a:r>
            <a:endParaRPr sz="1200"/>
          </a:p>
          <a:p>
            <a:pPr marL="0" lvl="0" indent="0" algn="l" rtl="0">
              <a:spcBef>
                <a:spcPts val="600"/>
              </a:spcBef>
              <a:spcAft>
                <a:spcPts val="0"/>
              </a:spcAft>
              <a:buNone/>
            </a:pPr>
            <a:r>
              <a:rPr lang="en" sz="1200"/>
              <a:t>Remember to download and install the fonts used in this presentation (you’ll find the links to the font files needed in the </a:t>
            </a:r>
            <a:r>
              <a:rPr lang="en" sz="1200" u="sng">
                <a:solidFill>
                  <a:schemeClr val="hlink"/>
                </a:solidFill>
                <a:hlinkClick r:id="rId3" action="ppaction://hlinksldjump"/>
              </a:rPr>
              <a:t>Presentation design slide</a:t>
            </a:r>
            <a:r>
              <a:rPr lang="en" sz="1200"/>
              <a:t>)</a:t>
            </a:r>
            <a:endParaRPr sz="1200"/>
          </a:p>
          <a:p>
            <a:pPr marL="0" lvl="0" indent="0" algn="l" rtl="0">
              <a:spcBef>
                <a:spcPts val="600"/>
              </a:spcBef>
              <a:spcAft>
                <a:spcPts val="600"/>
              </a:spcAft>
              <a:buClr>
                <a:schemeClr val="dk1"/>
              </a:buClr>
              <a:buSzPts val="1100"/>
              <a:buFont typeface="Arial"/>
              <a:buNone/>
            </a:pPr>
            <a:endParaRPr sz="1200" b="1"/>
          </a:p>
        </p:txBody>
      </p:sp>
      <p:sp>
        <p:nvSpPr>
          <p:cNvPr id="213" name="Google Shape;213;p13"/>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b="1"/>
              <a:t>EDIT IN GOOGLE SLIDES</a:t>
            </a:r>
            <a:endParaRPr sz="1200"/>
          </a:p>
          <a:p>
            <a:pPr marL="0" lvl="0" indent="0" algn="l" rtl="0">
              <a:spcBef>
                <a:spcPts val="600"/>
              </a:spcBef>
              <a:spcAft>
                <a:spcPts val="0"/>
              </a:spcAft>
              <a:buClr>
                <a:schemeClr val="dk1"/>
              </a:buClr>
              <a:buSzPts val="1100"/>
              <a:buFont typeface="Arial"/>
              <a:buNone/>
            </a:pPr>
            <a:r>
              <a:rPr lang="en" sz="1200"/>
              <a:t>Click on the button under the presentation preview that says </a:t>
            </a:r>
            <a:r>
              <a:rPr lang="en" sz="1200" b="1"/>
              <a:t>"Use as Google Slides Theme"</a:t>
            </a:r>
            <a:r>
              <a:rPr lang="en" sz="1200"/>
              <a:t>.</a:t>
            </a:r>
            <a:endParaRPr sz="1200"/>
          </a:p>
          <a:p>
            <a:pPr marL="0" lvl="0" indent="0" algn="l" rtl="0">
              <a:spcBef>
                <a:spcPts val="600"/>
              </a:spcBef>
              <a:spcAft>
                <a:spcPts val="0"/>
              </a:spcAft>
              <a:buClr>
                <a:schemeClr val="dk1"/>
              </a:buClr>
              <a:buSzPts val="1100"/>
              <a:buFont typeface="Arial"/>
              <a:buNone/>
            </a:pPr>
            <a:r>
              <a:rPr lang="en" sz="1200"/>
              <a:t>You will get a copy of this document on your Google Drive and will be able to edit, add or delete slides.</a:t>
            </a:r>
            <a:endParaRPr sz="1200"/>
          </a:p>
          <a:p>
            <a:pPr marL="0" lvl="0" indent="0" algn="l" rtl="0">
              <a:spcBef>
                <a:spcPts val="600"/>
              </a:spcBef>
              <a:spcAft>
                <a:spcPts val="600"/>
              </a:spcAft>
              <a:buClr>
                <a:schemeClr val="dk1"/>
              </a:buClr>
              <a:buSzPts val="1100"/>
              <a:buFont typeface="Arial"/>
              <a:buNone/>
            </a:pPr>
            <a:r>
              <a:rPr lang="en" sz="1200" b="1"/>
              <a:t>You have to be signed in to your Google account.</a:t>
            </a:r>
            <a:endParaRPr/>
          </a:p>
        </p:txBody>
      </p:sp>
      <p:sp>
        <p:nvSpPr>
          <p:cNvPr id="214" name="Google Shape;214;p13"/>
          <p:cNvSpPr txBox="1">
            <a:spLocks noGrp="1"/>
          </p:cNvSpPr>
          <p:nvPr>
            <p:ph type="body" idx="2"/>
          </p:nvPr>
        </p:nvSpPr>
        <p:spPr>
          <a:xfrm>
            <a:off x="1207775" y="3601125"/>
            <a:ext cx="6728400" cy="608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solidFill>
                  <a:schemeClr val="accent4"/>
                </a:solidFill>
              </a:rPr>
              <a:t>More info on how to use this template at </a:t>
            </a:r>
            <a:r>
              <a:rPr lang="en" sz="1200" b="1" u="sng">
                <a:solidFill>
                  <a:schemeClr val="accent4"/>
                </a:solid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slidescarnival.com/help-use-presentation-template</a:t>
            </a:r>
            <a:endParaRPr sz="1200" b="1">
              <a:solidFill>
                <a:schemeClr val="accent4"/>
              </a:solidFill>
            </a:endParaRPr>
          </a:p>
          <a:p>
            <a:pPr marL="0" lvl="0" indent="0" algn="l" rtl="0">
              <a:spcBef>
                <a:spcPts val="0"/>
              </a:spcBef>
              <a:spcAft>
                <a:spcPts val="0"/>
              </a:spcAft>
              <a:buClr>
                <a:schemeClr val="dk1"/>
              </a:buClr>
              <a:buSzPts val="1100"/>
              <a:buFont typeface="Arial"/>
              <a:buNone/>
            </a:pPr>
            <a:r>
              <a:rPr lang="en" sz="1200">
                <a:solidFill>
                  <a:schemeClr val="accent4"/>
                </a:solidFill>
              </a:rPr>
              <a:t>This template is free to use under </a:t>
            </a:r>
            <a:r>
              <a:rPr lang="en" sz="1200" u="sng">
                <a:solidFill>
                  <a:schemeClr val="accent4"/>
                </a:solid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Creative Commons Attribution license</a:t>
            </a:r>
            <a:r>
              <a:rPr lang="en" sz="1200">
                <a:solidFill>
                  <a:schemeClr val="accent4"/>
                </a:solidFill>
              </a:rPr>
              <a:t>. You can keep the Credits slide or mention SlidesCarnival and other resources used in a slide footer.</a:t>
            </a:r>
            <a:endParaRPr sz="1200">
              <a:solidFill>
                <a:schemeClr val="accent4"/>
              </a:solidFill>
            </a:endParaRPr>
          </a:p>
          <a:p>
            <a:pPr marL="0" lvl="0" indent="0" algn="l" rtl="0">
              <a:spcBef>
                <a:spcPts val="0"/>
              </a:spcBef>
              <a:spcAft>
                <a:spcPts val="0"/>
              </a:spcAft>
              <a:buClr>
                <a:schemeClr val="dk1"/>
              </a:buClr>
              <a:buSzPts val="1100"/>
              <a:buFont typeface="Arial"/>
              <a:buNone/>
            </a:pPr>
            <a:endParaRPr sz="1200">
              <a:solidFill>
                <a:schemeClr val="accent4"/>
              </a:solidFill>
            </a:endParaRPr>
          </a:p>
          <a:p>
            <a:pPr marL="0" lvl="0" indent="0" algn="l" rtl="0">
              <a:spcBef>
                <a:spcPts val="0"/>
              </a:spcBef>
              <a:spcAft>
                <a:spcPts val="0"/>
              </a:spcAft>
              <a:buNone/>
            </a:pPr>
            <a:endParaRPr sz="1200">
              <a:solidFill>
                <a:schemeClr val="accent4"/>
              </a:solidFill>
            </a:endParaRPr>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4"/>
          <p:cNvSpPr txBox="1">
            <a:spLocks noGrp="1"/>
          </p:cNvSpPr>
          <p:nvPr>
            <p:ph type="ctrTitle" idx="4294967295"/>
          </p:nvPr>
        </p:nvSpPr>
        <p:spPr>
          <a:xfrm>
            <a:off x="1207775" y="1050000"/>
            <a:ext cx="3271200" cy="97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t>HELLO!</a:t>
            </a:r>
            <a:endParaRPr sz="7200"/>
          </a:p>
        </p:txBody>
      </p:sp>
      <p:sp>
        <p:nvSpPr>
          <p:cNvPr id="221" name="Google Shape;221;p14"/>
          <p:cNvSpPr txBox="1">
            <a:spLocks noGrp="1"/>
          </p:cNvSpPr>
          <p:nvPr>
            <p:ph type="subTitle" idx="4294967295"/>
          </p:nvPr>
        </p:nvSpPr>
        <p:spPr>
          <a:xfrm>
            <a:off x="1207775" y="1984148"/>
            <a:ext cx="3271200" cy="2109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solidFill>
                  <a:schemeClr val="accent4"/>
                </a:solidFill>
              </a:rPr>
              <a:t>I AM JAYDEN SMITH</a:t>
            </a:r>
            <a:endParaRPr b="1">
              <a:solidFill>
                <a:schemeClr val="accent4"/>
              </a:solidFill>
            </a:endParaRPr>
          </a:p>
          <a:p>
            <a:pPr marL="0" lvl="0" indent="0" algn="l" rtl="0">
              <a:spcBef>
                <a:spcPts val="600"/>
              </a:spcBef>
              <a:spcAft>
                <a:spcPts val="0"/>
              </a:spcAft>
              <a:buClr>
                <a:schemeClr val="dk1"/>
              </a:buClr>
              <a:buSzPts val="1100"/>
              <a:buFont typeface="Arial"/>
              <a:buNone/>
            </a:pPr>
            <a:r>
              <a:rPr lang="en"/>
              <a:t>I am here because I love to give presentations. </a:t>
            </a:r>
            <a:endParaRPr/>
          </a:p>
          <a:p>
            <a:pPr marL="0" lvl="0" indent="0" algn="l" rtl="0">
              <a:spcBef>
                <a:spcPts val="600"/>
              </a:spcBef>
              <a:spcAft>
                <a:spcPts val="600"/>
              </a:spcAft>
              <a:buClr>
                <a:schemeClr val="dk1"/>
              </a:buClr>
              <a:buSzPts val="1100"/>
              <a:buFont typeface="Arial"/>
              <a:buNone/>
            </a:pPr>
            <a:r>
              <a:rPr lang="en"/>
              <a:t>You can find me at @username</a:t>
            </a:r>
            <a:endParaRPr b="1"/>
          </a:p>
        </p:txBody>
      </p:sp>
      <p:sp>
        <p:nvSpPr>
          <p:cNvPr id="222" name="Google Shape;222;p1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a:p>
        </p:txBody>
      </p:sp>
      <p:pic>
        <p:nvPicPr>
          <p:cNvPr id="223" name="Google Shape;223;p14"/>
          <p:cNvPicPr preferRelativeResize="0"/>
          <p:nvPr/>
        </p:nvPicPr>
        <p:blipFill rotWithShape="1">
          <a:blip r:embed="rId3">
            <a:alphaModFix/>
          </a:blip>
          <a:srcRect l="10732" t="18316" r="7774" b="25804"/>
          <a:stretch/>
        </p:blipFill>
        <p:spPr>
          <a:xfrm rot="-5400000">
            <a:off x="4616700" y="1096175"/>
            <a:ext cx="3442800" cy="2951100"/>
          </a:xfrm>
          <a:prstGeom prst="hexagon">
            <a:avLst>
              <a:gd name="adj" fmla="val 25093"/>
              <a:gd name="vf" fmla="val 115470"/>
            </a:avLst>
          </a:prstGeom>
          <a:noFill/>
          <a:ln w="76200" cap="flat" cmpd="sng">
            <a:solidFill>
              <a:schemeClr val="accent4"/>
            </a:solidFill>
            <a:prstDash val="solid"/>
            <a:miter lim="8000"/>
            <a:headEnd type="none" w="sm" len="sm"/>
            <a:tailEnd type="none" w="sm" len="sm"/>
          </a:ln>
          <a:effectLst>
            <a:outerShdw blurRad="357188" dist="76200" dir="5400000" algn="bl" rotWithShape="0">
              <a:schemeClr val="lt1">
                <a:alpha val="50000"/>
              </a:scheme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TRANSITION HEADLINE</a:t>
            </a:r>
            <a:endParaRPr/>
          </a:p>
        </p:txBody>
      </p:sp>
      <p:sp>
        <p:nvSpPr>
          <p:cNvPr id="229" name="Google Shape;229;p15"/>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Let’s start with the first set of slides</a:t>
            </a:r>
            <a:endParaRPr/>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1</a:t>
            </a:r>
            <a:endParaRPr b="1">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body" idx="1"/>
          </p:nvPr>
        </p:nvSpPr>
        <p:spPr>
          <a:xfrm>
            <a:off x="1977950" y="1388450"/>
            <a:ext cx="5188200" cy="3042600"/>
          </a:xfrm>
          <a:prstGeom prst="rect">
            <a:avLst/>
          </a:prstGeom>
        </p:spPr>
        <p:txBody>
          <a:bodyPr spcFirstLastPara="1" wrap="square" lIns="0" tIns="0" rIns="0" bIns="0" anchor="t" anchorCtr="0">
            <a:noAutofit/>
          </a:bodyPr>
          <a:lstStyle/>
          <a:p>
            <a:pPr marL="0" lvl="0" indent="0" algn="ctr" rtl="0">
              <a:spcBef>
                <a:spcPts val="0"/>
              </a:spcBef>
              <a:spcAft>
                <a:spcPts val="600"/>
              </a:spcAft>
              <a:buNone/>
            </a:pPr>
            <a:r>
              <a:rPr lang="en"/>
              <a:t>Quotations are commonly printed as a means of inspiration and to invoke philosophical thoughts from the reader.</a:t>
            </a:r>
            <a:endParaRPr/>
          </a:p>
        </p:txBody>
      </p:sp>
      <p:sp>
        <p:nvSpPr>
          <p:cNvPr id="236" name="Google Shape;236;p1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THIS IS A SLIDE TITLE</a:t>
            </a:r>
            <a:endParaRPr/>
          </a:p>
        </p:txBody>
      </p:sp>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Char char="⬥"/>
            </a:pPr>
            <a:r>
              <a:rPr lang="en"/>
              <a:t>Here you have a list of items</a:t>
            </a:r>
            <a:endParaRPr/>
          </a:p>
          <a:p>
            <a:pPr marL="457200" lvl="0" indent="-342900" algn="l" rtl="0">
              <a:spcBef>
                <a:spcPts val="600"/>
              </a:spcBef>
              <a:spcAft>
                <a:spcPts val="0"/>
              </a:spcAft>
              <a:buSzPts val="1800"/>
              <a:buChar char="⬥"/>
            </a:pPr>
            <a:r>
              <a:rPr lang="en"/>
              <a:t>And some text</a:t>
            </a:r>
            <a:endParaRPr/>
          </a:p>
          <a:p>
            <a:pPr marL="457200" lvl="0" indent="-342900" algn="l" rtl="0">
              <a:spcBef>
                <a:spcPts val="600"/>
              </a:spcBef>
              <a:spcAft>
                <a:spcPts val="0"/>
              </a:spcAft>
              <a:buSzPts val="1800"/>
              <a:buChar char="⬥"/>
            </a:pPr>
            <a:r>
              <a:rPr lang="en"/>
              <a:t>But remember not to overload your slides with content</a:t>
            </a:r>
            <a:endParaRPr/>
          </a:p>
          <a:p>
            <a:pPr marL="0" lvl="0" indent="0" algn="l" rtl="0">
              <a:spcBef>
                <a:spcPts val="600"/>
              </a:spcBef>
              <a:spcAft>
                <a:spcPts val="600"/>
              </a:spcAft>
              <a:buNone/>
            </a:pPr>
            <a:r>
              <a:rPr lang="en"/>
              <a:t>Your audience will listen to you or read the content, but won’t do both. </a:t>
            </a:r>
            <a:endParaRPr/>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8"/>
          <p:cNvSpPr txBox="1">
            <a:spLocks noGrp="1"/>
          </p:cNvSpPr>
          <p:nvPr>
            <p:ph type="ctrTitle" idx="4294967295"/>
          </p:nvPr>
        </p:nvSpPr>
        <p:spPr>
          <a:xfrm>
            <a:off x="4326575" y="1069500"/>
            <a:ext cx="3979200" cy="1847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a:t>BIG CONCEPT</a:t>
            </a:r>
            <a:endParaRPr sz="7200"/>
          </a:p>
        </p:txBody>
      </p:sp>
      <p:sp>
        <p:nvSpPr>
          <p:cNvPr id="249" name="Google Shape;249;p18"/>
          <p:cNvSpPr txBox="1">
            <a:spLocks noGrp="1"/>
          </p:cNvSpPr>
          <p:nvPr>
            <p:ph type="subTitle" idx="4294967295"/>
          </p:nvPr>
        </p:nvSpPr>
        <p:spPr>
          <a:xfrm>
            <a:off x="4326575" y="2899798"/>
            <a:ext cx="3979200" cy="1174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Bring the attention of your audience over a key concept using icons or illustrations</a:t>
            </a:r>
            <a:endParaRPr/>
          </a:p>
        </p:txBody>
      </p:sp>
      <p:grpSp>
        <p:nvGrpSpPr>
          <p:cNvPr id="250" name="Google Shape;250;p18"/>
          <p:cNvGrpSpPr/>
          <p:nvPr/>
        </p:nvGrpSpPr>
        <p:grpSpPr>
          <a:xfrm>
            <a:off x="1592631" y="1069666"/>
            <a:ext cx="1909532" cy="1909527"/>
            <a:chOff x="6643075" y="3664250"/>
            <a:chExt cx="407950" cy="407975"/>
          </a:xfrm>
        </p:grpSpPr>
        <p:sp>
          <p:nvSpPr>
            <p:cNvPr id="251" name="Google Shape;251;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8"/>
          <p:cNvGrpSpPr/>
          <p:nvPr/>
        </p:nvGrpSpPr>
        <p:grpSpPr>
          <a:xfrm rot="-587471">
            <a:off x="1480628" y="3228160"/>
            <a:ext cx="785066" cy="785066"/>
            <a:chOff x="576250" y="4319400"/>
            <a:chExt cx="442075" cy="442050"/>
          </a:xfrm>
        </p:grpSpPr>
        <p:sp>
          <p:nvSpPr>
            <p:cNvPr id="254" name="Google Shape;254;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8"/>
          <p:cNvSpPr/>
          <p:nvPr/>
        </p:nvSpPr>
        <p:spPr>
          <a:xfrm>
            <a:off x="1135930" y="1510682"/>
            <a:ext cx="298471" cy="28499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rot="2697367">
            <a:off x="3102805" y="2969743"/>
            <a:ext cx="453095" cy="43263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3461249" y="2722766"/>
            <a:ext cx="181476" cy="17335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8"/>
          <p:cNvSpPr/>
          <p:nvPr/>
        </p:nvSpPr>
        <p:spPr>
          <a:xfrm rot="1280326">
            <a:off x="929130" y="2370325"/>
            <a:ext cx="181458" cy="17332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White</a:t>
            </a:r>
            <a:endParaRPr b="1"/>
          </a:p>
          <a:p>
            <a:pPr marL="0" lvl="0" indent="0" algn="l" rtl="0">
              <a:spcBef>
                <a:spcPts val="600"/>
              </a:spcBef>
              <a:spcAft>
                <a:spcPts val="600"/>
              </a:spcAft>
              <a:buNone/>
            </a:pPr>
            <a:r>
              <a:rPr lang="en"/>
              <a:t>Is the color of milk and fresh snow, the color produced by the combination of all the colors of the visible spectrum.</a:t>
            </a:r>
            <a:endParaRPr/>
          </a:p>
        </p:txBody>
      </p:sp>
      <p:sp>
        <p:nvSpPr>
          <p:cNvPr id="268" name="Google Shape;268;p1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YOU CAN ALSO SPLIT YOUR CONTENT</a:t>
            </a:r>
            <a:endParaRPr/>
          </a:p>
        </p:txBody>
      </p:sp>
      <p:sp>
        <p:nvSpPr>
          <p:cNvPr id="269" name="Google Shape;269;p19"/>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Black</a:t>
            </a:r>
            <a:endParaRPr b="1"/>
          </a:p>
          <a:p>
            <a:pPr marL="0" lvl="0" indent="0" algn="l" rtl="0">
              <a:spcBef>
                <a:spcPts val="600"/>
              </a:spcBef>
              <a:spcAft>
                <a:spcPts val="600"/>
              </a:spcAft>
              <a:buNone/>
            </a:pPr>
            <a:r>
              <a:rPr lang="en"/>
              <a:t>Is the color of ebony and of outer space. It has been the symbolic color of elegance, solemnity and authority.</a:t>
            </a:r>
            <a:endParaRPr/>
          </a:p>
        </p:txBody>
      </p:sp>
      <p:sp>
        <p:nvSpPr>
          <p:cNvPr id="270" name="Google Shape;270;p1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 TWO OR THREE COLUMNS</a:t>
            </a:r>
            <a:endParaRPr/>
          </a:p>
        </p:txBody>
      </p:sp>
      <p:sp>
        <p:nvSpPr>
          <p:cNvPr id="276" name="Google Shape;276;p20"/>
          <p:cNvSpPr txBox="1">
            <a:spLocks noGrp="1"/>
          </p:cNvSpPr>
          <p:nvPr>
            <p:ph type="body" idx="1"/>
          </p:nvPr>
        </p:nvSpPr>
        <p:spPr>
          <a:xfrm>
            <a:off x="1207850" y="1582550"/>
            <a:ext cx="2085900" cy="303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a:p>
          <a:p>
            <a:pPr marL="0" lvl="0" indent="0" algn="l" rtl="0">
              <a:spcBef>
                <a:spcPts val="600"/>
              </a:spcBef>
              <a:spcAft>
                <a:spcPts val="600"/>
              </a:spcAft>
              <a:buNone/>
            </a:pPr>
            <a:r>
              <a:rPr lang="en"/>
              <a:t>Is the color of gold, butter and ripe lemons. In the spectrum of visible light, yellow is found between green and orange.</a:t>
            </a:r>
            <a:endParaRPr/>
          </a:p>
        </p:txBody>
      </p:sp>
      <p:sp>
        <p:nvSpPr>
          <p:cNvPr id="277" name="Google Shape;277;p20"/>
          <p:cNvSpPr txBox="1">
            <a:spLocks noGrp="1"/>
          </p:cNvSpPr>
          <p:nvPr>
            <p:ph type="body" idx="2"/>
          </p:nvPr>
        </p:nvSpPr>
        <p:spPr>
          <a:xfrm>
            <a:off x="3512976" y="1582550"/>
            <a:ext cx="2085900" cy="303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a:p>
          <a:p>
            <a:pPr marL="0" lvl="0" indent="0" algn="l" rtl="0">
              <a:spcBef>
                <a:spcPts val="600"/>
              </a:spcBef>
              <a:spcAft>
                <a:spcPts val="600"/>
              </a:spcAft>
              <a:buNone/>
            </a:pPr>
            <a:r>
              <a:rPr lang="en"/>
              <a:t>Is the colour of the clear sky and the deep sea. It is located between violet and green on the optical spectrum.</a:t>
            </a:r>
            <a:endParaRPr/>
          </a:p>
        </p:txBody>
      </p:sp>
      <p:sp>
        <p:nvSpPr>
          <p:cNvPr id="278" name="Google Shape;278;p20"/>
          <p:cNvSpPr txBox="1">
            <a:spLocks noGrp="1"/>
          </p:cNvSpPr>
          <p:nvPr>
            <p:ph type="body" idx="3"/>
          </p:nvPr>
        </p:nvSpPr>
        <p:spPr>
          <a:xfrm>
            <a:off x="5818102" y="1582550"/>
            <a:ext cx="2085900" cy="303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600"/>
              </a:spcAft>
              <a:buNone/>
            </a:pPr>
            <a:endParaRPr/>
          </a:p>
        </p:txBody>
      </p:sp>
      <p:sp>
        <p:nvSpPr>
          <p:cNvPr id="279" name="Google Shape;279;p2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a:t>A PICTURE IS WORTH A THOUSAND WORDS</a:t>
            </a:r>
            <a:endParaRPr sz="3000"/>
          </a:p>
        </p:txBody>
      </p:sp>
      <p:sp>
        <p:nvSpPr>
          <p:cNvPr id="285" name="Google Shape;285;p21"/>
          <p:cNvSpPr txBox="1">
            <a:spLocks noGrp="1"/>
          </p:cNvSpPr>
          <p:nvPr>
            <p:ph type="body" idx="1"/>
          </p:nvPr>
        </p:nvSpPr>
        <p:spPr>
          <a:xfrm>
            <a:off x="1207850" y="1989075"/>
            <a:ext cx="3608400" cy="20607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A complex idea can be conveyed with just a single still image, namely making it possible to absorb large amounts of data quickly.</a:t>
            </a:r>
            <a:endParaRPr/>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18</a:t>
            </a:fld>
            <a:endParaRPr/>
          </a:p>
        </p:txBody>
      </p:sp>
      <p:pic>
        <p:nvPicPr>
          <p:cNvPr id="287" name="Google Shape;287;p21"/>
          <p:cNvPicPr preferRelativeResize="0"/>
          <p:nvPr/>
        </p:nvPicPr>
        <p:blipFill rotWithShape="1">
          <a:blip r:embed="rId3">
            <a:alphaModFix/>
          </a:blip>
          <a:srcRect l="-25002" t="18849" r="15963" b="18837"/>
          <a:stretch/>
        </p:blipFill>
        <p:spPr>
          <a:xfrm rot="-5400000">
            <a:off x="5158800" y="767525"/>
            <a:ext cx="4209600" cy="3608400"/>
          </a:xfrm>
          <a:prstGeom prst="hexagon">
            <a:avLst>
              <a:gd name="adj" fmla="val 25093"/>
              <a:gd name="vf" fmla="val 115470"/>
            </a:avLst>
          </a:prstGeom>
          <a:noFill/>
          <a:ln w="76200" cap="flat" cmpd="sng">
            <a:solidFill>
              <a:schemeClr val="accent4"/>
            </a:solidFill>
            <a:prstDash val="solid"/>
            <a:miter lim="8000"/>
            <a:headEnd type="none" w="sm" len="sm"/>
            <a:tailEnd type="none" w="sm" len="sm"/>
          </a:ln>
          <a:effectLst>
            <a:outerShdw blurRad="357188" dist="76200" dir="5400000" algn="bl" rotWithShape="0">
              <a:schemeClr val="lt1">
                <a:alpha val="50000"/>
              </a:scheme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1"/>
        <p:cNvGrpSpPr/>
        <p:nvPr/>
      </p:nvGrpSpPr>
      <p:grpSpPr>
        <a:xfrm>
          <a:off x="0" y="0"/>
          <a:ext cx="0" cy="0"/>
          <a:chOff x="0" y="0"/>
          <a:chExt cx="0" cy="0"/>
        </a:xfrm>
      </p:grpSpPr>
      <p:sp>
        <p:nvSpPr>
          <p:cNvPr id="292" name="Google Shape;292;p22"/>
          <p:cNvSpPr txBox="1">
            <a:spLocks noGrp="1"/>
          </p:cNvSpPr>
          <p:nvPr>
            <p:ph type="title" idx="4294967295"/>
          </p:nvPr>
        </p:nvSpPr>
        <p:spPr>
          <a:xfrm>
            <a:off x="1452450" y="4228200"/>
            <a:ext cx="6239100" cy="51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a:t>WANT BIG IMPACT? USE BIG IMAGE.</a:t>
            </a:r>
            <a:endParaRPr sz="2000"/>
          </a:p>
        </p:txBody>
      </p:sp>
      <p:sp>
        <p:nvSpPr>
          <p:cNvPr id="293" name="Google Shape;293;p22"/>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smtClean="0"/>
              <a:t>Windows 10</a:t>
            </a:r>
            <a:endParaRPr b="1"/>
          </a:p>
          <a:p>
            <a:pPr marL="0" lvl="0" indent="0">
              <a:spcBef>
                <a:spcPts val="600"/>
              </a:spcBef>
              <a:spcAft>
                <a:spcPts val="600"/>
              </a:spcAft>
              <a:buFont typeface="Wingdings" pitchFamily="2" charset="2"/>
              <a:buChar char="§"/>
            </a:pPr>
            <a:r>
              <a:rPr lang="it-IT" dirty="0" smtClean="0"/>
              <a:t> CPU: </a:t>
            </a:r>
            <a:r>
              <a:rPr lang="pt-BR" dirty="0" smtClean="0"/>
              <a:t>Intel(R) Core(TM) i5-9600K CPU @ 3.70GHz   3.70 GHz</a:t>
            </a:r>
            <a:endParaRPr lang="it-IT" dirty="0" smtClean="0"/>
          </a:p>
          <a:p>
            <a:pPr marL="0" lvl="0" indent="0">
              <a:spcBef>
                <a:spcPts val="600"/>
              </a:spcBef>
              <a:spcAft>
                <a:spcPts val="600"/>
              </a:spcAft>
              <a:buFont typeface="Wingdings" pitchFamily="2" charset="2"/>
              <a:buChar char="§"/>
            </a:pPr>
            <a:r>
              <a:rPr lang="it-IT" dirty="0" smtClean="0"/>
              <a:t> </a:t>
            </a:r>
            <a:r>
              <a:rPr lang="it-IT" dirty="0" smtClean="0"/>
              <a:t>RAM</a:t>
            </a:r>
            <a:r>
              <a:rPr lang="it-IT" dirty="0" smtClean="0"/>
              <a:t>: 16,0 GB</a:t>
            </a:r>
            <a:endParaRPr lang="it-IT" dirty="0" smtClean="0"/>
          </a:p>
          <a:p>
            <a:pPr marL="0" lvl="0" indent="0" algn="l" rtl="0">
              <a:spcBef>
                <a:spcPts val="600"/>
              </a:spcBef>
              <a:spcAft>
                <a:spcPts val="600"/>
              </a:spcAft>
              <a:buFont typeface="Wingdings" pitchFamily="2" charset="2"/>
              <a:buChar char="§"/>
            </a:pPr>
            <a:r>
              <a:rPr lang="it-IT" dirty="0" smtClean="0"/>
              <a:t> </a:t>
            </a:r>
            <a:r>
              <a:rPr lang="it-IT" dirty="0" smtClean="0"/>
              <a:t>Unità: HDD</a:t>
            </a:r>
            <a:endParaRPr/>
          </a:p>
        </p:txBody>
      </p:sp>
      <p:sp>
        <p:nvSpPr>
          <p:cNvPr id="268" name="Google Shape;268;p1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Computer utilizzato</a:t>
            </a:r>
            <a:endParaRPr/>
          </a:p>
        </p:txBody>
      </p:sp>
      <p:sp>
        <p:nvSpPr>
          <p:cNvPr id="269" name="Google Shape;269;p19"/>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smtClean="0"/>
              <a:t>Ubuntu 18.04 (macchina virtuale)</a:t>
            </a:r>
            <a:endParaRPr b="1"/>
          </a:p>
          <a:p>
            <a:pPr marL="0" lvl="0" indent="0">
              <a:spcBef>
                <a:spcPts val="600"/>
              </a:spcBef>
              <a:spcAft>
                <a:spcPts val="600"/>
              </a:spcAft>
              <a:buFont typeface="Wingdings" pitchFamily="2" charset="2"/>
              <a:buChar char="§"/>
            </a:pPr>
            <a:r>
              <a:rPr lang="it-IT" dirty="0" smtClean="0"/>
              <a:t> CPU: </a:t>
            </a:r>
            <a:r>
              <a:rPr lang="pt-BR" dirty="0" smtClean="0"/>
              <a:t>Intel(R) Core(TM) i5-9600K CPU @ 3.70GHz   3.70 GHz</a:t>
            </a:r>
            <a:endParaRPr lang="it-IT" dirty="0" smtClean="0"/>
          </a:p>
          <a:p>
            <a:pPr marL="0" lvl="0" indent="0" algn="l" rtl="0">
              <a:spcBef>
                <a:spcPts val="600"/>
              </a:spcBef>
              <a:spcAft>
                <a:spcPts val="600"/>
              </a:spcAft>
              <a:buFont typeface="Wingdings" pitchFamily="2" charset="2"/>
              <a:buChar char="§"/>
            </a:pPr>
            <a:r>
              <a:rPr lang="it-IT" dirty="0" smtClean="0"/>
              <a:t> </a:t>
            </a:r>
            <a:r>
              <a:rPr lang="it-IT" dirty="0" smtClean="0"/>
              <a:t>RAM: 11,0 GB</a:t>
            </a:r>
          </a:p>
          <a:p>
            <a:pPr marL="0" lvl="0" indent="0" algn="l" rtl="0">
              <a:spcBef>
                <a:spcPts val="600"/>
              </a:spcBef>
              <a:spcAft>
                <a:spcPts val="600"/>
              </a:spcAft>
              <a:buFont typeface="Wingdings" pitchFamily="2" charset="2"/>
              <a:buChar char="§"/>
            </a:pPr>
            <a:r>
              <a:rPr lang="it-IT" dirty="0" smtClean="0"/>
              <a:t> </a:t>
            </a:r>
            <a:r>
              <a:rPr lang="it-IT" dirty="0" smtClean="0"/>
              <a:t>Unità: HDD</a:t>
            </a:r>
          </a:p>
        </p:txBody>
      </p:sp>
      <p:sp>
        <p:nvSpPr>
          <p:cNvPr id="270" name="Google Shape;270;p1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000"/>
              <a:t>USE DIAGRAMS TO EXPLAIN YOUR IDEAS</a:t>
            </a:r>
            <a:endParaRPr sz="3000"/>
          </a:p>
        </p:txBody>
      </p:sp>
      <p:sp>
        <p:nvSpPr>
          <p:cNvPr id="299" name="Google Shape;299;p2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20</a:t>
            </a:fld>
            <a:endParaRPr/>
          </a:p>
        </p:txBody>
      </p:sp>
      <p:sp>
        <p:nvSpPr>
          <p:cNvPr id="300" name="Google Shape;300;p23"/>
          <p:cNvSpPr/>
          <p:nvPr/>
        </p:nvSpPr>
        <p:spPr>
          <a:xfrm>
            <a:off x="3374408" y="1950275"/>
            <a:ext cx="2430300" cy="2309700"/>
          </a:xfrm>
          <a:prstGeom prst="pentagon">
            <a:avLst>
              <a:gd name="hf" fmla="val 105146"/>
              <a:gd name="vf" fmla="val 110557"/>
            </a:avLst>
          </a:pr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txBox="1"/>
          <p:nvPr/>
        </p:nvSpPr>
        <p:spPr>
          <a:xfrm>
            <a:off x="3781008" y="2598348"/>
            <a:ext cx="1617000" cy="1266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solidFill>
                  <a:schemeClr val="dk1"/>
                </a:solidFill>
                <a:latin typeface="Inria Sans Light"/>
                <a:ea typeface="Inria Sans Light"/>
                <a:cs typeface="Inria Sans Light"/>
                <a:sym typeface="Inria Sans Light"/>
              </a:rPr>
              <a:t>Vestibulum nec congue tempus</a:t>
            </a:r>
            <a:endParaRPr>
              <a:solidFill>
                <a:schemeClr val="dk1"/>
              </a:solidFill>
              <a:latin typeface="Inria Sans Light"/>
              <a:ea typeface="Inria Sans Light"/>
              <a:cs typeface="Inria Sans Light"/>
              <a:sym typeface="Inria Sans Light"/>
            </a:endParaRPr>
          </a:p>
        </p:txBody>
      </p:sp>
      <p:grpSp>
        <p:nvGrpSpPr>
          <p:cNvPr id="302" name="Google Shape;302;p23"/>
          <p:cNvGrpSpPr/>
          <p:nvPr/>
        </p:nvGrpSpPr>
        <p:grpSpPr>
          <a:xfrm>
            <a:off x="4306958" y="1584305"/>
            <a:ext cx="1736995" cy="990378"/>
            <a:chOff x="4306958" y="1050905"/>
            <a:chExt cx="1736995" cy="990378"/>
          </a:xfrm>
        </p:grpSpPr>
        <p:sp>
          <p:nvSpPr>
            <p:cNvPr id="303" name="Google Shape;303;p23"/>
            <p:cNvSpPr/>
            <p:nvPr/>
          </p:nvSpPr>
          <p:spPr>
            <a:xfrm>
              <a:off x="4306958" y="1082925"/>
              <a:ext cx="565200" cy="565500"/>
            </a:xfrm>
            <a:prstGeom prst="ellipse">
              <a:avLst/>
            </a:prstGeom>
            <a:solidFill>
              <a:schemeClr val="accent6"/>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Condensed Medium"/>
                  <a:ea typeface="Saira SemiCondensed Medium"/>
                  <a:cs typeface="Saira SemiCondensed Medium"/>
                  <a:sym typeface="Saira SemiCondensed Medium"/>
                </a:rPr>
                <a:t>01</a:t>
              </a:r>
              <a:endParaRPr sz="1200">
                <a:solidFill>
                  <a:schemeClr val="lt1"/>
                </a:solidFill>
                <a:latin typeface="Saira SemiCondensed Medium"/>
                <a:ea typeface="Saira SemiCondensed Medium"/>
                <a:cs typeface="Saira SemiCondensed Medium"/>
                <a:sym typeface="Saira SemiCondensed Medium"/>
              </a:endParaRPr>
            </a:p>
          </p:txBody>
        </p:sp>
        <p:sp>
          <p:nvSpPr>
            <p:cNvPr id="304" name="Google Shape;304;p23"/>
            <p:cNvSpPr txBox="1"/>
            <p:nvPr/>
          </p:nvSpPr>
          <p:spPr>
            <a:xfrm rot="2162736">
              <a:off x="4935606" y="1343144"/>
              <a:ext cx="1109395" cy="35782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Light"/>
                  <a:ea typeface="Inria Sans Light"/>
                  <a:cs typeface="Inria Sans Light"/>
                  <a:sym typeface="Inria Sans Light"/>
                </a:rPr>
                <a:t>Lorem ipsum dolor</a:t>
              </a:r>
              <a:endParaRPr sz="800">
                <a:solidFill>
                  <a:schemeClr val="dk1"/>
                </a:solidFill>
                <a:latin typeface="Inria Sans Light"/>
                <a:ea typeface="Inria Sans Light"/>
                <a:cs typeface="Inria Sans Light"/>
                <a:sym typeface="Inria Sans Light"/>
              </a:endParaRPr>
            </a:p>
          </p:txBody>
        </p:sp>
        <p:sp>
          <p:nvSpPr>
            <p:cNvPr id="305" name="Google Shape;305;p23"/>
            <p:cNvSpPr/>
            <p:nvPr/>
          </p:nvSpPr>
          <p:spPr>
            <a:xfrm rot="2159678">
              <a:off x="4838902" y="1574444"/>
              <a:ext cx="1119431" cy="152476"/>
            </a:xfrm>
            <a:prstGeom prst="rightArrow">
              <a:avLst>
                <a:gd name="adj1" fmla="val 25514"/>
                <a:gd name="adj2" fmla="val 6432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23"/>
          <p:cNvGrpSpPr/>
          <p:nvPr/>
        </p:nvGrpSpPr>
        <p:grpSpPr>
          <a:xfrm>
            <a:off x="5576108" y="2550125"/>
            <a:ext cx="790551" cy="1741574"/>
            <a:chOff x="5576108" y="2016725"/>
            <a:chExt cx="790551" cy="1741574"/>
          </a:xfrm>
        </p:grpSpPr>
        <p:sp>
          <p:nvSpPr>
            <p:cNvPr id="307" name="Google Shape;307;p23"/>
            <p:cNvSpPr/>
            <p:nvPr/>
          </p:nvSpPr>
          <p:spPr>
            <a:xfrm>
              <a:off x="5576108" y="2016725"/>
              <a:ext cx="565200" cy="565500"/>
            </a:xfrm>
            <a:prstGeom prst="ellipse">
              <a:avLst/>
            </a:prstGeom>
            <a:solidFill>
              <a:schemeClr val="accent5"/>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Condensed Medium"/>
                  <a:ea typeface="Saira SemiCondensed Medium"/>
                  <a:cs typeface="Saira SemiCondensed Medium"/>
                  <a:sym typeface="Saira SemiCondensed Medium"/>
                </a:rPr>
                <a:t>02</a:t>
              </a:r>
              <a:endParaRPr sz="1200">
                <a:solidFill>
                  <a:schemeClr val="lt1"/>
                </a:solidFill>
                <a:latin typeface="Saira SemiCondensed Medium"/>
                <a:ea typeface="Saira SemiCondensed Medium"/>
                <a:cs typeface="Saira SemiCondensed Medium"/>
                <a:sym typeface="Saira SemiCondensed Medium"/>
              </a:endParaRPr>
            </a:p>
          </p:txBody>
        </p:sp>
        <p:sp>
          <p:nvSpPr>
            <p:cNvPr id="308" name="Google Shape;308;p23"/>
            <p:cNvSpPr txBox="1"/>
            <p:nvPr/>
          </p:nvSpPr>
          <p:spPr>
            <a:xfrm rot="6484358">
              <a:off x="5469273" y="2996370"/>
              <a:ext cx="1110171" cy="357758"/>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Light"/>
                  <a:ea typeface="Inria Sans Light"/>
                  <a:cs typeface="Inria Sans Light"/>
                  <a:sym typeface="Inria Sans Light"/>
                </a:rPr>
                <a:t>Lorem ipsum dolor</a:t>
              </a:r>
              <a:endParaRPr sz="800">
                <a:solidFill>
                  <a:schemeClr val="dk1"/>
                </a:solidFill>
                <a:latin typeface="Inria Sans Light"/>
                <a:ea typeface="Inria Sans Light"/>
                <a:cs typeface="Inria Sans Light"/>
                <a:sym typeface="Inria Sans Light"/>
              </a:endParaRPr>
            </a:p>
          </p:txBody>
        </p:sp>
        <p:sp>
          <p:nvSpPr>
            <p:cNvPr id="309" name="Google Shape;309;p23"/>
            <p:cNvSpPr/>
            <p:nvPr/>
          </p:nvSpPr>
          <p:spPr>
            <a:xfrm rot="6479001">
              <a:off x="5275897" y="3050667"/>
              <a:ext cx="1119386" cy="152834"/>
            </a:xfrm>
            <a:prstGeom prst="rightArrow">
              <a:avLst>
                <a:gd name="adj1" fmla="val 25514"/>
                <a:gd name="adj2" fmla="val 64322"/>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23"/>
          <p:cNvGrpSpPr/>
          <p:nvPr/>
        </p:nvGrpSpPr>
        <p:grpSpPr>
          <a:xfrm>
            <a:off x="4012057" y="3985225"/>
            <a:ext cx="1612175" cy="940953"/>
            <a:chOff x="4012057" y="3451825"/>
            <a:chExt cx="1612175" cy="940953"/>
          </a:xfrm>
        </p:grpSpPr>
        <p:sp>
          <p:nvSpPr>
            <p:cNvPr id="311" name="Google Shape;311;p23"/>
            <p:cNvSpPr/>
            <p:nvPr/>
          </p:nvSpPr>
          <p:spPr>
            <a:xfrm>
              <a:off x="5059033" y="3451825"/>
              <a:ext cx="565200" cy="565500"/>
            </a:xfrm>
            <a:prstGeom prst="ellipse">
              <a:avLst/>
            </a:prstGeom>
            <a:solidFill>
              <a:schemeClr val="accent4"/>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Condensed Medium"/>
                  <a:ea typeface="Saira SemiCondensed Medium"/>
                  <a:cs typeface="Saira SemiCondensed Medium"/>
                  <a:sym typeface="Saira SemiCondensed Medium"/>
                </a:rPr>
                <a:t>03</a:t>
              </a:r>
              <a:endParaRPr sz="1200">
                <a:solidFill>
                  <a:schemeClr val="lt1"/>
                </a:solidFill>
                <a:latin typeface="Saira SemiCondensed Medium"/>
                <a:ea typeface="Saira SemiCondensed Medium"/>
                <a:cs typeface="Saira SemiCondensed Medium"/>
                <a:sym typeface="Saira SemiCondensed Medium"/>
              </a:endParaRPr>
            </a:p>
          </p:txBody>
        </p:sp>
        <p:sp>
          <p:nvSpPr>
            <p:cNvPr id="312" name="Google Shape;312;p23"/>
            <p:cNvSpPr txBox="1"/>
            <p:nvPr/>
          </p:nvSpPr>
          <p:spPr>
            <a:xfrm rot="9294">
              <a:off x="4017981" y="4033678"/>
              <a:ext cx="1109704" cy="357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Light"/>
                  <a:ea typeface="Inria Sans Light"/>
                  <a:cs typeface="Inria Sans Light"/>
                  <a:sym typeface="Inria Sans Light"/>
                </a:rPr>
                <a:t>Lorem ipsum dolor</a:t>
              </a:r>
              <a:endParaRPr sz="800">
                <a:solidFill>
                  <a:schemeClr val="dk1"/>
                </a:solidFill>
                <a:latin typeface="Inria Sans Light"/>
                <a:ea typeface="Inria Sans Light"/>
                <a:cs typeface="Inria Sans Light"/>
                <a:sym typeface="Inria Sans Light"/>
              </a:endParaRPr>
            </a:p>
          </p:txBody>
        </p:sp>
        <p:sp>
          <p:nvSpPr>
            <p:cNvPr id="313" name="Google Shape;313;p23"/>
            <p:cNvSpPr/>
            <p:nvPr/>
          </p:nvSpPr>
          <p:spPr>
            <a:xfrm rot="10799079">
              <a:off x="4012507" y="3933353"/>
              <a:ext cx="1119600" cy="152703"/>
            </a:xfrm>
            <a:prstGeom prst="rightArrow">
              <a:avLst>
                <a:gd name="adj1" fmla="val 25514"/>
                <a:gd name="adj2" fmla="val 6432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3"/>
          <p:cNvGrpSpPr/>
          <p:nvPr/>
        </p:nvGrpSpPr>
        <p:grpSpPr>
          <a:xfrm>
            <a:off x="2779907" y="3133397"/>
            <a:ext cx="1326676" cy="1417328"/>
            <a:chOff x="2779907" y="2599997"/>
            <a:chExt cx="1326676" cy="1417328"/>
          </a:xfrm>
        </p:grpSpPr>
        <p:sp>
          <p:nvSpPr>
            <p:cNvPr id="315" name="Google Shape;315;p23"/>
            <p:cNvSpPr/>
            <p:nvPr/>
          </p:nvSpPr>
          <p:spPr>
            <a:xfrm>
              <a:off x="3541383" y="3451825"/>
              <a:ext cx="565200" cy="565500"/>
            </a:xfrm>
            <a:prstGeom prst="ellipse">
              <a:avLst/>
            </a:prstGeom>
            <a:solidFill>
              <a:schemeClr val="accent3"/>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Condensed Medium"/>
                  <a:ea typeface="Saira SemiCondensed Medium"/>
                  <a:cs typeface="Saira SemiCondensed Medium"/>
                  <a:sym typeface="Saira SemiCondensed Medium"/>
                </a:rPr>
                <a:t>04</a:t>
              </a:r>
              <a:endParaRPr sz="1200">
                <a:solidFill>
                  <a:schemeClr val="lt1"/>
                </a:solidFill>
                <a:latin typeface="Saira SemiCondensed Medium"/>
                <a:ea typeface="Saira SemiCondensed Medium"/>
                <a:cs typeface="Saira SemiCondensed Medium"/>
                <a:sym typeface="Saira SemiCondensed Medium"/>
              </a:endParaRPr>
            </a:p>
          </p:txBody>
        </p:sp>
        <p:sp>
          <p:nvSpPr>
            <p:cNvPr id="316" name="Google Shape;316;p23"/>
            <p:cNvSpPr txBox="1"/>
            <p:nvPr/>
          </p:nvSpPr>
          <p:spPr>
            <a:xfrm rot="4327392">
              <a:off x="2565306" y="3026908"/>
              <a:ext cx="1110202" cy="357758"/>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Light"/>
                  <a:ea typeface="Inria Sans Light"/>
                  <a:cs typeface="Inria Sans Light"/>
                  <a:sym typeface="Inria Sans Light"/>
                </a:rPr>
                <a:t>Lorem ipsum dolor</a:t>
              </a:r>
              <a:endParaRPr sz="800">
                <a:solidFill>
                  <a:schemeClr val="dk1"/>
                </a:solidFill>
                <a:latin typeface="Inria Sans Light"/>
                <a:ea typeface="Inria Sans Light"/>
                <a:cs typeface="Inria Sans Light"/>
                <a:sym typeface="Inria Sans Light"/>
              </a:endParaRPr>
            </a:p>
          </p:txBody>
        </p:sp>
        <p:sp>
          <p:nvSpPr>
            <p:cNvPr id="317" name="Google Shape;317;p23"/>
            <p:cNvSpPr/>
            <p:nvPr/>
          </p:nvSpPr>
          <p:spPr>
            <a:xfrm rot="-6478717">
              <a:off x="2755922" y="3079191"/>
              <a:ext cx="1119672" cy="153413"/>
            </a:xfrm>
            <a:prstGeom prst="rightArrow">
              <a:avLst>
                <a:gd name="adj1" fmla="val 25514"/>
                <a:gd name="adj2" fmla="val 6432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23"/>
          <p:cNvGrpSpPr/>
          <p:nvPr/>
        </p:nvGrpSpPr>
        <p:grpSpPr>
          <a:xfrm>
            <a:off x="3027033" y="1570212"/>
            <a:ext cx="1270977" cy="1545413"/>
            <a:chOff x="3027033" y="1036812"/>
            <a:chExt cx="1270977" cy="1545413"/>
          </a:xfrm>
        </p:grpSpPr>
        <p:sp>
          <p:nvSpPr>
            <p:cNvPr id="319" name="Google Shape;319;p23"/>
            <p:cNvSpPr/>
            <p:nvPr/>
          </p:nvSpPr>
          <p:spPr>
            <a:xfrm>
              <a:off x="3027033" y="2016725"/>
              <a:ext cx="565200" cy="565500"/>
            </a:xfrm>
            <a:prstGeom prst="ellipse">
              <a:avLst/>
            </a:prstGeom>
            <a:solidFill>
              <a:schemeClr val="accent2"/>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Condensed Medium"/>
                  <a:ea typeface="Saira SemiCondensed Medium"/>
                  <a:cs typeface="Saira SemiCondensed Medium"/>
                  <a:sym typeface="Saira SemiCondensed Medium"/>
                </a:rPr>
                <a:t>05</a:t>
              </a:r>
              <a:endParaRPr sz="1200">
                <a:solidFill>
                  <a:schemeClr val="lt1"/>
                </a:solidFill>
                <a:latin typeface="Saira SemiCondensed Medium"/>
                <a:ea typeface="Saira SemiCondensed Medium"/>
                <a:cs typeface="Saira SemiCondensed Medium"/>
                <a:sym typeface="Saira SemiCondensed Medium"/>
              </a:endParaRPr>
            </a:p>
          </p:txBody>
        </p:sp>
        <p:sp>
          <p:nvSpPr>
            <p:cNvPr id="320" name="Google Shape;320;p23"/>
            <p:cNvSpPr txBox="1"/>
            <p:nvPr/>
          </p:nvSpPr>
          <p:spPr>
            <a:xfrm rot="-2159593">
              <a:off x="3151495" y="1328517"/>
              <a:ext cx="1109770" cy="35769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Light"/>
                  <a:ea typeface="Inria Sans Light"/>
                  <a:cs typeface="Inria Sans Light"/>
                  <a:sym typeface="Inria Sans Light"/>
                </a:rPr>
                <a:t>Lorem ipsum dolor</a:t>
              </a:r>
              <a:endParaRPr sz="800">
                <a:solidFill>
                  <a:schemeClr val="dk1"/>
                </a:solidFill>
                <a:latin typeface="Inria Sans Light"/>
                <a:ea typeface="Inria Sans Light"/>
                <a:cs typeface="Inria Sans Light"/>
                <a:sym typeface="Inria Sans Light"/>
              </a:endParaRPr>
            </a:p>
          </p:txBody>
        </p:sp>
        <p:sp>
          <p:nvSpPr>
            <p:cNvPr id="321" name="Google Shape;321;p23"/>
            <p:cNvSpPr/>
            <p:nvPr/>
          </p:nvSpPr>
          <p:spPr>
            <a:xfrm rot="-2159137">
              <a:off x="3240473" y="1559002"/>
              <a:ext cx="1119673" cy="153273"/>
            </a:xfrm>
            <a:prstGeom prst="rightArrow">
              <a:avLst>
                <a:gd name="adj1" fmla="val 25514"/>
                <a:gd name="adj2" fmla="val 6432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AND TABLES TO COMPARE DATA</a:t>
            </a:r>
            <a:endParaRPr/>
          </a:p>
        </p:txBody>
      </p:sp>
      <p:graphicFrame>
        <p:nvGraphicFramePr>
          <p:cNvPr id="327" name="Google Shape;327;p24"/>
          <p:cNvGraphicFramePr/>
          <p:nvPr/>
        </p:nvGraphicFramePr>
        <p:xfrm>
          <a:off x="1207800" y="1564481"/>
          <a:ext cx="6728400" cy="2633800"/>
        </p:xfrm>
        <a:graphic>
          <a:graphicData uri="http://schemas.openxmlformats.org/drawingml/2006/table">
            <a:tbl>
              <a:tblPr>
                <a:noFill/>
                <a:tableStyleId>{E9A5B51C-8CD4-41C5-B16D-47832BB83C99}</a:tableStyleId>
              </a:tblPr>
              <a:tblGrid>
                <a:gridCol w="1682100"/>
                <a:gridCol w="1682100"/>
                <a:gridCol w="1682100"/>
                <a:gridCol w="1682100"/>
              </a:tblGrid>
              <a:tr h="658450">
                <a:tc>
                  <a:txBody>
                    <a:bodyPr/>
                    <a:lstStyle/>
                    <a:p>
                      <a:pPr marL="0" lvl="0" indent="0" algn="l" rtl="0">
                        <a:spcBef>
                          <a:spcPts val="0"/>
                        </a:spcBef>
                        <a:spcAft>
                          <a:spcPts val="0"/>
                        </a:spcAft>
                        <a:buNone/>
                      </a:pPr>
                      <a:endParaRPr>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a:solidFill>
                            <a:schemeClr val="accent4"/>
                          </a:solidFill>
                          <a:latin typeface="Inria Sans Light"/>
                          <a:ea typeface="Inria Sans Light"/>
                          <a:cs typeface="Inria Sans Light"/>
                          <a:sym typeface="Inria Sans Light"/>
                        </a:rPr>
                        <a:t>A</a:t>
                      </a:r>
                      <a:endParaRPr>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a:solidFill>
                            <a:schemeClr val="accent4"/>
                          </a:solidFill>
                          <a:latin typeface="Inria Sans Light"/>
                          <a:ea typeface="Inria Sans Light"/>
                          <a:cs typeface="Inria Sans Light"/>
                          <a:sym typeface="Inria Sans Light"/>
                        </a:rPr>
                        <a:t>B</a:t>
                      </a:r>
                      <a:endParaRPr>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a:solidFill>
                            <a:schemeClr val="accent4"/>
                          </a:solidFill>
                          <a:latin typeface="Inria Sans Light"/>
                          <a:ea typeface="Inria Sans Light"/>
                          <a:cs typeface="Inria Sans Light"/>
                          <a:sym typeface="Inria Sans Light"/>
                        </a:rPr>
                        <a:t>C</a:t>
                      </a:r>
                      <a:endParaRPr>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r>
              <a:tr h="658450">
                <a:tc>
                  <a:txBody>
                    <a:bodyPr/>
                    <a:lstStyle/>
                    <a:p>
                      <a:pPr marL="0" lvl="0" indent="0" algn="r" rtl="0">
                        <a:spcBef>
                          <a:spcPts val="0"/>
                        </a:spcBef>
                        <a:spcAft>
                          <a:spcPts val="0"/>
                        </a:spcAft>
                        <a:buNone/>
                      </a:pPr>
                      <a:r>
                        <a:rPr lang="en">
                          <a:solidFill>
                            <a:schemeClr val="accent4"/>
                          </a:solidFill>
                          <a:latin typeface="Inria Sans Light"/>
                          <a:ea typeface="Inria Sans Light"/>
                          <a:cs typeface="Inria Sans Light"/>
                          <a:sym typeface="Inria Sans Light"/>
                        </a:rPr>
                        <a:t>Yellow</a:t>
                      </a:r>
                      <a:endParaRPr>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10</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20</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7</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r>
              <a:tr h="658450">
                <a:tc>
                  <a:txBody>
                    <a:bodyPr/>
                    <a:lstStyle/>
                    <a:p>
                      <a:pPr marL="0" lvl="0" indent="0" algn="r" rtl="0">
                        <a:spcBef>
                          <a:spcPts val="0"/>
                        </a:spcBef>
                        <a:spcAft>
                          <a:spcPts val="0"/>
                        </a:spcAft>
                        <a:buNone/>
                      </a:pPr>
                      <a:r>
                        <a:rPr lang="en">
                          <a:solidFill>
                            <a:schemeClr val="accent4"/>
                          </a:solidFill>
                          <a:latin typeface="Inria Sans Light"/>
                          <a:ea typeface="Inria Sans Light"/>
                          <a:cs typeface="Inria Sans Light"/>
                          <a:sym typeface="Inria Sans Light"/>
                        </a:rPr>
                        <a:t>Blue</a:t>
                      </a:r>
                      <a:endParaRPr>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30</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15</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10</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r>
              <a:tr h="658450">
                <a:tc>
                  <a:txBody>
                    <a:bodyPr/>
                    <a:lstStyle/>
                    <a:p>
                      <a:pPr marL="0" lvl="0" indent="0" algn="r" rtl="0">
                        <a:spcBef>
                          <a:spcPts val="0"/>
                        </a:spcBef>
                        <a:spcAft>
                          <a:spcPts val="0"/>
                        </a:spcAft>
                        <a:buNone/>
                      </a:pPr>
                      <a:r>
                        <a:rPr lang="en">
                          <a:solidFill>
                            <a:schemeClr val="accent4"/>
                          </a:solidFill>
                          <a:latin typeface="Inria Sans Light"/>
                          <a:ea typeface="Inria Sans Light"/>
                          <a:cs typeface="Inria Sans Light"/>
                          <a:sym typeface="Inria Sans Light"/>
                        </a:rPr>
                        <a:t>Orange</a:t>
                      </a:r>
                      <a:endParaRPr>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5</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24</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16</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r>
            </a:tbl>
          </a:graphicData>
        </a:graphic>
      </p:graphicFrame>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3000">
              <a:schemeClr val="accent2"/>
            </a:gs>
            <a:gs pos="31000">
              <a:schemeClr val="accent1"/>
            </a:gs>
            <a:gs pos="100000">
              <a:schemeClr val="lt1"/>
            </a:gs>
          </a:gsLst>
          <a:lin ang="8100019" scaled="0"/>
        </a:gradFill>
        <a:effectLst/>
      </p:bgPr>
    </p:bg>
    <p:spTree>
      <p:nvGrpSpPr>
        <p:cNvPr id="1" name="Shape 332"/>
        <p:cNvGrpSpPr/>
        <p:nvPr/>
      </p:nvGrpSpPr>
      <p:grpSpPr>
        <a:xfrm>
          <a:off x="0" y="0"/>
          <a:ext cx="0" cy="0"/>
          <a:chOff x="0" y="0"/>
          <a:chExt cx="0" cy="0"/>
        </a:xfrm>
      </p:grpSpPr>
      <p:sp>
        <p:nvSpPr>
          <p:cNvPr id="333" name="Google Shape;333;p25"/>
          <p:cNvSpPr/>
          <p:nvPr/>
        </p:nvSpPr>
        <p:spPr>
          <a:xfrm>
            <a:off x="590925" y="713984"/>
            <a:ext cx="8171736" cy="389283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5"/>
          <p:cNvSpPr txBox="1">
            <a:spLocks noGrp="1"/>
          </p:cNvSpPr>
          <p:nvPr>
            <p:ph type="title" idx="4294967295"/>
          </p:nvPr>
        </p:nvSpPr>
        <p:spPr>
          <a:xfrm>
            <a:off x="457200" y="36895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MAPS</a:t>
            </a:r>
            <a:endParaRPr/>
          </a:p>
        </p:txBody>
      </p:sp>
      <p:sp>
        <p:nvSpPr>
          <p:cNvPr id="335" name="Google Shape;335;p25"/>
          <p:cNvSpPr/>
          <p:nvPr/>
        </p:nvSpPr>
        <p:spPr>
          <a:xfrm>
            <a:off x="2169150" y="1561125"/>
            <a:ext cx="673200" cy="202500"/>
          </a:xfrm>
          <a:prstGeom prst="wedgeRectCallout">
            <a:avLst>
              <a:gd name="adj1" fmla="val -21428"/>
              <a:gd name="adj2" fmla="val 84287"/>
            </a:avLst>
          </a:prstGeom>
          <a:gradFill>
            <a:gsLst>
              <a:gs pos="0">
                <a:schemeClr val="accent3"/>
              </a:gs>
              <a:gs pos="100000">
                <a:schemeClr val="accent4"/>
              </a:gs>
            </a:gsLst>
            <a:lin ang="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lt1"/>
                </a:solidFill>
                <a:latin typeface="Inria Sans Light"/>
                <a:ea typeface="Inria Sans Light"/>
                <a:cs typeface="Inria Sans Light"/>
                <a:sym typeface="Inria Sans Light"/>
              </a:rPr>
              <a:t>our office</a:t>
            </a:r>
            <a:endParaRPr sz="900">
              <a:solidFill>
                <a:schemeClr val="lt1"/>
              </a:solidFill>
              <a:latin typeface="Inria Sans Light"/>
              <a:ea typeface="Inria Sans Light"/>
              <a:cs typeface="Inria Sans Light"/>
              <a:sym typeface="Inria Sans Light"/>
            </a:endParaRPr>
          </a:p>
        </p:txBody>
      </p:sp>
      <p:sp>
        <p:nvSpPr>
          <p:cNvPr id="336" name="Google Shape;336;p2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22</a:t>
            </a:fld>
            <a:endParaRPr/>
          </a:p>
        </p:txBody>
      </p:sp>
      <p:sp>
        <p:nvSpPr>
          <p:cNvPr id="337" name="Google Shape;337;p25"/>
          <p:cNvSpPr txBox="1">
            <a:spLocks noGrp="1"/>
          </p:cNvSpPr>
          <p:nvPr>
            <p:ph type="body" idx="4294967295"/>
          </p:nvPr>
        </p:nvSpPr>
        <p:spPr>
          <a:xfrm>
            <a:off x="457200" y="4756975"/>
            <a:ext cx="7719300" cy="306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00" b="1"/>
              <a:t>Find more maps at </a:t>
            </a:r>
            <a:r>
              <a:rPr lang="en" sz="900" u="sng">
                <a:hlinkClick r:id="rId3"/>
              </a:rPr>
              <a:t>slidescarnival.com/extra-free-resources-icons-and-maps</a:t>
            </a:r>
            <a:endParaRPr sz="900"/>
          </a:p>
          <a:p>
            <a:pPr marL="0" lvl="0" indent="0" algn="l" rtl="0">
              <a:spcBef>
                <a:spcPts val="600"/>
              </a:spcBef>
              <a:spcAft>
                <a:spcPts val="600"/>
              </a:spcAft>
              <a:buNone/>
            </a:pPr>
            <a:endParaRPr sz="900" b="1"/>
          </a:p>
        </p:txBody>
      </p:sp>
      <p:sp>
        <p:nvSpPr>
          <p:cNvPr id="338" name="Google Shape;338;p25"/>
          <p:cNvSpPr/>
          <p:nvPr/>
        </p:nvSpPr>
        <p:spPr>
          <a:xfrm rot="5400000">
            <a:off x="1244975" y="1970150"/>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rot="5400000">
            <a:off x="2907075" y="3567850"/>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5"/>
          <p:cNvSpPr/>
          <p:nvPr/>
        </p:nvSpPr>
        <p:spPr>
          <a:xfrm rot="5400000">
            <a:off x="3925200" y="1738350"/>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5"/>
          <p:cNvSpPr/>
          <p:nvPr/>
        </p:nvSpPr>
        <p:spPr>
          <a:xfrm rot="5400000">
            <a:off x="4692925" y="3851175"/>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p:nvPr/>
        </p:nvSpPr>
        <p:spPr>
          <a:xfrm rot="5400000">
            <a:off x="6762850" y="2264925"/>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rot="5400000">
            <a:off x="7444725" y="3898400"/>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6"/>
          <p:cNvSpPr txBox="1">
            <a:spLocks noGrp="1"/>
          </p:cNvSpPr>
          <p:nvPr>
            <p:ph type="ctrTitle" idx="4294967295"/>
          </p:nvPr>
        </p:nvSpPr>
        <p:spPr>
          <a:xfrm>
            <a:off x="1888900" y="1740750"/>
            <a:ext cx="6569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9600">
                <a:solidFill>
                  <a:schemeClr val="accent4"/>
                </a:solidFill>
              </a:rPr>
              <a:t>89,526,124</a:t>
            </a:r>
            <a:endParaRPr sz="9600">
              <a:solidFill>
                <a:schemeClr val="accent4"/>
              </a:solidFill>
            </a:endParaRPr>
          </a:p>
        </p:txBody>
      </p:sp>
      <p:sp>
        <p:nvSpPr>
          <p:cNvPr id="349" name="Google Shape;349;p26"/>
          <p:cNvSpPr txBox="1">
            <a:spLocks noGrp="1"/>
          </p:cNvSpPr>
          <p:nvPr>
            <p:ph type="subTitle" idx="4294967295"/>
          </p:nvPr>
        </p:nvSpPr>
        <p:spPr>
          <a:xfrm>
            <a:off x="1888900" y="2997450"/>
            <a:ext cx="6569400" cy="4053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Whoa! That’s a big number, aren’t you proud?</a:t>
            </a:r>
            <a:endParaRPr/>
          </a:p>
        </p:txBody>
      </p:sp>
      <p:sp>
        <p:nvSpPr>
          <p:cNvPr id="350" name="Google Shape;350;p2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23</a:t>
            </a:fld>
            <a:endParaRPr/>
          </a:p>
        </p:txBody>
      </p:sp>
      <p:grpSp>
        <p:nvGrpSpPr>
          <p:cNvPr id="351" name="Google Shape;351;p26"/>
          <p:cNvGrpSpPr/>
          <p:nvPr/>
        </p:nvGrpSpPr>
        <p:grpSpPr>
          <a:xfrm>
            <a:off x="0" y="1872550"/>
            <a:ext cx="1615075" cy="1398164"/>
            <a:chOff x="375912" y="847485"/>
            <a:chExt cx="405788" cy="351315"/>
          </a:xfrm>
        </p:grpSpPr>
        <p:sp>
          <p:nvSpPr>
            <p:cNvPr id="352" name="Google Shape;352;p26"/>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739598" y="2375306"/>
            <a:ext cx="540682" cy="392398"/>
            <a:chOff x="3932350" y="3714775"/>
            <a:chExt cx="439650" cy="319075"/>
          </a:xfrm>
        </p:grpSpPr>
        <p:sp>
          <p:nvSpPr>
            <p:cNvPr id="355" name="Google Shape;355;p26"/>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7"/>
          <p:cNvSpPr txBox="1">
            <a:spLocks noGrp="1"/>
          </p:cNvSpPr>
          <p:nvPr>
            <p:ph type="ctrTitle" idx="4294967295"/>
          </p:nvPr>
        </p:nvSpPr>
        <p:spPr>
          <a:xfrm>
            <a:off x="1207850" y="724200"/>
            <a:ext cx="72504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solidFill>
                  <a:schemeClr val="accent6"/>
                </a:solidFill>
              </a:rPr>
              <a:t>89,526,124$</a:t>
            </a:r>
            <a:endParaRPr sz="4800">
              <a:solidFill>
                <a:schemeClr val="accent6"/>
              </a:solidFill>
            </a:endParaRPr>
          </a:p>
        </p:txBody>
      </p:sp>
      <p:sp>
        <p:nvSpPr>
          <p:cNvPr id="365" name="Google Shape;365;p27"/>
          <p:cNvSpPr txBox="1">
            <a:spLocks noGrp="1"/>
          </p:cNvSpPr>
          <p:nvPr>
            <p:ph type="subTitle" idx="4294967295"/>
          </p:nvPr>
        </p:nvSpPr>
        <p:spPr>
          <a:xfrm>
            <a:off x="1207850" y="1411308"/>
            <a:ext cx="7250400" cy="463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2400"/>
              <a:t>That’s a lot of money</a:t>
            </a:r>
            <a:endParaRPr sz="2400"/>
          </a:p>
        </p:txBody>
      </p:sp>
      <p:sp>
        <p:nvSpPr>
          <p:cNvPr id="366" name="Google Shape;366;p27"/>
          <p:cNvSpPr txBox="1">
            <a:spLocks noGrp="1"/>
          </p:cNvSpPr>
          <p:nvPr>
            <p:ph type="ctrTitle" idx="4294967295"/>
          </p:nvPr>
        </p:nvSpPr>
        <p:spPr>
          <a:xfrm>
            <a:off x="1207850" y="3353093"/>
            <a:ext cx="72504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solidFill>
                  <a:schemeClr val="accent4"/>
                </a:solidFill>
              </a:rPr>
              <a:t>100%</a:t>
            </a:r>
            <a:endParaRPr sz="4800">
              <a:solidFill>
                <a:schemeClr val="accent4"/>
              </a:solidFill>
            </a:endParaRPr>
          </a:p>
        </p:txBody>
      </p:sp>
      <p:sp>
        <p:nvSpPr>
          <p:cNvPr id="367" name="Google Shape;367;p27"/>
          <p:cNvSpPr txBox="1">
            <a:spLocks noGrp="1"/>
          </p:cNvSpPr>
          <p:nvPr>
            <p:ph type="subTitle" idx="4294967295"/>
          </p:nvPr>
        </p:nvSpPr>
        <p:spPr>
          <a:xfrm>
            <a:off x="1207850" y="4040201"/>
            <a:ext cx="7250400" cy="463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2400"/>
              <a:t>Total success!</a:t>
            </a:r>
            <a:endParaRPr sz="2400"/>
          </a:p>
        </p:txBody>
      </p:sp>
      <p:sp>
        <p:nvSpPr>
          <p:cNvPr id="368" name="Google Shape;368;p27"/>
          <p:cNvSpPr txBox="1">
            <a:spLocks noGrp="1"/>
          </p:cNvSpPr>
          <p:nvPr>
            <p:ph type="ctrTitle" idx="4294967295"/>
          </p:nvPr>
        </p:nvSpPr>
        <p:spPr>
          <a:xfrm>
            <a:off x="1207850" y="2038647"/>
            <a:ext cx="72504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solidFill>
                  <a:schemeClr val="accent5"/>
                </a:solidFill>
              </a:rPr>
              <a:t>185,244 users</a:t>
            </a:r>
            <a:endParaRPr sz="4800">
              <a:solidFill>
                <a:schemeClr val="accent5"/>
              </a:solidFill>
            </a:endParaRPr>
          </a:p>
        </p:txBody>
      </p:sp>
      <p:sp>
        <p:nvSpPr>
          <p:cNvPr id="369" name="Google Shape;369;p27"/>
          <p:cNvSpPr txBox="1">
            <a:spLocks noGrp="1"/>
          </p:cNvSpPr>
          <p:nvPr>
            <p:ph type="subTitle" idx="4294967295"/>
          </p:nvPr>
        </p:nvSpPr>
        <p:spPr>
          <a:xfrm>
            <a:off x="1207850" y="2725755"/>
            <a:ext cx="7250400" cy="463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2400"/>
              <a:t>And a lot of users</a:t>
            </a:r>
            <a:endParaRPr sz="2400"/>
          </a:p>
        </p:txBody>
      </p:sp>
      <p:sp>
        <p:nvSpPr>
          <p:cNvPr id="370" name="Google Shape;370;p2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OUR PROCESS IS EASY</a:t>
            </a:r>
            <a:endParaRPr/>
          </a:p>
        </p:txBody>
      </p:sp>
      <p:sp>
        <p:nvSpPr>
          <p:cNvPr id="376" name="Google Shape;376;p2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25</a:t>
            </a:fld>
            <a:endParaRPr/>
          </a:p>
        </p:txBody>
      </p:sp>
      <p:grpSp>
        <p:nvGrpSpPr>
          <p:cNvPr id="377" name="Google Shape;377;p28"/>
          <p:cNvGrpSpPr/>
          <p:nvPr/>
        </p:nvGrpSpPr>
        <p:grpSpPr>
          <a:xfrm>
            <a:off x="5632317" y="1646975"/>
            <a:ext cx="3305700" cy="3483050"/>
            <a:chOff x="5632317" y="1189775"/>
            <a:chExt cx="3305700" cy="3483050"/>
          </a:xfrm>
        </p:grpSpPr>
        <p:sp>
          <p:nvSpPr>
            <p:cNvPr id="378" name="Google Shape;378;p28"/>
            <p:cNvSpPr/>
            <p:nvPr/>
          </p:nvSpPr>
          <p:spPr>
            <a:xfrm>
              <a:off x="5632317" y="1189775"/>
              <a:ext cx="3305700" cy="669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Saira Semi Condensed"/>
                  <a:ea typeface="Saira Semi Condensed"/>
                  <a:cs typeface="Saira Semi Condensed"/>
                  <a:sym typeface="Saira Semi Condensed"/>
                </a:rPr>
                <a:t>Lorem 3</a:t>
              </a:r>
              <a:endParaRPr>
                <a:solidFill>
                  <a:schemeClr val="lt1"/>
                </a:solidFill>
                <a:latin typeface="Saira Semi Condensed"/>
                <a:ea typeface="Saira Semi Condensed"/>
                <a:cs typeface="Saira Semi Condensed"/>
                <a:sym typeface="Saira Semi Condensed"/>
              </a:endParaRPr>
            </a:p>
          </p:txBody>
        </p:sp>
        <p:sp>
          <p:nvSpPr>
            <p:cNvPr id="379" name="Google Shape;379;p28"/>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Inria Sans Light"/>
                  <a:ea typeface="Inria Sans Light"/>
                  <a:cs typeface="Inria Sans Light"/>
                  <a:sym typeface="Inria Sans Light"/>
                </a:rPr>
                <a:t>Lorem ipsum dolor sit amet, consectetur adipiscing elit. Duis sit amet odio vel purus bibendum luctus. Morbi iaculis dapibus tristique. In hac habitasse platea dictumst. Mauris convallis quam at. Morbi iaculis dapibus tristique.</a:t>
              </a:r>
              <a:endParaRPr sz="1200">
                <a:solidFill>
                  <a:schemeClr val="dk1"/>
                </a:solidFill>
                <a:latin typeface="Inria Sans Light"/>
                <a:ea typeface="Inria Sans Light"/>
                <a:cs typeface="Inria Sans Light"/>
                <a:sym typeface="Inria Sans Light"/>
              </a:endParaRPr>
            </a:p>
          </p:txBody>
        </p:sp>
      </p:grpSp>
      <p:grpSp>
        <p:nvGrpSpPr>
          <p:cNvPr id="380" name="Google Shape;380;p28"/>
          <p:cNvGrpSpPr/>
          <p:nvPr/>
        </p:nvGrpSpPr>
        <p:grpSpPr>
          <a:xfrm>
            <a:off x="0" y="1647189"/>
            <a:ext cx="3546900" cy="3482836"/>
            <a:chOff x="0" y="1189989"/>
            <a:chExt cx="3546900" cy="3482836"/>
          </a:xfrm>
        </p:grpSpPr>
        <p:sp>
          <p:nvSpPr>
            <p:cNvPr id="381" name="Google Shape;381;p28"/>
            <p:cNvSpPr/>
            <p:nvPr/>
          </p:nvSpPr>
          <p:spPr>
            <a:xfrm>
              <a:off x="0" y="1189989"/>
              <a:ext cx="3546900" cy="6690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Saira Semi Condensed"/>
                  <a:ea typeface="Saira Semi Condensed"/>
                  <a:cs typeface="Saira Semi Condensed"/>
                  <a:sym typeface="Saira Semi Condensed"/>
                </a:rPr>
                <a:t>Lorem 1</a:t>
              </a:r>
              <a:endParaRPr>
                <a:solidFill>
                  <a:schemeClr val="lt1"/>
                </a:solidFill>
                <a:latin typeface="Saira Semi Condensed"/>
                <a:ea typeface="Saira Semi Condensed"/>
                <a:cs typeface="Saira Semi Condensed"/>
                <a:sym typeface="Saira Semi Condensed"/>
              </a:endParaRPr>
            </a:p>
          </p:txBody>
        </p:sp>
        <p:sp>
          <p:nvSpPr>
            <p:cNvPr id="382" name="Google Shape;382;p28"/>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Inria Sans Light"/>
                  <a:ea typeface="Inria Sans Light"/>
                  <a:cs typeface="Inria Sans Light"/>
                  <a:sym typeface="Inria Sans Light"/>
                </a:rPr>
                <a:t>Lorem ipsum dolor sit amet, consectetur adipiscing elit. Duis sit amet odio vel purus bibendum luctus. Morbi iaculis dapibus tristique. In hac habitasse platea dictumst. Mauris convallis quam at. Morbi iaculis dapibus tristique.</a:t>
              </a:r>
              <a:endParaRPr sz="1200">
                <a:solidFill>
                  <a:schemeClr val="dk1"/>
                </a:solidFill>
                <a:latin typeface="Inria Sans Light"/>
                <a:ea typeface="Inria Sans Light"/>
                <a:cs typeface="Inria Sans Light"/>
                <a:sym typeface="Inria Sans Light"/>
              </a:endParaRPr>
            </a:p>
          </p:txBody>
        </p:sp>
      </p:grpSp>
      <p:grpSp>
        <p:nvGrpSpPr>
          <p:cNvPr id="383" name="Google Shape;383;p28"/>
          <p:cNvGrpSpPr/>
          <p:nvPr/>
        </p:nvGrpSpPr>
        <p:grpSpPr>
          <a:xfrm>
            <a:off x="2944204" y="1646975"/>
            <a:ext cx="3305700" cy="3483050"/>
            <a:chOff x="2944204" y="1189775"/>
            <a:chExt cx="3305700" cy="3483050"/>
          </a:xfrm>
        </p:grpSpPr>
        <p:sp>
          <p:nvSpPr>
            <p:cNvPr id="384" name="Google Shape;384;p28"/>
            <p:cNvSpPr/>
            <p:nvPr/>
          </p:nvSpPr>
          <p:spPr>
            <a:xfrm>
              <a:off x="2944204" y="1189775"/>
              <a:ext cx="3305700" cy="6690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Saira Semi Condensed"/>
                  <a:ea typeface="Saira Semi Condensed"/>
                  <a:cs typeface="Saira Semi Condensed"/>
                  <a:sym typeface="Saira Semi Condensed"/>
                </a:rPr>
                <a:t>Lorem 2</a:t>
              </a:r>
              <a:endParaRPr>
                <a:solidFill>
                  <a:schemeClr val="lt1"/>
                </a:solidFill>
                <a:latin typeface="Saira Semi Condensed"/>
                <a:ea typeface="Saira Semi Condensed"/>
                <a:cs typeface="Saira Semi Condensed"/>
                <a:sym typeface="Saira Semi Condensed"/>
              </a:endParaRPr>
            </a:p>
          </p:txBody>
        </p:sp>
        <p:sp>
          <p:nvSpPr>
            <p:cNvPr id="385" name="Google Shape;385;p28"/>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Inria Sans Light"/>
                  <a:ea typeface="Inria Sans Light"/>
                  <a:cs typeface="Inria Sans Light"/>
                  <a:sym typeface="Inria Sans Light"/>
                </a:rPr>
                <a:t>Lorem ipsum dolor sit amet, consectetur adipiscing elit. Duis sit amet odio vel purus bibendum luctus. Morbi iaculis dapibus tristique. In hac habitasse platea dictumst. Mauris convallis quam at. Morbi iaculis dapibus tristique.</a:t>
              </a:r>
              <a:endParaRPr sz="1200">
                <a:solidFill>
                  <a:schemeClr val="dk1"/>
                </a:solidFill>
                <a:latin typeface="Inria Sans Light"/>
                <a:ea typeface="Inria Sans Light"/>
                <a:cs typeface="Inria Sans Light"/>
                <a:sym typeface="Inria Sans Light"/>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LET’S REVIEW SOME CONCEPTS</a:t>
            </a:r>
            <a:endParaRPr/>
          </a:p>
        </p:txBody>
      </p:sp>
      <p:sp>
        <p:nvSpPr>
          <p:cNvPr id="391" name="Google Shape;391;p29"/>
          <p:cNvSpPr txBox="1">
            <a:spLocks noGrp="1"/>
          </p:cNvSpPr>
          <p:nvPr>
            <p:ph type="body" idx="1"/>
          </p:nvPr>
        </p:nvSpPr>
        <p:spPr>
          <a:xfrm>
            <a:off x="1207850" y="15825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a:p>
          <a:p>
            <a:pPr marL="0" lvl="0" indent="0" algn="l" rtl="0">
              <a:spcBef>
                <a:spcPts val="600"/>
              </a:spcBef>
              <a:spcAft>
                <a:spcPts val="600"/>
              </a:spcAft>
              <a:buNone/>
            </a:pPr>
            <a:r>
              <a:rPr lang="en" sz="1200"/>
              <a:t>Is the color of gold, butter and ripe lemons. In the spectrum of visible light, yellow is found between green and orange.</a:t>
            </a:r>
            <a:endParaRPr sz="1200"/>
          </a:p>
        </p:txBody>
      </p:sp>
      <p:sp>
        <p:nvSpPr>
          <p:cNvPr id="392" name="Google Shape;392;p29"/>
          <p:cNvSpPr txBox="1">
            <a:spLocks noGrp="1"/>
          </p:cNvSpPr>
          <p:nvPr>
            <p:ph type="body" idx="2"/>
          </p:nvPr>
        </p:nvSpPr>
        <p:spPr>
          <a:xfrm>
            <a:off x="3512975" y="15825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a:p>
          <a:p>
            <a:pPr marL="0" lvl="0" indent="0" algn="l" rtl="0">
              <a:spcBef>
                <a:spcPts val="600"/>
              </a:spcBef>
              <a:spcAft>
                <a:spcPts val="600"/>
              </a:spcAft>
              <a:buNone/>
            </a:pPr>
            <a:r>
              <a:rPr lang="en" sz="1200"/>
              <a:t>Is the colour of the clear sky and the deep sea. It is located between violet and green on the optical spectrum.</a:t>
            </a:r>
            <a:endParaRPr sz="1200"/>
          </a:p>
        </p:txBody>
      </p:sp>
      <p:sp>
        <p:nvSpPr>
          <p:cNvPr id="393" name="Google Shape;393;p29"/>
          <p:cNvSpPr txBox="1">
            <a:spLocks noGrp="1"/>
          </p:cNvSpPr>
          <p:nvPr>
            <p:ph type="body" idx="3"/>
          </p:nvPr>
        </p:nvSpPr>
        <p:spPr>
          <a:xfrm>
            <a:off x="5818101" y="15825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600"/>
              </a:spcAft>
              <a:buNone/>
            </a:pPr>
            <a:endParaRPr sz="1200"/>
          </a:p>
        </p:txBody>
      </p:sp>
      <p:sp>
        <p:nvSpPr>
          <p:cNvPr id="394" name="Google Shape;394;p2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26</a:t>
            </a:fld>
            <a:endParaRPr/>
          </a:p>
        </p:txBody>
      </p:sp>
      <p:sp>
        <p:nvSpPr>
          <p:cNvPr id="395" name="Google Shape;395;p29"/>
          <p:cNvSpPr txBox="1">
            <a:spLocks noGrp="1"/>
          </p:cNvSpPr>
          <p:nvPr>
            <p:ph type="body" idx="1"/>
          </p:nvPr>
        </p:nvSpPr>
        <p:spPr>
          <a:xfrm>
            <a:off x="1223925" y="30714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a:p>
          <a:p>
            <a:pPr marL="0" lvl="0" indent="0" algn="l" rtl="0">
              <a:spcBef>
                <a:spcPts val="600"/>
              </a:spcBef>
              <a:spcAft>
                <a:spcPts val="600"/>
              </a:spcAft>
              <a:buNone/>
            </a:pPr>
            <a:r>
              <a:rPr lang="en" sz="1200"/>
              <a:t>Is the color of gold, butter and ripe lemons. In the spectrum of visible light, yellow is found between green and orange.</a:t>
            </a:r>
            <a:endParaRPr sz="1200"/>
          </a:p>
        </p:txBody>
      </p:sp>
      <p:sp>
        <p:nvSpPr>
          <p:cNvPr id="396" name="Google Shape;396;p29"/>
          <p:cNvSpPr txBox="1">
            <a:spLocks noGrp="1"/>
          </p:cNvSpPr>
          <p:nvPr>
            <p:ph type="body" idx="2"/>
          </p:nvPr>
        </p:nvSpPr>
        <p:spPr>
          <a:xfrm>
            <a:off x="3529050" y="30714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a:p>
          <a:p>
            <a:pPr marL="0" lvl="0" indent="0" algn="l" rtl="0">
              <a:spcBef>
                <a:spcPts val="600"/>
              </a:spcBef>
              <a:spcAft>
                <a:spcPts val="600"/>
              </a:spcAft>
              <a:buNone/>
            </a:pPr>
            <a:r>
              <a:rPr lang="en" sz="1200"/>
              <a:t>Is the colour of the clear sky and the deep sea. It is located between violet and green on the optical spectrum.</a:t>
            </a:r>
            <a:endParaRPr sz="1200"/>
          </a:p>
        </p:txBody>
      </p:sp>
      <p:sp>
        <p:nvSpPr>
          <p:cNvPr id="397" name="Google Shape;397;p29"/>
          <p:cNvSpPr txBox="1">
            <a:spLocks noGrp="1"/>
          </p:cNvSpPr>
          <p:nvPr>
            <p:ph type="body" idx="3"/>
          </p:nvPr>
        </p:nvSpPr>
        <p:spPr>
          <a:xfrm>
            <a:off x="5834176" y="30714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600"/>
              </a:spcAft>
              <a:buNone/>
            </a:pP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0"/>
          <p:cNvSpPr txBox="1">
            <a:spLocks noGrp="1"/>
          </p:cNvSpPr>
          <p:nvPr>
            <p:ph type="body" idx="1"/>
          </p:nvPr>
        </p:nvSpPr>
        <p:spPr>
          <a:xfrm>
            <a:off x="851175" y="4635425"/>
            <a:ext cx="7441800" cy="306000"/>
          </a:xfrm>
          <a:prstGeom prst="rect">
            <a:avLst/>
          </a:prstGeom>
        </p:spPr>
        <p:txBody>
          <a:bodyPr spcFirstLastPara="1" wrap="square" lIns="0" tIns="0" rIns="0" bIns="0" anchor="ctr" anchorCtr="0">
            <a:noAutofit/>
          </a:bodyPr>
          <a:lstStyle/>
          <a:p>
            <a:pPr marL="0" lvl="0" indent="0" algn="l" rtl="0">
              <a:spcBef>
                <a:spcPts val="0"/>
              </a:spcBef>
              <a:spcAft>
                <a:spcPts val="600"/>
              </a:spcAft>
              <a:buNone/>
            </a:pPr>
            <a:r>
              <a:rPr lang="en"/>
              <a:t>You can insert graphs from Excel or Google Sheets</a:t>
            </a:r>
            <a:endParaRPr/>
          </a:p>
        </p:txBody>
      </p:sp>
      <p:sp>
        <p:nvSpPr>
          <p:cNvPr id="403" name="Google Shape;403;p3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27</a:t>
            </a:fld>
            <a:endParaRPr/>
          </a:p>
        </p:txBody>
      </p:sp>
      <p:cxnSp>
        <p:nvCxnSpPr>
          <p:cNvPr id="404" name="Google Shape;404;p30"/>
          <p:cNvCxnSpPr/>
          <p:nvPr/>
        </p:nvCxnSpPr>
        <p:spPr>
          <a:xfrm>
            <a:off x="851175" y="107470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405" name="Google Shape;405;p30"/>
          <p:cNvCxnSpPr/>
          <p:nvPr/>
        </p:nvCxnSpPr>
        <p:spPr>
          <a:xfrm>
            <a:off x="851175" y="1784183"/>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406" name="Google Shape;406;p30"/>
          <p:cNvCxnSpPr/>
          <p:nvPr/>
        </p:nvCxnSpPr>
        <p:spPr>
          <a:xfrm>
            <a:off x="851175" y="2493664"/>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407" name="Google Shape;407;p30"/>
          <p:cNvCxnSpPr/>
          <p:nvPr/>
        </p:nvCxnSpPr>
        <p:spPr>
          <a:xfrm>
            <a:off x="851175" y="320314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408" name="Google Shape;408;p30"/>
          <p:cNvCxnSpPr/>
          <p:nvPr/>
        </p:nvCxnSpPr>
        <p:spPr>
          <a:xfrm>
            <a:off x="851175" y="3934526"/>
            <a:ext cx="7239000" cy="0"/>
          </a:xfrm>
          <a:prstGeom prst="straightConnector1">
            <a:avLst/>
          </a:prstGeom>
          <a:noFill/>
          <a:ln w="9525" cap="flat" cmpd="sng">
            <a:solidFill>
              <a:schemeClr val="lt2"/>
            </a:solidFill>
            <a:prstDash val="solid"/>
            <a:round/>
            <a:headEnd type="none" w="med" len="med"/>
            <a:tailEnd type="none" w="med" len="med"/>
          </a:ln>
        </p:spPr>
      </p:cxnSp>
      <p:sp>
        <p:nvSpPr>
          <p:cNvPr id="409" name="Google Shape;409;p30"/>
          <p:cNvSpPr txBox="1"/>
          <p:nvPr/>
        </p:nvSpPr>
        <p:spPr>
          <a:xfrm>
            <a:off x="851175" y="915950"/>
            <a:ext cx="3093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Inria Sans"/>
                <a:ea typeface="Inria Sans"/>
                <a:cs typeface="Inria Sans"/>
                <a:sym typeface="Inria Sans"/>
              </a:rPr>
              <a:t>4000</a:t>
            </a:r>
            <a:endParaRPr sz="1000">
              <a:solidFill>
                <a:schemeClr val="dk2"/>
              </a:solidFill>
              <a:latin typeface="Inria Sans"/>
              <a:ea typeface="Inria Sans"/>
              <a:cs typeface="Inria Sans"/>
              <a:sym typeface="Inria Sans"/>
            </a:endParaRPr>
          </a:p>
          <a:p>
            <a:pPr marL="0" marR="0" lvl="0" indent="0" algn="r" rtl="0">
              <a:lnSpc>
                <a:spcPct val="100000"/>
              </a:lnSpc>
              <a:spcBef>
                <a:spcPts val="4400"/>
              </a:spcBef>
              <a:spcAft>
                <a:spcPts val="0"/>
              </a:spcAft>
              <a:buNone/>
            </a:pPr>
            <a:r>
              <a:rPr lang="en" sz="1000">
                <a:solidFill>
                  <a:schemeClr val="dk2"/>
                </a:solidFill>
                <a:latin typeface="Inria Sans"/>
                <a:ea typeface="Inria Sans"/>
                <a:cs typeface="Inria Sans"/>
                <a:sym typeface="Inria Sans"/>
              </a:rPr>
              <a:t>3000</a:t>
            </a:r>
            <a:endParaRPr sz="1000">
              <a:solidFill>
                <a:schemeClr val="dk2"/>
              </a:solidFill>
              <a:latin typeface="Inria Sans"/>
              <a:ea typeface="Inria Sans"/>
              <a:cs typeface="Inria Sans"/>
              <a:sym typeface="Inria Sans"/>
            </a:endParaRPr>
          </a:p>
          <a:p>
            <a:pPr marL="0" marR="0" lvl="0" indent="0" algn="r" rtl="0">
              <a:lnSpc>
                <a:spcPct val="100000"/>
              </a:lnSpc>
              <a:spcBef>
                <a:spcPts val="4400"/>
              </a:spcBef>
              <a:spcAft>
                <a:spcPts val="0"/>
              </a:spcAft>
              <a:buNone/>
            </a:pPr>
            <a:r>
              <a:rPr lang="en" sz="1000">
                <a:solidFill>
                  <a:schemeClr val="dk2"/>
                </a:solidFill>
                <a:latin typeface="Inria Sans"/>
                <a:ea typeface="Inria Sans"/>
                <a:cs typeface="Inria Sans"/>
                <a:sym typeface="Inria Sans"/>
              </a:rPr>
              <a:t>2000</a:t>
            </a:r>
            <a:endParaRPr sz="1000">
              <a:solidFill>
                <a:schemeClr val="dk2"/>
              </a:solidFill>
              <a:latin typeface="Inria Sans"/>
              <a:ea typeface="Inria Sans"/>
              <a:cs typeface="Inria Sans"/>
              <a:sym typeface="Inria Sans"/>
            </a:endParaRPr>
          </a:p>
          <a:p>
            <a:pPr marL="0" marR="0" lvl="0" indent="0" algn="r" rtl="0">
              <a:lnSpc>
                <a:spcPct val="100000"/>
              </a:lnSpc>
              <a:spcBef>
                <a:spcPts val="4400"/>
              </a:spcBef>
              <a:spcAft>
                <a:spcPts val="0"/>
              </a:spcAft>
              <a:buNone/>
            </a:pPr>
            <a:r>
              <a:rPr lang="en" sz="1000">
                <a:solidFill>
                  <a:schemeClr val="dk2"/>
                </a:solidFill>
                <a:latin typeface="Inria Sans"/>
                <a:ea typeface="Inria Sans"/>
                <a:cs typeface="Inria Sans"/>
                <a:sym typeface="Inria Sans"/>
              </a:rPr>
              <a:t>1000</a:t>
            </a:r>
            <a:endParaRPr sz="1000">
              <a:solidFill>
                <a:schemeClr val="dk2"/>
              </a:solidFill>
              <a:latin typeface="Inria Sans"/>
              <a:ea typeface="Inria Sans"/>
              <a:cs typeface="Inria Sans"/>
              <a:sym typeface="Inria Sans"/>
            </a:endParaRPr>
          </a:p>
          <a:p>
            <a:pPr marL="0" marR="0" lvl="0" indent="0" algn="r" rtl="0">
              <a:lnSpc>
                <a:spcPct val="100000"/>
              </a:lnSpc>
              <a:spcBef>
                <a:spcPts val="4400"/>
              </a:spcBef>
              <a:spcAft>
                <a:spcPts val="4400"/>
              </a:spcAft>
              <a:buNone/>
            </a:pPr>
            <a:r>
              <a:rPr lang="en" sz="1000">
                <a:solidFill>
                  <a:schemeClr val="dk2"/>
                </a:solidFill>
                <a:latin typeface="Inria Sans"/>
                <a:ea typeface="Inria Sans"/>
                <a:cs typeface="Inria Sans"/>
                <a:sym typeface="Inria Sans"/>
              </a:rPr>
              <a:t>0</a:t>
            </a:r>
            <a:endParaRPr sz="1000">
              <a:solidFill>
                <a:schemeClr val="dk2"/>
              </a:solidFill>
              <a:latin typeface="Inria Sans"/>
              <a:ea typeface="Inria Sans"/>
              <a:cs typeface="Inria Sans"/>
              <a:sym typeface="Inria Sans"/>
            </a:endParaRPr>
          </a:p>
        </p:txBody>
      </p:sp>
      <p:sp>
        <p:nvSpPr>
          <p:cNvPr id="410" name="Google Shape;410;p30"/>
          <p:cNvSpPr/>
          <p:nvPr/>
        </p:nvSpPr>
        <p:spPr>
          <a:xfrm>
            <a:off x="1471457" y="2380937"/>
            <a:ext cx="233700" cy="1553700"/>
          </a:xfrm>
          <a:prstGeom prst="rect">
            <a:avLst/>
          </a:prstGeom>
          <a:gradFill>
            <a:gsLst>
              <a:gs pos="0">
                <a:schemeClr val="accent5"/>
              </a:gs>
              <a:gs pos="100000">
                <a:schemeClr val="accent6"/>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p:cNvSpPr/>
          <p:nvPr/>
        </p:nvSpPr>
        <p:spPr>
          <a:xfrm>
            <a:off x="1785701" y="1986874"/>
            <a:ext cx="233700" cy="1947900"/>
          </a:xfrm>
          <a:prstGeom prst="rect">
            <a:avLst/>
          </a:prstGeom>
          <a:gradFill>
            <a:gsLst>
              <a:gs pos="0">
                <a:schemeClr val="lt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a:off x="2099945" y="2493664"/>
            <a:ext cx="233700" cy="1441200"/>
          </a:xfrm>
          <a:prstGeom prst="rect">
            <a:avLst/>
          </a:prstGeom>
          <a:gradFill>
            <a:gsLst>
              <a:gs pos="0">
                <a:schemeClr val="accent3"/>
              </a:gs>
              <a:gs pos="100000">
                <a:schemeClr val="accent4"/>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a:off x="3224461" y="2694727"/>
            <a:ext cx="233700" cy="1239900"/>
          </a:xfrm>
          <a:prstGeom prst="rect">
            <a:avLst/>
          </a:prstGeom>
          <a:gradFill>
            <a:gsLst>
              <a:gs pos="0">
                <a:schemeClr val="accent5"/>
              </a:gs>
              <a:gs pos="100000">
                <a:schemeClr val="accent6"/>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a:off x="3538706" y="2096344"/>
            <a:ext cx="233700" cy="1838400"/>
          </a:xfrm>
          <a:prstGeom prst="rect">
            <a:avLst/>
          </a:prstGeom>
          <a:gradFill>
            <a:gsLst>
              <a:gs pos="0">
                <a:schemeClr val="lt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a:off x="3852950" y="1229025"/>
            <a:ext cx="233700" cy="2706000"/>
          </a:xfrm>
          <a:prstGeom prst="rect">
            <a:avLst/>
          </a:prstGeom>
          <a:gradFill>
            <a:gsLst>
              <a:gs pos="0">
                <a:schemeClr val="accent3"/>
              </a:gs>
              <a:gs pos="100000">
                <a:schemeClr val="accent4"/>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a:off x="4977466" y="2140120"/>
            <a:ext cx="233700" cy="1794600"/>
          </a:xfrm>
          <a:prstGeom prst="rect">
            <a:avLst/>
          </a:prstGeom>
          <a:gradFill>
            <a:gsLst>
              <a:gs pos="0">
                <a:schemeClr val="accent5"/>
              </a:gs>
              <a:gs pos="100000">
                <a:schemeClr val="accent6"/>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p:nvPr/>
        </p:nvSpPr>
        <p:spPr>
          <a:xfrm>
            <a:off x="5291710" y="1074577"/>
            <a:ext cx="233700" cy="2860200"/>
          </a:xfrm>
          <a:prstGeom prst="rect">
            <a:avLst/>
          </a:prstGeom>
          <a:gradFill>
            <a:gsLst>
              <a:gs pos="0">
                <a:schemeClr val="lt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p:cNvSpPr/>
          <p:nvPr/>
        </p:nvSpPr>
        <p:spPr>
          <a:xfrm>
            <a:off x="5605955" y="2322562"/>
            <a:ext cx="233700" cy="1611900"/>
          </a:xfrm>
          <a:prstGeom prst="rect">
            <a:avLst/>
          </a:prstGeom>
          <a:gradFill>
            <a:gsLst>
              <a:gs pos="0">
                <a:schemeClr val="accent3"/>
              </a:gs>
              <a:gs pos="100000">
                <a:schemeClr val="accent4"/>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p:cNvSpPr/>
          <p:nvPr/>
        </p:nvSpPr>
        <p:spPr>
          <a:xfrm>
            <a:off x="6730471" y="2753101"/>
            <a:ext cx="233700" cy="1181400"/>
          </a:xfrm>
          <a:prstGeom prst="rect">
            <a:avLst/>
          </a:prstGeom>
          <a:gradFill>
            <a:gsLst>
              <a:gs pos="0">
                <a:schemeClr val="accent5"/>
              </a:gs>
              <a:gs pos="100000">
                <a:schemeClr val="accent6"/>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p:cNvSpPr/>
          <p:nvPr/>
        </p:nvSpPr>
        <p:spPr>
          <a:xfrm>
            <a:off x="7044715" y="1293620"/>
            <a:ext cx="233700" cy="2641200"/>
          </a:xfrm>
          <a:prstGeom prst="rect">
            <a:avLst/>
          </a:prstGeom>
          <a:gradFill>
            <a:gsLst>
              <a:gs pos="0">
                <a:schemeClr val="lt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p:cNvSpPr/>
          <p:nvPr/>
        </p:nvSpPr>
        <p:spPr>
          <a:xfrm>
            <a:off x="7358959" y="1607410"/>
            <a:ext cx="233700" cy="2327400"/>
          </a:xfrm>
          <a:prstGeom prst="rect">
            <a:avLst/>
          </a:prstGeom>
          <a:gradFill>
            <a:gsLst>
              <a:gs pos="0">
                <a:schemeClr val="accent3"/>
              </a:gs>
              <a:gs pos="100000">
                <a:schemeClr val="accent4"/>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1"/>
          <p:cNvSpPr txBox="1">
            <a:spLocks noGrp="1"/>
          </p:cNvSpPr>
          <p:nvPr>
            <p:ph type="body" idx="4294967295"/>
          </p:nvPr>
        </p:nvSpPr>
        <p:spPr>
          <a:xfrm>
            <a:off x="1207850" y="373575"/>
            <a:ext cx="35085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latin typeface="Saira SemiCondensed Medium"/>
                <a:ea typeface="Saira SemiCondensed Medium"/>
                <a:cs typeface="Saira SemiCondensed Medium"/>
                <a:sym typeface="Saira SemiCondensed Medium"/>
              </a:rPr>
              <a:t>MOBILE PROJECT</a:t>
            </a:r>
            <a:endParaRPr>
              <a:latin typeface="Saira SemiCondensed Medium"/>
              <a:ea typeface="Saira SemiCondensed Medium"/>
              <a:cs typeface="Saira SemiCondensed Medium"/>
              <a:sym typeface="Saira SemiCondensed Medium"/>
            </a:endParaRPr>
          </a:p>
          <a:p>
            <a:pPr marL="0" lvl="0" indent="0" algn="l" rtl="0">
              <a:spcBef>
                <a:spcPts val="600"/>
              </a:spcBef>
              <a:spcAft>
                <a:spcPts val="600"/>
              </a:spcAft>
              <a:buNone/>
            </a:pPr>
            <a:r>
              <a:rPr lang="en" sz="2000"/>
              <a:t>Show and explain your web, app or software projects using these gadget templates.</a:t>
            </a:r>
            <a:endParaRPr sz="2000"/>
          </a:p>
        </p:txBody>
      </p:sp>
      <p:sp>
        <p:nvSpPr>
          <p:cNvPr id="427" name="Google Shape;427;p3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28</a:t>
            </a:fld>
            <a:endParaRPr/>
          </a:p>
        </p:txBody>
      </p:sp>
      <p:grpSp>
        <p:nvGrpSpPr>
          <p:cNvPr id="428" name="Google Shape;428;p31"/>
          <p:cNvGrpSpPr/>
          <p:nvPr/>
        </p:nvGrpSpPr>
        <p:grpSpPr>
          <a:xfrm>
            <a:off x="5576800" y="402197"/>
            <a:ext cx="2119546" cy="4396359"/>
            <a:chOff x="2547150" y="238125"/>
            <a:chExt cx="2525675" cy="5238750"/>
          </a:xfrm>
        </p:grpSpPr>
        <p:sp>
          <p:nvSpPr>
            <p:cNvPr id="429" name="Google Shape;429;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33" name="Google Shape;433;p31"/>
          <p:cNvPicPr preferRelativeResize="0"/>
          <p:nvPr/>
        </p:nvPicPr>
        <p:blipFill rotWithShape="1">
          <a:blip r:embed="rId3">
            <a:alphaModFix/>
          </a:blip>
          <a:srcRect b="23786"/>
          <a:stretch/>
        </p:blipFill>
        <p:spPr>
          <a:xfrm>
            <a:off x="5623813" y="784512"/>
            <a:ext cx="2025525" cy="3631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2"/>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29</a:t>
            </a:fld>
            <a:endParaRPr/>
          </a:p>
        </p:txBody>
      </p:sp>
      <p:grpSp>
        <p:nvGrpSpPr>
          <p:cNvPr id="439" name="Google Shape;439;p32"/>
          <p:cNvGrpSpPr/>
          <p:nvPr/>
        </p:nvGrpSpPr>
        <p:grpSpPr>
          <a:xfrm>
            <a:off x="5240302" y="465959"/>
            <a:ext cx="2736410" cy="4222433"/>
            <a:chOff x="2112475" y="238125"/>
            <a:chExt cx="3395050" cy="5238750"/>
          </a:xfrm>
        </p:grpSpPr>
        <p:sp>
          <p:nvSpPr>
            <p:cNvPr id="440" name="Google Shape;440;p32"/>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32"/>
          <p:cNvSpPr txBox="1">
            <a:spLocks noGrp="1"/>
          </p:cNvSpPr>
          <p:nvPr>
            <p:ph type="body" idx="4294967295"/>
          </p:nvPr>
        </p:nvSpPr>
        <p:spPr>
          <a:xfrm>
            <a:off x="1207850" y="373575"/>
            <a:ext cx="35085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latin typeface="Saira SemiCondensed Medium"/>
                <a:ea typeface="Saira SemiCondensed Medium"/>
                <a:cs typeface="Saira SemiCondensed Medium"/>
                <a:sym typeface="Saira SemiCondensed Medium"/>
              </a:rPr>
              <a:t>TABLET PROJECT</a:t>
            </a:r>
            <a:endParaRPr>
              <a:latin typeface="Saira SemiCondensed Medium"/>
              <a:ea typeface="Saira SemiCondensed Medium"/>
              <a:cs typeface="Saira SemiCondensed Medium"/>
              <a:sym typeface="Saira SemiCondensed Medium"/>
            </a:endParaRPr>
          </a:p>
          <a:p>
            <a:pPr marL="0" lvl="0" indent="0" algn="l" rtl="0">
              <a:spcBef>
                <a:spcPts val="600"/>
              </a:spcBef>
              <a:spcAft>
                <a:spcPts val="600"/>
              </a:spcAft>
              <a:buNone/>
            </a:pPr>
            <a:r>
              <a:rPr lang="en" sz="2000"/>
              <a:t>Show and explain your web, app or software projects using these gadget templates.</a:t>
            </a:r>
            <a:endParaRPr sz="2000"/>
          </a:p>
        </p:txBody>
      </p:sp>
      <p:pic>
        <p:nvPicPr>
          <p:cNvPr id="445" name="Google Shape;445;p32"/>
          <p:cNvPicPr preferRelativeResize="0"/>
          <p:nvPr/>
        </p:nvPicPr>
        <p:blipFill>
          <a:blip r:embed="rId3">
            <a:alphaModFix/>
          </a:blip>
          <a:stretch>
            <a:fillRect/>
          </a:stretch>
        </p:blipFill>
        <p:spPr>
          <a:xfrm>
            <a:off x="5309588" y="845300"/>
            <a:ext cx="2597800" cy="34637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b="1"/>
          </a:p>
        </p:txBody>
      </p:sp>
      <p:sp>
        <p:nvSpPr>
          <p:cNvPr id="268" name="Google Shape;268;p1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Ambienti di programmazione</a:t>
            </a:r>
            <a:endParaRPr/>
          </a:p>
        </p:txBody>
      </p:sp>
      <p:sp>
        <p:nvSpPr>
          <p:cNvPr id="269" name="Google Shape;269;p19"/>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b="1"/>
          </a:p>
        </p:txBody>
      </p:sp>
      <p:sp>
        <p:nvSpPr>
          <p:cNvPr id="270" name="Google Shape;270;p1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sp>
        <p:nvSpPr>
          <p:cNvPr id="2052" name="AutoShape 4" descr="PC-WIN] MathWorks MATLAB R2021a - Programmi e Dove Trovarl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t-IT"/>
          </a:p>
        </p:txBody>
      </p:sp>
      <p:pic>
        <p:nvPicPr>
          <p:cNvPr id="2057" name="Picture 9" descr="Matlab gratuito al Poliba - AUP | Azione Universitaria Politecnico di Bari"/>
          <p:cNvPicPr>
            <a:picLocks noChangeAspect="1" noChangeArrowheads="1"/>
          </p:cNvPicPr>
          <p:nvPr/>
        </p:nvPicPr>
        <p:blipFill>
          <a:blip r:embed="rId3"/>
          <a:srcRect/>
          <a:stretch>
            <a:fillRect/>
          </a:stretch>
        </p:blipFill>
        <p:spPr bwMode="auto">
          <a:xfrm>
            <a:off x="1071538" y="1928808"/>
            <a:ext cx="3114675" cy="2228850"/>
          </a:xfrm>
          <a:prstGeom prst="rect">
            <a:avLst/>
          </a:prstGeom>
          <a:noFill/>
        </p:spPr>
      </p:pic>
      <p:pic>
        <p:nvPicPr>
          <p:cNvPr id="2059" name="Picture 11" descr="Python e le librerie principali per il machine learning | Lorenzo Govoni"/>
          <p:cNvPicPr>
            <a:picLocks noChangeAspect="1" noChangeArrowheads="1"/>
          </p:cNvPicPr>
          <p:nvPr/>
        </p:nvPicPr>
        <p:blipFill>
          <a:blip r:embed="rId4"/>
          <a:srcRect/>
          <a:stretch>
            <a:fillRect/>
          </a:stretch>
        </p:blipFill>
        <p:spPr bwMode="auto">
          <a:xfrm>
            <a:off x="4643438" y="1928808"/>
            <a:ext cx="3286148" cy="2214578"/>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30</a:t>
            </a:fld>
            <a:endParaRPr/>
          </a:p>
        </p:txBody>
      </p:sp>
      <p:grpSp>
        <p:nvGrpSpPr>
          <p:cNvPr id="451" name="Google Shape;451;p33"/>
          <p:cNvGrpSpPr/>
          <p:nvPr/>
        </p:nvGrpSpPr>
        <p:grpSpPr>
          <a:xfrm>
            <a:off x="3945574" y="1241054"/>
            <a:ext cx="4542205" cy="2661224"/>
            <a:chOff x="1177450" y="241631"/>
            <a:chExt cx="6173152" cy="3616776"/>
          </a:xfrm>
        </p:grpSpPr>
        <p:sp>
          <p:nvSpPr>
            <p:cNvPr id="452" name="Google Shape;452;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111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6" name="Google Shape;456;p33"/>
          <p:cNvSpPr txBox="1">
            <a:spLocks noGrp="1"/>
          </p:cNvSpPr>
          <p:nvPr>
            <p:ph type="body" idx="4294967295"/>
          </p:nvPr>
        </p:nvSpPr>
        <p:spPr>
          <a:xfrm>
            <a:off x="1207850" y="373575"/>
            <a:ext cx="27918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latin typeface="Saira SemiCondensed Medium"/>
                <a:ea typeface="Saira SemiCondensed Medium"/>
                <a:cs typeface="Saira SemiCondensed Medium"/>
                <a:sym typeface="Saira SemiCondensed Medium"/>
              </a:rPr>
              <a:t>DESKTOP PROJECT</a:t>
            </a:r>
            <a:endParaRPr>
              <a:latin typeface="Saira SemiCondensed Medium"/>
              <a:ea typeface="Saira SemiCondensed Medium"/>
              <a:cs typeface="Saira SemiCondensed Medium"/>
              <a:sym typeface="Saira SemiCondensed Medium"/>
            </a:endParaRPr>
          </a:p>
          <a:p>
            <a:pPr marL="0" lvl="0" indent="0" algn="l" rtl="0">
              <a:spcBef>
                <a:spcPts val="600"/>
              </a:spcBef>
              <a:spcAft>
                <a:spcPts val="600"/>
              </a:spcAft>
              <a:buNone/>
            </a:pPr>
            <a:r>
              <a:rPr lang="en" sz="2000"/>
              <a:t>Show and explain your web, app or software projects using these gadget templates.</a:t>
            </a:r>
            <a:endParaRPr sz="2000"/>
          </a:p>
        </p:txBody>
      </p:sp>
      <p:pic>
        <p:nvPicPr>
          <p:cNvPr id="457" name="Google Shape;457;p33"/>
          <p:cNvPicPr preferRelativeResize="0"/>
          <p:nvPr/>
        </p:nvPicPr>
        <p:blipFill rotWithShape="1">
          <a:blip r:embed="rId3">
            <a:alphaModFix/>
          </a:blip>
          <a:srcRect b="6620"/>
          <a:stretch/>
        </p:blipFill>
        <p:spPr>
          <a:xfrm>
            <a:off x="4452265" y="1387850"/>
            <a:ext cx="3530550" cy="2242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4"/>
          <p:cNvSpPr txBox="1">
            <a:spLocks noGrp="1"/>
          </p:cNvSpPr>
          <p:nvPr>
            <p:ph type="ctrTitle" idx="4294967295"/>
          </p:nvPr>
        </p:nvSpPr>
        <p:spPr>
          <a:xfrm>
            <a:off x="1207775" y="1050000"/>
            <a:ext cx="3271200" cy="97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a:t>THANKS!</a:t>
            </a:r>
            <a:endParaRPr sz="6800"/>
          </a:p>
        </p:txBody>
      </p:sp>
      <p:sp>
        <p:nvSpPr>
          <p:cNvPr id="463" name="Google Shape;463;p34"/>
          <p:cNvSpPr txBox="1">
            <a:spLocks noGrp="1"/>
          </p:cNvSpPr>
          <p:nvPr>
            <p:ph type="subTitle" idx="4294967295"/>
          </p:nvPr>
        </p:nvSpPr>
        <p:spPr>
          <a:xfrm>
            <a:off x="1207775" y="1984148"/>
            <a:ext cx="3271200" cy="2109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solidFill>
                  <a:schemeClr val="accent4"/>
                </a:solidFill>
              </a:rPr>
              <a:t>ANY QUESTIONS?</a:t>
            </a:r>
            <a:endParaRPr b="1">
              <a:solidFill>
                <a:schemeClr val="accent4"/>
              </a:solidFill>
            </a:endParaRPr>
          </a:p>
          <a:p>
            <a:pPr marL="0" lvl="0" indent="0" algn="l" rtl="0">
              <a:spcBef>
                <a:spcPts val="600"/>
              </a:spcBef>
              <a:spcAft>
                <a:spcPts val="0"/>
              </a:spcAft>
              <a:buNone/>
            </a:pPr>
            <a:r>
              <a:rPr lang="en"/>
              <a:t>You can find me at:</a:t>
            </a:r>
            <a:endParaRPr/>
          </a:p>
          <a:p>
            <a:pPr marL="457200" lvl="0" indent="-342900" algn="l" rtl="0">
              <a:spcBef>
                <a:spcPts val="600"/>
              </a:spcBef>
              <a:spcAft>
                <a:spcPts val="0"/>
              </a:spcAft>
              <a:buSzPts val="1800"/>
              <a:buChar char="⬥"/>
            </a:pPr>
            <a:r>
              <a:rPr lang="en"/>
              <a:t>@username</a:t>
            </a:r>
            <a:endParaRPr/>
          </a:p>
          <a:p>
            <a:pPr marL="457200" lvl="0" indent="-342900" algn="l" rtl="0">
              <a:spcBef>
                <a:spcPts val="0"/>
              </a:spcBef>
              <a:spcAft>
                <a:spcPts val="0"/>
              </a:spcAft>
              <a:buSzPts val="1800"/>
              <a:buChar char="⬥"/>
            </a:pPr>
            <a:r>
              <a:rPr lang="en"/>
              <a:t>user@mail.me</a:t>
            </a:r>
            <a:endParaRPr/>
          </a:p>
        </p:txBody>
      </p:sp>
      <p:sp>
        <p:nvSpPr>
          <p:cNvPr id="464" name="Google Shape;464;p3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31</a:t>
            </a:fld>
            <a:endParaRPr/>
          </a:p>
        </p:txBody>
      </p:sp>
      <p:grpSp>
        <p:nvGrpSpPr>
          <p:cNvPr id="465" name="Google Shape;465;p34"/>
          <p:cNvGrpSpPr/>
          <p:nvPr/>
        </p:nvGrpSpPr>
        <p:grpSpPr>
          <a:xfrm rot="10800000">
            <a:off x="5014102" y="1109741"/>
            <a:ext cx="4122748" cy="2955434"/>
            <a:chOff x="291713" y="847485"/>
            <a:chExt cx="489987" cy="351315"/>
          </a:xfrm>
        </p:grpSpPr>
        <p:sp>
          <p:nvSpPr>
            <p:cNvPr id="466" name="Google Shape;466;p34"/>
            <p:cNvSpPr/>
            <p:nvPr/>
          </p:nvSpPr>
          <p:spPr>
            <a:xfrm>
              <a:off x="291713" y="847485"/>
              <a:ext cx="3384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4"/>
          <p:cNvGrpSpPr/>
          <p:nvPr/>
        </p:nvGrpSpPr>
        <p:grpSpPr>
          <a:xfrm>
            <a:off x="5781655" y="2060399"/>
            <a:ext cx="958428" cy="901731"/>
            <a:chOff x="5972700" y="2330200"/>
            <a:chExt cx="411625" cy="387275"/>
          </a:xfrm>
        </p:grpSpPr>
        <p:sp>
          <p:nvSpPr>
            <p:cNvPr id="469" name="Google Shape;469;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CREDITS</a:t>
            </a:r>
            <a:endParaRPr/>
          </a:p>
        </p:txBody>
      </p:sp>
      <p:sp>
        <p:nvSpPr>
          <p:cNvPr id="476" name="Google Shape;476;p3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chemeClr val="hlink"/>
                </a:solidFill>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solidFill>
                  <a:schemeClr val="hlink"/>
                </a:solidFill>
                <a:hlinkClick r:id="rId4"/>
              </a:rPr>
              <a:t>Unsplash</a:t>
            </a:r>
            <a:endParaRPr sz="2400"/>
          </a:p>
        </p:txBody>
      </p:sp>
      <p:sp>
        <p:nvSpPr>
          <p:cNvPr id="477" name="Google Shape;477;p3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PRESENTATION DESIGN</a:t>
            </a:r>
            <a:endParaRPr/>
          </a:p>
        </p:txBody>
      </p:sp>
      <p:sp>
        <p:nvSpPr>
          <p:cNvPr id="483" name="Google Shape;483;p36"/>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a:t>This presentation uses the following typographies:</a:t>
            </a:r>
            <a:endParaRPr sz="1800"/>
          </a:p>
          <a:p>
            <a:pPr marL="457200" lvl="0" indent="-342900" algn="l" rtl="0">
              <a:lnSpc>
                <a:spcPct val="115000"/>
              </a:lnSpc>
              <a:spcBef>
                <a:spcPts val="600"/>
              </a:spcBef>
              <a:spcAft>
                <a:spcPts val="0"/>
              </a:spcAft>
              <a:buSzPts val="1800"/>
              <a:buChar char="⬥"/>
            </a:pPr>
            <a:r>
              <a:rPr lang="en" sz="1800"/>
              <a:t>Titles: Saira Semi Condensed</a:t>
            </a:r>
            <a:endParaRPr sz="1800"/>
          </a:p>
          <a:p>
            <a:pPr marL="457200" lvl="0" indent="-342900" algn="l" rtl="0">
              <a:lnSpc>
                <a:spcPct val="115000"/>
              </a:lnSpc>
              <a:spcBef>
                <a:spcPts val="0"/>
              </a:spcBef>
              <a:spcAft>
                <a:spcPts val="0"/>
              </a:spcAft>
              <a:buSzPts val="1800"/>
              <a:buChar char="⬥"/>
            </a:pPr>
            <a:r>
              <a:rPr lang="en" sz="1800"/>
              <a:t>Body copy: Inria Sans</a:t>
            </a:r>
            <a:endParaRPr sz="1800"/>
          </a:p>
          <a:p>
            <a:pPr marL="0" lvl="0" indent="0" algn="l" rtl="0">
              <a:lnSpc>
                <a:spcPct val="115000"/>
              </a:lnSpc>
              <a:spcBef>
                <a:spcPts val="600"/>
              </a:spcBef>
              <a:spcAft>
                <a:spcPts val="600"/>
              </a:spcAft>
              <a:buNone/>
            </a:pPr>
            <a:r>
              <a:rPr lang="en" sz="1800"/>
              <a:t>Download for free at:</a:t>
            </a:r>
            <a:br>
              <a:rPr lang="en" sz="1800"/>
            </a:br>
            <a:r>
              <a:rPr lang="en" sz="1800" u="sng">
                <a:solidFill>
                  <a:schemeClr val="hlink"/>
                </a:solidFill>
                <a:hlinkClick r:id="rId3"/>
              </a:rPr>
              <a:t>https://www.fontsquirrel.com/fonts/saira</a:t>
            </a:r>
            <a:r>
              <a:rPr lang="en" sz="1800"/>
              <a:t/>
            </a:r>
            <a:br>
              <a:rPr lang="en" sz="1800"/>
            </a:br>
            <a:r>
              <a:rPr lang="en" sz="1800" u="sng">
                <a:solidFill>
                  <a:schemeClr val="hlink"/>
                </a:solidFill>
                <a:hlinkClick r:id="rId4"/>
              </a:rPr>
              <a:t>https://www.fontsquirrel.com/fonts/inria-sans</a:t>
            </a:r>
            <a:r>
              <a:rPr lang="en" sz="1800"/>
              <a:t/>
            </a:r>
            <a:br>
              <a:rPr lang="en" sz="1800"/>
            </a:br>
            <a:endParaRPr sz="1800" b="1">
              <a:solidFill>
                <a:srgbClr val="3D85C6"/>
              </a:solidFill>
            </a:endParaRPr>
          </a:p>
        </p:txBody>
      </p:sp>
      <p:sp>
        <p:nvSpPr>
          <p:cNvPr id="484" name="Google Shape;484;p36"/>
          <p:cNvSpPr txBox="1"/>
          <p:nvPr/>
        </p:nvSpPr>
        <p:spPr>
          <a:xfrm>
            <a:off x="1207850" y="3799775"/>
            <a:ext cx="6728400" cy="53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4"/>
                </a:solidFill>
                <a:latin typeface="Inria Sans Light"/>
                <a:ea typeface="Inria Sans Light"/>
                <a:cs typeface="Inria Sans Light"/>
                <a:sym typeface="Inria Sans Light"/>
              </a:rPr>
              <a:t>You don’t need to keep this slide in your presentation. It’s only here to serve you as a design guide if you need to create new slides or download the fonts to edit the presentation in PowerPoint®</a:t>
            </a:r>
            <a:endParaRPr sz="1200">
              <a:solidFill>
                <a:schemeClr val="accent4"/>
              </a:solidFill>
              <a:latin typeface="Inria Sans Light"/>
              <a:ea typeface="Inria Sans Light"/>
              <a:cs typeface="Inria Sans Light"/>
              <a:sym typeface="Inria Sans Light"/>
            </a:endParaRPr>
          </a:p>
          <a:p>
            <a:pPr marL="0" lvl="0" indent="0" algn="l" rtl="0">
              <a:spcBef>
                <a:spcPts val="0"/>
              </a:spcBef>
              <a:spcAft>
                <a:spcPts val="0"/>
              </a:spcAft>
              <a:buClr>
                <a:schemeClr val="dk1"/>
              </a:buClr>
              <a:buSzPts val="1100"/>
              <a:buFont typeface="Arial"/>
              <a:buNone/>
            </a:pPr>
            <a:endParaRPr sz="1200">
              <a:solidFill>
                <a:schemeClr val="accent4"/>
              </a:solidFill>
              <a:latin typeface="Inria Sans Light"/>
              <a:ea typeface="Inria Sans Light"/>
              <a:cs typeface="Inria Sans Light"/>
              <a:sym typeface="Inria Sans Light"/>
            </a:endParaRPr>
          </a:p>
          <a:p>
            <a:pPr marL="0" lvl="0" indent="0" algn="l" rtl="0">
              <a:spcBef>
                <a:spcPts val="0"/>
              </a:spcBef>
              <a:spcAft>
                <a:spcPts val="0"/>
              </a:spcAft>
              <a:buNone/>
            </a:pPr>
            <a:endParaRPr sz="1200">
              <a:solidFill>
                <a:schemeClr val="accent4"/>
              </a:solidFill>
              <a:latin typeface="Inria Sans Light"/>
              <a:ea typeface="Inria Sans Light"/>
              <a:cs typeface="Inria Sans Light"/>
              <a:sym typeface="Inria Sans Light"/>
            </a:endParaRPr>
          </a:p>
        </p:txBody>
      </p:sp>
      <p:sp>
        <p:nvSpPr>
          <p:cNvPr id="485" name="Google Shape;485;p3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7"/>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Extra Resources</a:t>
            </a:r>
            <a:endParaRPr/>
          </a:p>
        </p:txBody>
      </p:sp>
      <p:sp>
        <p:nvSpPr>
          <p:cNvPr id="491" name="Google Shape;491;p37"/>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For Business Plans, Marketing Plans, Project Proposals, Lessons, etc</a:t>
            </a:r>
            <a:endParaRPr/>
          </a:p>
        </p:txBody>
      </p:sp>
      <p:sp>
        <p:nvSpPr>
          <p:cNvPr id="492" name="Google Shape;492;p37"/>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2</a:t>
            </a:r>
            <a:endParaRPr b="1">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TIMELINE</a:t>
            </a:r>
            <a:endParaRPr/>
          </a:p>
        </p:txBody>
      </p:sp>
      <p:sp>
        <p:nvSpPr>
          <p:cNvPr id="498" name="Google Shape;498;p3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35</a:t>
            </a:fld>
            <a:endParaRPr/>
          </a:p>
        </p:txBody>
      </p:sp>
      <p:sp>
        <p:nvSpPr>
          <p:cNvPr id="499" name="Google Shape;499;p38"/>
          <p:cNvSpPr/>
          <p:nvPr/>
        </p:nvSpPr>
        <p:spPr>
          <a:xfrm>
            <a:off x="7053412" y="2755950"/>
            <a:ext cx="7503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DEC</a:t>
            </a:r>
            <a:endParaRPr sz="1000">
              <a:solidFill>
                <a:schemeClr val="dk1"/>
              </a:solidFill>
              <a:latin typeface="Inria Sans"/>
              <a:ea typeface="Inria Sans"/>
              <a:cs typeface="Inria Sans"/>
              <a:sym typeface="Inria Sans"/>
            </a:endParaRPr>
          </a:p>
        </p:txBody>
      </p:sp>
      <p:sp>
        <p:nvSpPr>
          <p:cNvPr id="500" name="Google Shape;500;p38"/>
          <p:cNvSpPr/>
          <p:nvPr/>
        </p:nvSpPr>
        <p:spPr>
          <a:xfrm>
            <a:off x="6451509" y="2755950"/>
            <a:ext cx="7503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NOV</a:t>
            </a:r>
            <a:endParaRPr sz="1000">
              <a:solidFill>
                <a:schemeClr val="dk1"/>
              </a:solidFill>
              <a:latin typeface="Inria Sans"/>
              <a:ea typeface="Inria Sans"/>
              <a:cs typeface="Inria Sans"/>
              <a:sym typeface="Inria Sans"/>
            </a:endParaRPr>
          </a:p>
        </p:txBody>
      </p:sp>
      <p:sp>
        <p:nvSpPr>
          <p:cNvPr id="501" name="Google Shape;501;p38"/>
          <p:cNvSpPr/>
          <p:nvPr/>
        </p:nvSpPr>
        <p:spPr>
          <a:xfrm>
            <a:off x="5849606" y="2755950"/>
            <a:ext cx="7503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OCT</a:t>
            </a:r>
            <a:endParaRPr sz="1000">
              <a:solidFill>
                <a:schemeClr val="dk1"/>
              </a:solidFill>
              <a:latin typeface="Inria Sans"/>
              <a:ea typeface="Inria Sans"/>
              <a:cs typeface="Inria Sans"/>
              <a:sym typeface="Inria Sans"/>
            </a:endParaRPr>
          </a:p>
        </p:txBody>
      </p:sp>
      <p:sp>
        <p:nvSpPr>
          <p:cNvPr id="502" name="Google Shape;502;p38"/>
          <p:cNvSpPr/>
          <p:nvPr/>
        </p:nvSpPr>
        <p:spPr>
          <a:xfrm>
            <a:off x="5247703" y="2755950"/>
            <a:ext cx="7503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SEP</a:t>
            </a:r>
            <a:endParaRPr sz="1000">
              <a:solidFill>
                <a:schemeClr val="dk1"/>
              </a:solidFill>
              <a:latin typeface="Inria Sans"/>
              <a:ea typeface="Inria Sans"/>
              <a:cs typeface="Inria Sans"/>
              <a:sym typeface="Inria Sans"/>
            </a:endParaRPr>
          </a:p>
        </p:txBody>
      </p:sp>
      <p:sp>
        <p:nvSpPr>
          <p:cNvPr id="503" name="Google Shape;503;p38"/>
          <p:cNvSpPr/>
          <p:nvPr/>
        </p:nvSpPr>
        <p:spPr>
          <a:xfrm>
            <a:off x="4645800" y="2755950"/>
            <a:ext cx="7503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AUG</a:t>
            </a:r>
            <a:endParaRPr sz="1000">
              <a:solidFill>
                <a:schemeClr val="dk1"/>
              </a:solidFill>
              <a:latin typeface="Inria Sans"/>
              <a:ea typeface="Inria Sans"/>
              <a:cs typeface="Inria Sans"/>
              <a:sym typeface="Inria Sans"/>
            </a:endParaRPr>
          </a:p>
        </p:txBody>
      </p:sp>
      <p:sp>
        <p:nvSpPr>
          <p:cNvPr id="504" name="Google Shape;504;p38"/>
          <p:cNvSpPr/>
          <p:nvPr/>
        </p:nvSpPr>
        <p:spPr>
          <a:xfrm>
            <a:off x="4043897" y="2755950"/>
            <a:ext cx="7503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JUL</a:t>
            </a:r>
            <a:endParaRPr sz="1000">
              <a:solidFill>
                <a:schemeClr val="dk1"/>
              </a:solidFill>
              <a:latin typeface="Inria Sans"/>
              <a:ea typeface="Inria Sans"/>
              <a:cs typeface="Inria Sans"/>
              <a:sym typeface="Inria Sans"/>
            </a:endParaRPr>
          </a:p>
        </p:txBody>
      </p:sp>
      <p:sp>
        <p:nvSpPr>
          <p:cNvPr id="505" name="Google Shape;505;p38"/>
          <p:cNvSpPr/>
          <p:nvPr/>
        </p:nvSpPr>
        <p:spPr>
          <a:xfrm>
            <a:off x="3441994" y="2755950"/>
            <a:ext cx="7503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JUN</a:t>
            </a:r>
            <a:endParaRPr sz="1000">
              <a:solidFill>
                <a:schemeClr val="dk1"/>
              </a:solidFill>
              <a:latin typeface="Inria Sans"/>
              <a:ea typeface="Inria Sans"/>
              <a:cs typeface="Inria Sans"/>
              <a:sym typeface="Inria Sans"/>
            </a:endParaRPr>
          </a:p>
        </p:txBody>
      </p:sp>
      <p:sp>
        <p:nvSpPr>
          <p:cNvPr id="506" name="Google Shape;506;p38"/>
          <p:cNvSpPr/>
          <p:nvPr/>
        </p:nvSpPr>
        <p:spPr>
          <a:xfrm>
            <a:off x="2840091" y="2755950"/>
            <a:ext cx="7503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MAY</a:t>
            </a:r>
            <a:endParaRPr sz="1000">
              <a:solidFill>
                <a:schemeClr val="dk1"/>
              </a:solidFill>
              <a:latin typeface="Inria Sans"/>
              <a:ea typeface="Inria Sans"/>
              <a:cs typeface="Inria Sans"/>
              <a:sym typeface="Inria Sans"/>
            </a:endParaRPr>
          </a:p>
        </p:txBody>
      </p:sp>
      <p:sp>
        <p:nvSpPr>
          <p:cNvPr id="507" name="Google Shape;507;p38"/>
          <p:cNvSpPr/>
          <p:nvPr/>
        </p:nvSpPr>
        <p:spPr>
          <a:xfrm>
            <a:off x="2238188" y="2755950"/>
            <a:ext cx="7503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APR</a:t>
            </a:r>
            <a:endParaRPr sz="1000">
              <a:solidFill>
                <a:schemeClr val="dk1"/>
              </a:solidFill>
              <a:latin typeface="Inria Sans"/>
              <a:ea typeface="Inria Sans"/>
              <a:cs typeface="Inria Sans"/>
              <a:sym typeface="Inria Sans"/>
            </a:endParaRPr>
          </a:p>
        </p:txBody>
      </p:sp>
      <p:sp>
        <p:nvSpPr>
          <p:cNvPr id="508" name="Google Shape;508;p38"/>
          <p:cNvSpPr/>
          <p:nvPr/>
        </p:nvSpPr>
        <p:spPr>
          <a:xfrm>
            <a:off x="1636285" y="2755950"/>
            <a:ext cx="7503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MAR</a:t>
            </a:r>
            <a:endParaRPr sz="1000">
              <a:solidFill>
                <a:schemeClr val="dk1"/>
              </a:solidFill>
              <a:latin typeface="Inria Sans"/>
              <a:ea typeface="Inria Sans"/>
              <a:cs typeface="Inria Sans"/>
              <a:sym typeface="Inria Sans"/>
            </a:endParaRPr>
          </a:p>
        </p:txBody>
      </p:sp>
      <p:sp>
        <p:nvSpPr>
          <p:cNvPr id="509" name="Google Shape;509;p38"/>
          <p:cNvSpPr/>
          <p:nvPr/>
        </p:nvSpPr>
        <p:spPr>
          <a:xfrm>
            <a:off x="1034382" y="2755950"/>
            <a:ext cx="7503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FEB</a:t>
            </a:r>
            <a:endParaRPr sz="1000">
              <a:solidFill>
                <a:schemeClr val="dk1"/>
              </a:solidFill>
              <a:latin typeface="Inria Sans"/>
              <a:ea typeface="Inria Sans"/>
              <a:cs typeface="Inria Sans"/>
              <a:sym typeface="Inria Sans"/>
            </a:endParaRPr>
          </a:p>
        </p:txBody>
      </p:sp>
      <p:sp>
        <p:nvSpPr>
          <p:cNvPr id="510" name="Google Shape;510;p38"/>
          <p:cNvSpPr/>
          <p:nvPr/>
        </p:nvSpPr>
        <p:spPr>
          <a:xfrm>
            <a:off x="432479" y="2755950"/>
            <a:ext cx="7503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JAN</a:t>
            </a:r>
            <a:endParaRPr sz="1000">
              <a:solidFill>
                <a:schemeClr val="dk1"/>
              </a:solidFill>
              <a:latin typeface="Inria Sans"/>
              <a:ea typeface="Inria Sans"/>
              <a:cs typeface="Inria Sans"/>
              <a:sym typeface="Inria Sans"/>
            </a:endParaRPr>
          </a:p>
        </p:txBody>
      </p:sp>
      <p:sp>
        <p:nvSpPr>
          <p:cNvPr id="511" name="Google Shape;511;p38"/>
          <p:cNvSpPr/>
          <p:nvPr/>
        </p:nvSpPr>
        <p:spPr>
          <a:xfrm>
            <a:off x="0" y="2755950"/>
            <a:ext cx="5811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512" name="Google Shape;512;p38"/>
          <p:cNvCxnSpPr/>
          <p:nvPr/>
        </p:nvCxnSpPr>
        <p:spPr>
          <a:xfrm rot="10800000">
            <a:off x="70114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13" name="Google Shape;513;p38"/>
          <p:cNvSpPr txBox="1"/>
          <p:nvPr/>
        </p:nvSpPr>
        <p:spPr>
          <a:xfrm>
            <a:off x="663742" y="1727200"/>
            <a:ext cx="11394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Blue is the colour of the clear sky and the deep sea</a:t>
            </a:r>
            <a:endParaRPr sz="900">
              <a:solidFill>
                <a:schemeClr val="dk1"/>
              </a:solidFill>
              <a:latin typeface="Inria Sans"/>
              <a:ea typeface="Inria Sans"/>
              <a:cs typeface="Inria Sans"/>
              <a:sym typeface="Inria Sans"/>
            </a:endParaRPr>
          </a:p>
        </p:txBody>
      </p:sp>
      <p:cxnSp>
        <p:nvCxnSpPr>
          <p:cNvPr id="514" name="Google Shape;514;p38"/>
          <p:cNvCxnSpPr/>
          <p:nvPr/>
        </p:nvCxnSpPr>
        <p:spPr>
          <a:xfrm rot="10800000">
            <a:off x="1905927"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15" name="Google Shape;515;p38"/>
          <p:cNvSpPr txBox="1"/>
          <p:nvPr/>
        </p:nvSpPr>
        <p:spPr>
          <a:xfrm>
            <a:off x="1869894" y="1727200"/>
            <a:ext cx="11394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Red is the colour of danger and courage</a:t>
            </a:r>
            <a:endParaRPr sz="900">
              <a:solidFill>
                <a:schemeClr val="dk1"/>
              </a:solidFill>
              <a:latin typeface="Inria Sans"/>
              <a:ea typeface="Inria Sans"/>
              <a:cs typeface="Inria Sans"/>
              <a:sym typeface="Inria Sans"/>
            </a:endParaRPr>
          </a:p>
        </p:txBody>
      </p:sp>
      <p:cxnSp>
        <p:nvCxnSpPr>
          <p:cNvPr id="516" name="Google Shape;516;p38"/>
          <p:cNvCxnSpPr/>
          <p:nvPr/>
        </p:nvCxnSpPr>
        <p:spPr>
          <a:xfrm rot="10800000">
            <a:off x="3110706"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17" name="Google Shape;517;p38"/>
          <p:cNvSpPr txBox="1"/>
          <p:nvPr/>
        </p:nvSpPr>
        <p:spPr>
          <a:xfrm>
            <a:off x="3076047" y="1727200"/>
            <a:ext cx="11394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Black is the color of ebony and of outer space</a:t>
            </a:r>
            <a:endParaRPr sz="900">
              <a:solidFill>
                <a:schemeClr val="dk1"/>
              </a:solidFill>
              <a:latin typeface="Inria Sans"/>
              <a:ea typeface="Inria Sans"/>
              <a:cs typeface="Inria Sans"/>
              <a:sym typeface="Inria Sans"/>
            </a:endParaRPr>
          </a:p>
        </p:txBody>
      </p:sp>
      <p:cxnSp>
        <p:nvCxnSpPr>
          <p:cNvPr id="518" name="Google Shape;518;p38"/>
          <p:cNvCxnSpPr/>
          <p:nvPr/>
        </p:nvCxnSpPr>
        <p:spPr>
          <a:xfrm rot="10800000">
            <a:off x="4315484"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19" name="Google Shape;519;p38"/>
          <p:cNvSpPr txBox="1"/>
          <p:nvPr/>
        </p:nvSpPr>
        <p:spPr>
          <a:xfrm>
            <a:off x="4282200" y="1727200"/>
            <a:ext cx="11394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Yellow is the color of gold, butter and ripe lemons</a:t>
            </a:r>
            <a:endParaRPr sz="900">
              <a:solidFill>
                <a:schemeClr val="dk1"/>
              </a:solidFill>
              <a:latin typeface="Inria Sans"/>
              <a:ea typeface="Inria Sans"/>
              <a:cs typeface="Inria Sans"/>
              <a:sym typeface="Inria Sans"/>
            </a:endParaRPr>
          </a:p>
        </p:txBody>
      </p:sp>
      <p:cxnSp>
        <p:nvCxnSpPr>
          <p:cNvPr id="520" name="Google Shape;520;p38"/>
          <p:cNvCxnSpPr/>
          <p:nvPr/>
        </p:nvCxnSpPr>
        <p:spPr>
          <a:xfrm rot="10800000">
            <a:off x="552026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21" name="Google Shape;521;p38"/>
          <p:cNvSpPr txBox="1"/>
          <p:nvPr/>
        </p:nvSpPr>
        <p:spPr>
          <a:xfrm>
            <a:off x="5488353" y="1727200"/>
            <a:ext cx="11394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White is the color of milk and fresh snow</a:t>
            </a:r>
            <a:endParaRPr sz="900">
              <a:solidFill>
                <a:schemeClr val="dk1"/>
              </a:solidFill>
              <a:latin typeface="Inria Sans"/>
              <a:ea typeface="Inria Sans"/>
              <a:cs typeface="Inria Sans"/>
              <a:sym typeface="Inria Sans"/>
            </a:endParaRPr>
          </a:p>
        </p:txBody>
      </p:sp>
      <p:cxnSp>
        <p:nvCxnSpPr>
          <p:cNvPr id="522" name="Google Shape;522;p38"/>
          <p:cNvCxnSpPr/>
          <p:nvPr/>
        </p:nvCxnSpPr>
        <p:spPr>
          <a:xfrm rot="10800000">
            <a:off x="6725042"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23" name="Google Shape;523;p38"/>
          <p:cNvSpPr txBox="1"/>
          <p:nvPr/>
        </p:nvSpPr>
        <p:spPr>
          <a:xfrm>
            <a:off x="6694505" y="1727200"/>
            <a:ext cx="11394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Blue is the colour of the clear sky and the deep sea</a:t>
            </a:r>
            <a:endParaRPr sz="900">
              <a:solidFill>
                <a:schemeClr val="dk1"/>
              </a:solidFill>
              <a:latin typeface="Inria Sans"/>
              <a:ea typeface="Inria Sans"/>
              <a:cs typeface="Inria Sans"/>
              <a:sym typeface="Inria Sans"/>
            </a:endParaRPr>
          </a:p>
        </p:txBody>
      </p:sp>
      <p:cxnSp>
        <p:nvCxnSpPr>
          <p:cNvPr id="524" name="Google Shape;524;p38"/>
          <p:cNvCxnSpPr/>
          <p:nvPr/>
        </p:nvCxnSpPr>
        <p:spPr>
          <a:xfrm rot="10800000">
            <a:off x="1312790"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25" name="Google Shape;525;p38"/>
          <p:cNvSpPr txBox="1"/>
          <p:nvPr/>
        </p:nvSpPr>
        <p:spPr>
          <a:xfrm>
            <a:off x="1248833" y="3648150"/>
            <a:ext cx="11394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Yellow is the color of gold, butter and ripe lemons</a:t>
            </a:r>
            <a:endParaRPr sz="900">
              <a:solidFill>
                <a:schemeClr val="dk1"/>
              </a:solidFill>
              <a:latin typeface="Inria Sans"/>
              <a:ea typeface="Inria Sans"/>
              <a:cs typeface="Inria Sans"/>
              <a:sym typeface="Inria Sans"/>
            </a:endParaRPr>
          </a:p>
        </p:txBody>
      </p:sp>
      <p:cxnSp>
        <p:nvCxnSpPr>
          <p:cNvPr id="526" name="Google Shape;526;p38"/>
          <p:cNvCxnSpPr/>
          <p:nvPr/>
        </p:nvCxnSpPr>
        <p:spPr>
          <a:xfrm rot="10800000">
            <a:off x="2517569"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27" name="Google Shape;527;p38"/>
          <p:cNvSpPr txBox="1"/>
          <p:nvPr/>
        </p:nvSpPr>
        <p:spPr>
          <a:xfrm>
            <a:off x="2461965" y="3648150"/>
            <a:ext cx="11394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White is the color of milk and fresh snow</a:t>
            </a:r>
            <a:endParaRPr sz="900">
              <a:solidFill>
                <a:schemeClr val="dk1"/>
              </a:solidFill>
              <a:latin typeface="Inria Sans"/>
              <a:ea typeface="Inria Sans"/>
              <a:cs typeface="Inria Sans"/>
              <a:sym typeface="Inria Sans"/>
            </a:endParaRPr>
          </a:p>
        </p:txBody>
      </p:sp>
      <p:cxnSp>
        <p:nvCxnSpPr>
          <p:cNvPr id="528" name="Google Shape;528;p38"/>
          <p:cNvCxnSpPr/>
          <p:nvPr/>
        </p:nvCxnSpPr>
        <p:spPr>
          <a:xfrm rot="10800000">
            <a:off x="372234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29" name="Google Shape;529;p38"/>
          <p:cNvSpPr txBox="1"/>
          <p:nvPr/>
        </p:nvSpPr>
        <p:spPr>
          <a:xfrm>
            <a:off x="3675097" y="3648150"/>
            <a:ext cx="11394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Blue is the colour of the clear sky and the deep sea</a:t>
            </a:r>
            <a:endParaRPr sz="900">
              <a:solidFill>
                <a:schemeClr val="dk1"/>
              </a:solidFill>
              <a:latin typeface="Inria Sans"/>
              <a:ea typeface="Inria Sans"/>
              <a:cs typeface="Inria Sans"/>
              <a:sym typeface="Inria Sans"/>
            </a:endParaRPr>
          </a:p>
        </p:txBody>
      </p:sp>
      <p:cxnSp>
        <p:nvCxnSpPr>
          <p:cNvPr id="530" name="Google Shape;530;p38"/>
          <p:cNvCxnSpPr/>
          <p:nvPr/>
        </p:nvCxnSpPr>
        <p:spPr>
          <a:xfrm rot="10800000">
            <a:off x="4927126"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31" name="Google Shape;531;p38"/>
          <p:cNvSpPr txBox="1"/>
          <p:nvPr/>
        </p:nvSpPr>
        <p:spPr>
          <a:xfrm>
            <a:off x="4888229" y="3648150"/>
            <a:ext cx="11394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Red is the colour of danger and courage</a:t>
            </a:r>
            <a:endParaRPr sz="900">
              <a:solidFill>
                <a:schemeClr val="dk1"/>
              </a:solidFill>
              <a:latin typeface="Inria Sans"/>
              <a:ea typeface="Inria Sans"/>
              <a:cs typeface="Inria Sans"/>
              <a:sym typeface="Inria Sans"/>
            </a:endParaRPr>
          </a:p>
        </p:txBody>
      </p:sp>
      <p:cxnSp>
        <p:nvCxnSpPr>
          <p:cNvPr id="532" name="Google Shape;532;p38"/>
          <p:cNvCxnSpPr/>
          <p:nvPr/>
        </p:nvCxnSpPr>
        <p:spPr>
          <a:xfrm rot="10800000">
            <a:off x="6131905"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33" name="Google Shape;533;p38"/>
          <p:cNvSpPr txBox="1"/>
          <p:nvPr/>
        </p:nvSpPr>
        <p:spPr>
          <a:xfrm>
            <a:off x="6101362" y="3648150"/>
            <a:ext cx="11394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Black is the color of ebony and of outer space</a:t>
            </a:r>
            <a:endParaRPr sz="900">
              <a:solidFill>
                <a:schemeClr val="dk1"/>
              </a:solidFill>
              <a:latin typeface="Inria Sans"/>
              <a:ea typeface="Inria Sans"/>
              <a:cs typeface="Inria Sans"/>
              <a:sym typeface="Inria Sans"/>
            </a:endParaRPr>
          </a:p>
        </p:txBody>
      </p:sp>
      <p:cxnSp>
        <p:nvCxnSpPr>
          <p:cNvPr id="534" name="Google Shape;534;p38"/>
          <p:cNvCxnSpPr/>
          <p:nvPr/>
        </p:nvCxnSpPr>
        <p:spPr>
          <a:xfrm rot="10800000">
            <a:off x="7336683"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35" name="Google Shape;535;p38"/>
          <p:cNvSpPr txBox="1"/>
          <p:nvPr/>
        </p:nvSpPr>
        <p:spPr>
          <a:xfrm>
            <a:off x="7302226" y="3648150"/>
            <a:ext cx="943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Yellow is the color of gold, butter and ripe lemons</a:t>
            </a:r>
            <a:endParaRPr sz="900">
              <a:solidFill>
                <a:schemeClr val="dk1"/>
              </a:solidFill>
              <a:latin typeface="Inria Sans"/>
              <a:ea typeface="Inria Sans"/>
              <a:cs typeface="Inria Sans"/>
              <a:sym typeface="Inria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ROADMAP</a:t>
            </a:r>
            <a:endParaRPr/>
          </a:p>
        </p:txBody>
      </p:sp>
      <p:sp>
        <p:nvSpPr>
          <p:cNvPr id="541" name="Google Shape;541;p3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36</a:t>
            </a:fld>
            <a:endParaRPr/>
          </a:p>
        </p:txBody>
      </p:sp>
      <p:sp>
        <p:nvSpPr>
          <p:cNvPr id="542" name="Google Shape;542;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544" name="Google Shape;544;p39"/>
          <p:cNvGrpSpPr/>
          <p:nvPr/>
        </p:nvGrpSpPr>
        <p:grpSpPr>
          <a:xfrm>
            <a:off x="1786339" y="1703401"/>
            <a:ext cx="473400" cy="473400"/>
            <a:chOff x="1786339" y="1703401"/>
            <a:chExt cx="473400" cy="473400"/>
          </a:xfrm>
        </p:grpSpPr>
        <p:sp>
          <p:nvSpPr>
            <p:cNvPr id="545" name="Google Shape;545;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46" name="Google Shape;546;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1</a:t>
              </a:r>
              <a:endParaRPr sz="600">
                <a:solidFill>
                  <a:schemeClr val="dk1"/>
                </a:solidFill>
                <a:latin typeface="Inria Sans"/>
                <a:ea typeface="Inria Sans"/>
                <a:cs typeface="Inria Sans"/>
                <a:sym typeface="Inria Sans"/>
              </a:endParaRPr>
            </a:p>
          </p:txBody>
        </p:sp>
      </p:grpSp>
      <p:grpSp>
        <p:nvGrpSpPr>
          <p:cNvPr id="547" name="Google Shape;547;p39"/>
          <p:cNvGrpSpPr/>
          <p:nvPr/>
        </p:nvGrpSpPr>
        <p:grpSpPr>
          <a:xfrm>
            <a:off x="3814414" y="1703401"/>
            <a:ext cx="473400" cy="473400"/>
            <a:chOff x="3814414" y="1703401"/>
            <a:chExt cx="473400" cy="473400"/>
          </a:xfrm>
        </p:grpSpPr>
        <p:sp>
          <p:nvSpPr>
            <p:cNvPr id="548" name="Google Shape;548;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49" name="Google Shape;549;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3</a:t>
              </a:r>
              <a:endParaRPr sz="600">
                <a:solidFill>
                  <a:schemeClr val="dk1"/>
                </a:solidFill>
                <a:latin typeface="Inria Sans"/>
                <a:ea typeface="Inria Sans"/>
                <a:cs typeface="Inria Sans"/>
                <a:sym typeface="Inria Sans"/>
              </a:endParaRPr>
            </a:p>
          </p:txBody>
        </p:sp>
      </p:grpSp>
      <p:grpSp>
        <p:nvGrpSpPr>
          <p:cNvPr id="550" name="Google Shape;550;p39"/>
          <p:cNvGrpSpPr/>
          <p:nvPr/>
        </p:nvGrpSpPr>
        <p:grpSpPr>
          <a:xfrm>
            <a:off x="5842489" y="1703401"/>
            <a:ext cx="473400" cy="473400"/>
            <a:chOff x="5842489" y="1703401"/>
            <a:chExt cx="473400" cy="473400"/>
          </a:xfrm>
        </p:grpSpPr>
        <p:sp>
          <p:nvSpPr>
            <p:cNvPr id="551" name="Google Shape;551;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2" name="Google Shape;552;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5</a:t>
              </a:r>
              <a:endParaRPr sz="600">
                <a:solidFill>
                  <a:schemeClr val="dk1"/>
                </a:solidFill>
                <a:latin typeface="Inria Sans"/>
                <a:ea typeface="Inria Sans"/>
                <a:cs typeface="Inria Sans"/>
                <a:sym typeface="Inria Sans"/>
              </a:endParaRPr>
            </a:p>
          </p:txBody>
        </p:sp>
      </p:grpSp>
      <p:grpSp>
        <p:nvGrpSpPr>
          <p:cNvPr id="553" name="Google Shape;553;p39"/>
          <p:cNvGrpSpPr/>
          <p:nvPr/>
        </p:nvGrpSpPr>
        <p:grpSpPr>
          <a:xfrm>
            <a:off x="6880814" y="3576300"/>
            <a:ext cx="473400" cy="473400"/>
            <a:chOff x="6880814" y="3576300"/>
            <a:chExt cx="473400" cy="473400"/>
          </a:xfrm>
        </p:grpSpPr>
        <p:sp>
          <p:nvSpPr>
            <p:cNvPr id="554" name="Google Shape;554;p3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5" name="Google Shape;555;p39"/>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6</a:t>
              </a:r>
              <a:endParaRPr sz="600">
                <a:solidFill>
                  <a:schemeClr val="dk1"/>
                </a:solidFill>
                <a:latin typeface="Inria Sans"/>
                <a:ea typeface="Inria Sans"/>
                <a:cs typeface="Inria Sans"/>
                <a:sym typeface="Inria Sans"/>
              </a:endParaRPr>
            </a:p>
          </p:txBody>
        </p:sp>
      </p:grpSp>
      <p:grpSp>
        <p:nvGrpSpPr>
          <p:cNvPr id="556" name="Google Shape;556;p39"/>
          <p:cNvGrpSpPr/>
          <p:nvPr/>
        </p:nvGrpSpPr>
        <p:grpSpPr>
          <a:xfrm>
            <a:off x="4852739" y="3576300"/>
            <a:ext cx="473400" cy="473400"/>
            <a:chOff x="4852739" y="3576300"/>
            <a:chExt cx="473400" cy="473400"/>
          </a:xfrm>
        </p:grpSpPr>
        <p:sp>
          <p:nvSpPr>
            <p:cNvPr id="557" name="Google Shape;557;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8" name="Google Shape;558;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4</a:t>
              </a:r>
              <a:endParaRPr sz="600">
                <a:solidFill>
                  <a:schemeClr val="dk1"/>
                </a:solidFill>
                <a:latin typeface="Inria Sans"/>
                <a:ea typeface="Inria Sans"/>
                <a:cs typeface="Inria Sans"/>
                <a:sym typeface="Inria Sans"/>
              </a:endParaRPr>
            </a:p>
          </p:txBody>
        </p:sp>
      </p:grpSp>
      <p:grpSp>
        <p:nvGrpSpPr>
          <p:cNvPr id="559" name="Google Shape;559;p39"/>
          <p:cNvGrpSpPr/>
          <p:nvPr/>
        </p:nvGrpSpPr>
        <p:grpSpPr>
          <a:xfrm>
            <a:off x="2824664" y="3576300"/>
            <a:ext cx="473400" cy="473400"/>
            <a:chOff x="2824664" y="3576300"/>
            <a:chExt cx="473400" cy="473400"/>
          </a:xfrm>
        </p:grpSpPr>
        <p:sp>
          <p:nvSpPr>
            <p:cNvPr id="560" name="Google Shape;560;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61" name="Google Shape;561;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2</a:t>
              </a:r>
              <a:endParaRPr sz="600">
                <a:solidFill>
                  <a:schemeClr val="dk1"/>
                </a:solidFill>
                <a:latin typeface="Inria Sans"/>
                <a:ea typeface="Inria Sans"/>
                <a:cs typeface="Inria Sans"/>
                <a:sym typeface="Inria Sans"/>
              </a:endParaRPr>
            </a:p>
          </p:txBody>
        </p:sp>
      </p:grpSp>
      <p:sp>
        <p:nvSpPr>
          <p:cNvPr id="562" name="Google Shape;562;p39"/>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1"/>
                </a:solidFill>
                <a:latin typeface="Inria Sans"/>
                <a:ea typeface="Inria Sans"/>
                <a:cs typeface="Inria Sans"/>
                <a:sym typeface="Inria Sans"/>
              </a:rPr>
              <a:t>Blue is the colour of the clear sky and the deep sea</a:t>
            </a:r>
            <a:endParaRPr sz="900">
              <a:solidFill>
                <a:schemeClr val="dk1"/>
              </a:solidFill>
              <a:latin typeface="Inria Sans"/>
              <a:ea typeface="Inria Sans"/>
              <a:cs typeface="Inria Sans"/>
              <a:sym typeface="Inria Sans"/>
            </a:endParaRPr>
          </a:p>
        </p:txBody>
      </p:sp>
      <p:sp>
        <p:nvSpPr>
          <p:cNvPr id="563" name="Google Shape;563;p39"/>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1"/>
                </a:solidFill>
                <a:latin typeface="Inria Sans"/>
                <a:ea typeface="Inria Sans"/>
                <a:cs typeface="Inria Sans"/>
                <a:sym typeface="Inria Sans"/>
              </a:rPr>
              <a:t>Red is the colour of danger and courage</a:t>
            </a:r>
            <a:endParaRPr sz="900">
              <a:solidFill>
                <a:schemeClr val="dk1"/>
              </a:solidFill>
              <a:latin typeface="Inria Sans"/>
              <a:ea typeface="Inria Sans"/>
              <a:cs typeface="Inria Sans"/>
              <a:sym typeface="Inria Sans"/>
            </a:endParaRPr>
          </a:p>
        </p:txBody>
      </p:sp>
      <p:sp>
        <p:nvSpPr>
          <p:cNvPr id="564" name="Google Shape;564;p39"/>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1"/>
                </a:solidFill>
                <a:latin typeface="Inria Sans"/>
                <a:ea typeface="Inria Sans"/>
                <a:cs typeface="Inria Sans"/>
                <a:sym typeface="Inria Sans"/>
              </a:rPr>
              <a:t>Black is the color of ebony and of outer space</a:t>
            </a:r>
            <a:endParaRPr sz="900">
              <a:solidFill>
                <a:schemeClr val="dk1"/>
              </a:solidFill>
              <a:latin typeface="Inria Sans"/>
              <a:ea typeface="Inria Sans"/>
              <a:cs typeface="Inria Sans"/>
              <a:sym typeface="Inria Sans"/>
            </a:endParaRPr>
          </a:p>
        </p:txBody>
      </p:sp>
      <p:sp>
        <p:nvSpPr>
          <p:cNvPr id="565" name="Google Shape;565;p39"/>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1"/>
                </a:solidFill>
                <a:latin typeface="Inria Sans"/>
                <a:ea typeface="Inria Sans"/>
                <a:cs typeface="Inria Sans"/>
                <a:sym typeface="Inria Sans"/>
              </a:rPr>
              <a:t>Yellow is the color of gold, butter and ripe lemons</a:t>
            </a:r>
            <a:endParaRPr sz="900">
              <a:solidFill>
                <a:schemeClr val="dk1"/>
              </a:solidFill>
              <a:latin typeface="Inria Sans"/>
              <a:ea typeface="Inria Sans"/>
              <a:cs typeface="Inria Sans"/>
              <a:sym typeface="Inria Sans"/>
            </a:endParaRPr>
          </a:p>
        </p:txBody>
      </p:sp>
      <p:sp>
        <p:nvSpPr>
          <p:cNvPr id="566" name="Google Shape;566;p39"/>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1"/>
                </a:solidFill>
                <a:latin typeface="Inria Sans"/>
                <a:ea typeface="Inria Sans"/>
                <a:cs typeface="Inria Sans"/>
                <a:sym typeface="Inria Sans"/>
              </a:rPr>
              <a:t>White is the color of milk and fresh snow</a:t>
            </a:r>
            <a:endParaRPr sz="900">
              <a:solidFill>
                <a:schemeClr val="dk1"/>
              </a:solidFill>
              <a:latin typeface="Inria Sans"/>
              <a:ea typeface="Inria Sans"/>
              <a:cs typeface="Inria Sans"/>
              <a:sym typeface="Inria Sans"/>
            </a:endParaRPr>
          </a:p>
        </p:txBody>
      </p:sp>
      <p:sp>
        <p:nvSpPr>
          <p:cNvPr id="567" name="Google Shape;567;p39"/>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1"/>
                </a:solidFill>
                <a:latin typeface="Inria Sans"/>
                <a:ea typeface="Inria Sans"/>
                <a:cs typeface="Inria Sans"/>
                <a:sym typeface="Inria Sans"/>
              </a:rPr>
              <a:t>Blue is the colour of the clear sky and the deep sea</a:t>
            </a:r>
            <a:endParaRPr sz="900">
              <a:solidFill>
                <a:schemeClr val="dk1"/>
              </a:solidFill>
              <a:latin typeface="Inria Sans"/>
              <a:ea typeface="Inria Sans"/>
              <a:cs typeface="Inria Sans"/>
              <a:sym typeface="Inria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40"/>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GANTT CHART</a:t>
            </a:r>
            <a:endParaRPr/>
          </a:p>
        </p:txBody>
      </p:sp>
      <p:sp>
        <p:nvSpPr>
          <p:cNvPr id="573" name="Google Shape;573;p4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37</a:t>
            </a:fld>
            <a:endParaRPr/>
          </a:p>
        </p:txBody>
      </p:sp>
      <p:graphicFrame>
        <p:nvGraphicFramePr>
          <p:cNvPr id="574" name="Google Shape;574;p40"/>
          <p:cNvGraphicFramePr/>
          <p:nvPr/>
        </p:nvGraphicFramePr>
        <p:xfrm>
          <a:off x="1207725" y="1564481"/>
          <a:ext cx="6728525" cy="3197750"/>
        </p:xfrm>
        <a:graphic>
          <a:graphicData uri="http://schemas.openxmlformats.org/drawingml/2006/table">
            <a:tbl>
              <a:tblPr>
                <a:noFill/>
                <a:tableStyleId>{E9A5B51C-8CD4-41C5-B16D-47832BB83C99}</a:tableStyleId>
              </a:tblPr>
              <a:tblGrid>
                <a:gridCol w="1158625"/>
                <a:gridCol w="397850"/>
                <a:gridCol w="397850"/>
                <a:gridCol w="397850"/>
                <a:gridCol w="397850"/>
                <a:gridCol w="397850"/>
                <a:gridCol w="397850"/>
                <a:gridCol w="397850"/>
                <a:gridCol w="397850"/>
                <a:gridCol w="397850"/>
                <a:gridCol w="397850"/>
                <a:gridCol w="397850"/>
                <a:gridCol w="397850"/>
                <a:gridCol w="397850"/>
                <a:gridCol w="397850"/>
              </a:tblGrid>
              <a:tr h="319775">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1"/>
                          </a:solidFill>
                          <a:latin typeface="Inria Sans"/>
                          <a:ea typeface="Inria Sans"/>
                          <a:cs typeface="Inria Sans"/>
                          <a:sym typeface="Inria Sans"/>
                        </a:rPr>
                        <a:t>Week 1</a:t>
                      </a:r>
                      <a:endParaRPr sz="800" b="1">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gridSpan="7">
                  <a:txBody>
                    <a:bodyPr/>
                    <a:lstStyle/>
                    <a:p>
                      <a:pPr marL="0" lvl="0" indent="0" algn="ctr" rtl="0">
                        <a:spcBef>
                          <a:spcPts val="0"/>
                        </a:spcBef>
                        <a:spcAft>
                          <a:spcPts val="0"/>
                        </a:spcAft>
                        <a:buNone/>
                      </a:pPr>
                      <a:r>
                        <a:rPr lang="en" sz="800" b="1">
                          <a:solidFill>
                            <a:schemeClr val="dk1"/>
                          </a:solidFill>
                          <a:latin typeface="Inria Sans"/>
                          <a:ea typeface="Inria Sans"/>
                          <a:cs typeface="Inria Sans"/>
                          <a:sym typeface="Inria Sans"/>
                        </a:rPr>
                        <a:t>Week 2</a:t>
                      </a:r>
                      <a:endParaRPr sz="800" b="1">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r>
              <a:tr h="319775">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1</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2</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3</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4</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5</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6</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7</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8</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9</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10</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11</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12</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13</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14</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r>
              <a:tr h="319775">
                <a:tc>
                  <a:txBody>
                    <a:bodyPr/>
                    <a:lstStyle/>
                    <a:p>
                      <a:pPr marL="0" lvl="0" indent="0" algn="r" rtl="0">
                        <a:spcBef>
                          <a:spcPts val="0"/>
                        </a:spcBef>
                        <a:spcAft>
                          <a:spcPts val="0"/>
                        </a:spcAft>
                        <a:buNone/>
                      </a:pPr>
                      <a:r>
                        <a:rPr lang="en" sz="800">
                          <a:solidFill>
                            <a:schemeClr val="dk1"/>
                          </a:solidFill>
                          <a:latin typeface="Inria Sans"/>
                          <a:ea typeface="Inria Sans"/>
                          <a:cs typeface="Inria Sans"/>
                          <a:sym typeface="Inria Sans"/>
                        </a:rPr>
                        <a:t>Task 1</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2</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3</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4</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5</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6</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7</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8</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6"/>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1"/>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SWOT ANALYSIS</a:t>
            </a:r>
            <a:endParaRPr/>
          </a:p>
        </p:txBody>
      </p:sp>
      <p:sp>
        <p:nvSpPr>
          <p:cNvPr id="580" name="Google Shape;580;p4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38</a:t>
            </a:fld>
            <a:endParaRPr/>
          </a:p>
        </p:txBody>
      </p:sp>
      <p:sp>
        <p:nvSpPr>
          <p:cNvPr id="581" name="Google Shape;581;p41"/>
          <p:cNvSpPr/>
          <p:nvPr/>
        </p:nvSpPr>
        <p:spPr>
          <a:xfrm>
            <a:off x="1207850" y="1592100"/>
            <a:ext cx="3630900" cy="1367700"/>
          </a:xfrm>
          <a:prstGeom prst="rect">
            <a:avLst/>
          </a:prstGeom>
          <a:solidFill>
            <a:srgbClr val="082A44">
              <a:alpha val="1732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Inria Sans"/>
                <a:ea typeface="Inria Sans"/>
                <a:cs typeface="Inria Sans"/>
                <a:sym typeface="Inria Sans"/>
              </a:rPr>
              <a:t>STRENGTHS</a:t>
            </a:r>
            <a:endParaRPr b="1">
              <a:solidFill>
                <a:schemeClr val="dk1"/>
              </a:solidFill>
              <a:latin typeface="Inria Sans"/>
              <a:ea typeface="Inria Sans"/>
              <a:cs typeface="Inria Sans"/>
              <a:sym typeface="Inria Sans"/>
            </a:endParaRPr>
          </a:p>
          <a:p>
            <a:pPr marL="0" lvl="0" indent="0" algn="l" rtl="0">
              <a:spcBef>
                <a:spcPts val="600"/>
              </a:spcBef>
              <a:spcAft>
                <a:spcPts val="600"/>
              </a:spcAft>
              <a:buNone/>
            </a:pPr>
            <a:r>
              <a:rPr lang="en">
                <a:solidFill>
                  <a:schemeClr val="dk1"/>
                </a:solidFill>
                <a:latin typeface="Inria Sans"/>
                <a:ea typeface="Inria Sans"/>
                <a:cs typeface="Inria Sans"/>
                <a:sym typeface="Inria Sans"/>
              </a:rPr>
              <a:t>Blue is the colour of the clear sky and the deep sea</a:t>
            </a:r>
            <a:endParaRPr>
              <a:solidFill>
                <a:schemeClr val="dk1"/>
              </a:solidFill>
              <a:latin typeface="Inria Sans"/>
              <a:ea typeface="Inria Sans"/>
              <a:cs typeface="Inria Sans"/>
              <a:sym typeface="Inria Sans"/>
            </a:endParaRPr>
          </a:p>
        </p:txBody>
      </p:sp>
      <p:sp>
        <p:nvSpPr>
          <p:cNvPr id="582" name="Google Shape;582;p41"/>
          <p:cNvSpPr/>
          <p:nvPr/>
        </p:nvSpPr>
        <p:spPr>
          <a:xfrm>
            <a:off x="4988872" y="1592100"/>
            <a:ext cx="3630900" cy="1367700"/>
          </a:xfrm>
          <a:prstGeom prst="rect">
            <a:avLst/>
          </a:prstGeom>
          <a:solidFill>
            <a:srgbClr val="082A44">
              <a:alpha val="17320"/>
            </a:srgbClr>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Inria Sans"/>
                <a:ea typeface="Inria Sans"/>
                <a:cs typeface="Inria Sans"/>
                <a:sym typeface="Inria Sans"/>
              </a:rPr>
              <a:t>WEAKNESSES</a:t>
            </a:r>
            <a:endParaRPr b="1">
              <a:solidFill>
                <a:schemeClr val="dk1"/>
              </a:solidFill>
              <a:latin typeface="Inria Sans"/>
              <a:ea typeface="Inria Sans"/>
              <a:cs typeface="Inria Sans"/>
              <a:sym typeface="Inria Sans"/>
            </a:endParaRPr>
          </a:p>
          <a:p>
            <a:pPr marL="0" lvl="0" indent="0" algn="r" rtl="0">
              <a:spcBef>
                <a:spcPts val="600"/>
              </a:spcBef>
              <a:spcAft>
                <a:spcPts val="600"/>
              </a:spcAft>
              <a:buNone/>
            </a:pPr>
            <a:r>
              <a:rPr lang="en">
                <a:solidFill>
                  <a:schemeClr val="dk1"/>
                </a:solidFill>
                <a:latin typeface="Inria Sans"/>
                <a:ea typeface="Inria Sans"/>
                <a:cs typeface="Inria Sans"/>
                <a:sym typeface="Inria Sans"/>
              </a:rPr>
              <a:t>Yellow is the color of gold, butter and ripe lemons</a:t>
            </a:r>
            <a:endParaRPr>
              <a:solidFill>
                <a:schemeClr val="dk1"/>
              </a:solidFill>
              <a:latin typeface="Inria Sans"/>
              <a:ea typeface="Inria Sans"/>
              <a:cs typeface="Inria Sans"/>
              <a:sym typeface="Inria Sans"/>
            </a:endParaRPr>
          </a:p>
        </p:txBody>
      </p:sp>
      <p:sp>
        <p:nvSpPr>
          <p:cNvPr id="583" name="Google Shape;583;p41"/>
          <p:cNvSpPr/>
          <p:nvPr/>
        </p:nvSpPr>
        <p:spPr>
          <a:xfrm>
            <a:off x="1207850" y="3110004"/>
            <a:ext cx="3630900" cy="1367700"/>
          </a:xfrm>
          <a:prstGeom prst="rect">
            <a:avLst/>
          </a:prstGeom>
          <a:solidFill>
            <a:srgbClr val="082A44">
              <a:alpha val="17320"/>
            </a:srgbClr>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Inria Sans"/>
              <a:ea typeface="Inria Sans"/>
              <a:cs typeface="Inria Sans"/>
              <a:sym typeface="Inria Sans"/>
            </a:endParaRPr>
          </a:p>
          <a:p>
            <a:pPr marL="0" lvl="0" indent="0" algn="l" rtl="0">
              <a:spcBef>
                <a:spcPts val="600"/>
              </a:spcBef>
              <a:spcAft>
                <a:spcPts val="0"/>
              </a:spcAft>
              <a:buClr>
                <a:schemeClr val="dk1"/>
              </a:buClr>
              <a:buSzPts val="1100"/>
              <a:buFont typeface="Arial"/>
              <a:buNone/>
            </a:pPr>
            <a:r>
              <a:rPr lang="en">
                <a:solidFill>
                  <a:schemeClr val="dk1"/>
                </a:solidFill>
                <a:latin typeface="Inria Sans"/>
                <a:ea typeface="Inria Sans"/>
                <a:cs typeface="Inria Sans"/>
                <a:sym typeface="Inria Sans"/>
              </a:rPr>
              <a:t>Black is the color of ebony and of outer space</a:t>
            </a:r>
            <a:endParaRPr>
              <a:solidFill>
                <a:schemeClr val="dk1"/>
              </a:solidFill>
              <a:latin typeface="Inria Sans"/>
              <a:ea typeface="Inria Sans"/>
              <a:cs typeface="Inria Sans"/>
              <a:sym typeface="Inria Sans"/>
            </a:endParaRPr>
          </a:p>
          <a:p>
            <a:pPr marL="0" lvl="0" indent="0" algn="l" rtl="0">
              <a:spcBef>
                <a:spcPts val="600"/>
              </a:spcBef>
              <a:spcAft>
                <a:spcPts val="600"/>
              </a:spcAft>
              <a:buClr>
                <a:schemeClr val="dk1"/>
              </a:buClr>
              <a:buSzPts val="1100"/>
              <a:buFont typeface="Arial"/>
              <a:buNone/>
            </a:pPr>
            <a:r>
              <a:rPr lang="en" b="1">
                <a:solidFill>
                  <a:schemeClr val="dk1"/>
                </a:solidFill>
                <a:latin typeface="Inria Sans"/>
                <a:ea typeface="Inria Sans"/>
                <a:cs typeface="Inria Sans"/>
                <a:sym typeface="Inria Sans"/>
              </a:rPr>
              <a:t>OPPORTUNITIES</a:t>
            </a:r>
            <a:endParaRPr>
              <a:solidFill>
                <a:schemeClr val="dk1"/>
              </a:solidFill>
              <a:latin typeface="Inria Sans"/>
              <a:ea typeface="Inria Sans"/>
              <a:cs typeface="Inria Sans"/>
              <a:sym typeface="Inria Sans"/>
            </a:endParaRPr>
          </a:p>
        </p:txBody>
      </p:sp>
      <p:sp>
        <p:nvSpPr>
          <p:cNvPr id="584" name="Google Shape;584;p41"/>
          <p:cNvSpPr/>
          <p:nvPr/>
        </p:nvSpPr>
        <p:spPr>
          <a:xfrm>
            <a:off x="4988872" y="3110004"/>
            <a:ext cx="3630900" cy="1367700"/>
          </a:xfrm>
          <a:prstGeom prst="rect">
            <a:avLst/>
          </a:prstGeom>
          <a:solidFill>
            <a:srgbClr val="082A44">
              <a:alpha val="17320"/>
            </a:srgbClr>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Inria Sans"/>
                <a:ea typeface="Inria Sans"/>
                <a:cs typeface="Inria Sans"/>
                <a:sym typeface="Inria Sans"/>
              </a:rPr>
              <a:t>White is the color of milk and fresh snow</a:t>
            </a:r>
            <a:endParaRPr>
              <a:solidFill>
                <a:schemeClr val="dk1"/>
              </a:solidFill>
              <a:latin typeface="Inria Sans"/>
              <a:ea typeface="Inria Sans"/>
              <a:cs typeface="Inria Sans"/>
              <a:sym typeface="Inria Sans"/>
            </a:endParaRPr>
          </a:p>
          <a:p>
            <a:pPr marL="0" lvl="0" indent="0" algn="r" rtl="0">
              <a:spcBef>
                <a:spcPts val="600"/>
              </a:spcBef>
              <a:spcAft>
                <a:spcPts val="600"/>
              </a:spcAft>
              <a:buNone/>
            </a:pPr>
            <a:r>
              <a:rPr lang="en" b="1">
                <a:solidFill>
                  <a:schemeClr val="dk1"/>
                </a:solidFill>
                <a:latin typeface="Inria Sans"/>
                <a:ea typeface="Inria Sans"/>
                <a:cs typeface="Inria Sans"/>
                <a:sym typeface="Inria Sans"/>
              </a:rPr>
              <a:t>THREATS</a:t>
            </a:r>
            <a:endParaRPr>
              <a:solidFill>
                <a:schemeClr val="dk1"/>
              </a:solidFill>
              <a:latin typeface="Inria Sans"/>
              <a:ea typeface="Inria Sans"/>
              <a:cs typeface="Inria Sans"/>
              <a:sym typeface="Inria Sans"/>
            </a:endParaRPr>
          </a:p>
        </p:txBody>
      </p:sp>
      <p:sp>
        <p:nvSpPr>
          <p:cNvPr id="585" name="Google Shape;585;p41"/>
          <p:cNvSpPr/>
          <p:nvPr/>
        </p:nvSpPr>
        <p:spPr>
          <a:xfrm>
            <a:off x="3796421" y="1915783"/>
            <a:ext cx="2086500" cy="20865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1"/>
          <p:cNvSpPr/>
          <p:nvPr/>
        </p:nvSpPr>
        <p:spPr>
          <a:xfrm rot="5400000">
            <a:off x="3946747" y="1915783"/>
            <a:ext cx="2086500" cy="20865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1"/>
          <p:cNvSpPr/>
          <p:nvPr/>
        </p:nvSpPr>
        <p:spPr>
          <a:xfrm rot="10800000">
            <a:off x="3946747" y="2067267"/>
            <a:ext cx="2086500" cy="20865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1"/>
          <p:cNvSpPr/>
          <p:nvPr/>
        </p:nvSpPr>
        <p:spPr>
          <a:xfrm rot="-5400000">
            <a:off x="3796421" y="2067267"/>
            <a:ext cx="2086500" cy="20865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1"/>
          <p:cNvSpPr/>
          <p:nvPr/>
        </p:nvSpPr>
        <p:spPr>
          <a:xfrm>
            <a:off x="4339534" y="2350989"/>
            <a:ext cx="245233" cy="375302"/>
          </a:xfrm>
          <a:prstGeom prst="rect">
            <a:avLst/>
          </a:prstGeom>
        </p:spPr>
        <p:txBody>
          <a:bodyPr>
            <a:prstTxWarp prst="textPlain">
              <a:avLst/>
            </a:prstTxWarp>
          </a:bodyPr>
          <a:lstStyle/>
          <a:p>
            <a:pPr lvl="0" algn="ctr"/>
            <a:r>
              <a:rPr b="1" i="0">
                <a:ln>
                  <a:noFill/>
                </a:ln>
                <a:solidFill>
                  <a:schemeClr val="dk1"/>
                </a:solidFill>
                <a:latin typeface="Saira Semi Condensed"/>
              </a:rPr>
              <a:t>S</a:t>
            </a:r>
          </a:p>
        </p:txBody>
      </p:sp>
      <p:sp>
        <p:nvSpPr>
          <p:cNvPr id="590" name="Google Shape;590;p41"/>
          <p:cNvSpPr/>
          <p:nvPr/>
        </p:nvSpPr>
        <p:spPr>
          <a:xfrm>
            <a:off x="5216206" y="2357652"/>
            <a:ext cx="453681" cy="366773"/>
          </a:xfrm>
          <a:prstGeom prst="rect">
            <a:avLst/>
          </a:prstGeom>
        </p:spPr>
        <p:txBody>
          <a:bodyPr>
            <a:prstTxWarp prst="textPlain">
              <a:avLst/>
            </a:prstTxWarp>
          </a:bodyPr>
          <a:lstStyle/>
          <a:p>
            <a:pPr lvl="0" algn="ctr"/>
            <a:r>
              <a:rPr b="1" i="0">
                <a:ln>
                  <a:noFill/>
                </a:ln>
                <a:solidFill>
                  <a:schemeClr val="dk1"/>
                </a:solidFill>
                <a:latin typeface="Saira Semi Condensed"/>
              </a:rPr>
              <a:t>W</a:t>
            </a:r>
          </a:p>
        </p:txBody>
      </p:sp>
      <p:sp>
        <p:nvSpPr>
          <p:cNvPr id="591" name="Google Shape;591;p41"/>
          <p:cNvSpPr/>
          <p:nvPr/>
        </p:nvSpPr>
        <p:spPr>
          <a:xfrm>
            <a:off x="4309680" y="3305991"/>
            <a:ext cx="276154" cy="375302"/>
          </a:xfrm>
          <a:prstGeom prst="rect">
            <a:avLst/>
          </a:prstGeom>
        </p:spPr>
        <p:txBody>
          <a:bodyPr>
            <a:prstTxWarp prst="textPlain">
              <a:avLst/>
            </a:prstTxWarp>
          </a:bodyPr>
          <a:lstStyle/>
          <a:p>
            <a:pPr lvl="0" algn="ctr"/>
            <a:r>
              <a:rPr b="1" i="0">
                <a:ln>
                  <a:noFill/>
                </a:ln>
                <a:solidFill>
                  <a:schemeClr val="dk1"/>
                </a:solidFill>
                <a:latin typeface="Saira Semi Condensed"/>
              </a:rPr>
              <a:t>O</a:t>
            </a:r>
          </a:p>
        </p:txBody>
      </p:sp>
      <p:sp>
        <p:nvSpPr>
          <p:cNvPr id="592" name="Google Shape;592;p41"/>
          <p:cNvSpPr/>
          <p:nvPr/>
        </p:nvSpPr>
        <p:spPr>
          <a:xfrm>
            <a:off x="5314832" y="3312654"/>
            <a:ext cx="256428" cy="366773"/>
          </a:xfrm>
          <a:prstGeom prst="rect">
            <a:avLst/>
          </a:prstGeom>
        </p:spPr>
        <p:txBody>
          <a:bodyPr>
            <a:prstTxWarp prst="textPlain">
              <a:avLst/>
            </a:prstTxWarp>
          </a:bodyPr>
          <a:lstStyle/>
          <a:p>
            <a:pPr lvl="0" algn="ctr"/>
            <a:r>
              <a:rPr b="1" i="0">
                <a:ln>
                  <a:noFill/>
                </a:ln>
                <a:solidFill>
                  <a:schemeClr val="dk1"/>
                </a:solidFill>
                <a:latin typeface="Saira Semi Condensed"/>
              </a:rPr>
              <a:t>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42"/>
          <p:cNvSpPr txBox="1">
            <a:spLocks noGrp="1"/>
          </p:cNvSpPr>
          <p:nvPr>
            <p:ph type="title" idx="4294967295"/>
          </p:nvPr>
        </p:nvSpPr>
        <p:spPr>
          <a:xfrm>
            <a:off x="262200" y="0"/>
            <a:ext cx="86196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t>BUSINESS MODEL CANVAS</a:t>
            </a:r>
            <a:endParaRPr sz="1200"/>
          </a:p>
        </p:txBody>
      </p:sp>
      <p:sp>
        <p:nvSpPr>
          <p:cNvPr id="598" name="Google Shape;598;p42"/>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39</a:t>
            </a:fld>
            <a:endParaRPr/>
          </a:p>
        </p:txBody>
      </p:sp>
      <p:sp>
        <p:nvSpPr>
          <p:cNvPr id="599" name="Google Shape;599;p42"/>
          <p:cNvSpPr txBox="1"/>
          <p:nvPr/>
        </p:nvSpPr>
        <p:spPr>
          <a:xfrm>
            <a:off x="1986120" y="467025"/>
            <a:ext cx="1723800" cy="1594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Key Activities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800" b="1">
              <a:solidFill>
                <a:schemeClr val="dk1"/>
              </a:solidFill>
              <a:latin typeface="Inria Sans"/>
              <a:ea typeface="Inria Sans"/>
              <a:cs typeface="Inria Sans"/>
              <a:sym typeface="Inria Sans"/>
            </a:endParaRPr>
          </a:p>
        </p:txBody>
      </p:sp>
      <p:sp>
        <p:nvSpPr>
          <p:cNvPr id="600" name="Google Shape;600;p42"/>
          <p:cNvSpPr txBox="1"/>
          <p:nvPr/>
        </p:nvSpPr>
        <p:spPr>
          <a:xfrm>
            <a:off x="1986120" y="2061694"/>
            <a:ext cx="1723800" cy="1594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Key Resources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1" name="Google Shape;601;p42"/>
          <p:cNvSpPr txBox="1"/>
          <p:nvPr/>
        </p:nvSpPr>
        <p:spPr>
          <a:xfrm>
            <a:off x="3710040" y="467025"/>
            <a:ext cx="1723800" cy="3189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Value Propositions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2" name="Google Shape;602;p42"/>
          <p:cNvSpPr txBox="1"/>
          <p:nvPr/>
        </p:nvSpPr>
        <p:spPr>
          <a:xfrm>
            <a:off x="5433959" y="467025"/>
            <a:ext cx="1723800" cy="1594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Customer Relationships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3" name="Google Shape;603;p42"/>
          <p:cNvSpPr txBox="1"/>
          <p:nvPr/>
        </p:nvSpPr>
        <p:spPr>
          <a:xfrm>
            <a:off x="5433959" y="2061694"/>
            <a:ext cx="1723800" cy="1594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Channels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4" name="Google Shape;604;p42"/>
          <p:cNvSpPr txBox="1"/>
          <p:nvPr/>
        </p:nvSpPr>
        <p:spPr>
          <a:xfrm>
            <a:off x="7157879" y="467025"/>
            <a:ext cx="1723800" cy="3189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Customer Segments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5" name="Google Shape;605;p42"/>
          <p:cNvSpPr txBox="1"/>
          <p:nvPr/>
        </p:nvSpPr>
        <p:spPr>
          <a:xfrm>
            <a:off x="262200" y="467025"/>
            <a:ext cx="1723800" cy="3189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Key Partners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800" b="1">
              <a:solidFill>
                <a:schemeClr val="dk1"/>
              </a:solidFill>
              <a:latin typeface="Inria Sans"/>
              <a:ea typeface="Inria Sans"/>
              <a:cs typeface="Inria Sans"/>
              <a:sym typeface="Inria Sans"/>
            </a:endParaRPr>
          </a:p>
        </p:txBody>
      </p:sp>
      <p:sp>
        <p:nvSpPr>
          <p:cNvPr id="606" name="Google Shape;606;p42"/>
          <p:cNvSpPr txBox="1"/>
          <p:nvPr/>
        </p:nvSpPr>
        <p:spPr>
          <a:xfrm>
            <a:off x="262200" y="3656363"/>
            <a:ext cx="4309800" cy="1235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Cost Structure</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7" name="Google Shape;607;p42"/>
          <p:cNvSpPr txBox="1"/>
          <p:nvPr/>
        </p:nvSpPr>
        <p:spPr>
          <a:xfrm>
            <a:off x="4571999" y="3656363"/>
            <a:ext cx="4309800" cy="1235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Revenue Streams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8" name="Google Shape;608;p42"/>
          <p:cNvSpPr/>
          <p:nvPr/>
        </p:nvSpPr>
        <p:spPr>
          <a:xfrm>
            <a:off x="4279392" y="3732401"/>
            <a:ext cx="216410" cy="215154"/>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2"/>
          <p:cNvSpPr/>
          <p:nvPr/>
        </p:nvSpPr>
        <p:spPr>
          <a:xfrm>
            <a:off x="6865890" y="543301"/>
            <a:ext cx="215789" cy="193705"/>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2"/>
          <p:cNvSpPr/>
          <p:nvPr/>
        </p:nvSpPr>
        <p:spPr>
          <a:xfrm>
            <a:off x="1702233" y="543296"/>
            <a:ext cx="207590" cy="207590"/>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2"/>
          <p:cNvSpPr/>
          <p:nvPr/>
        </p:nvSpPr>
        <p:spPr>
          <a:xfrm>
            <a:off x="8608121" y="543223"/>
            <a:ext cx="197487" cy="208211"/>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42"/>
          <p:cNvGrpSpPr/>
          <p:nvPr/>
        </p:nvGrpSpPr>
        <p:grpSpPr>
          <a:xfrm>
            <a:off x="8577842" y="3732406"/>
            <a:ext cx="227770" cy="165313"/>
            <a:chOff x="4604550" y="3714775"/>
            <a:chExt cx="439625" cy="319075"/>
          </a:xfrm>
        </p:grpSpPr>
        <p:sp>
          <p:nvSpPr>
            <p:cNvPr id="613" name="Google Shape;613;p42"/>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2"/>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42"/>
          <p:cNvGrpSpPr/>
          <p:nvPr/>
        </p:nvGrpSpPr>
        <p:grpSpPr>
          <a:xfrm>
            <a:off x="5169094" y="543218"/>
            <a:ext cx="188666" cy="240398"/>
            <a:chOff x="1959600" y="4980625"/>
            <a:chExt cx="364150" cy="464000"/>
          </a:xfrm>
        </p:grpSpPr>
        <p:sp>
          <p:nvSpPr>
            <p:cNvPr id="616" name="Google Shape;616;p42"/>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2"/>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2"/>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2"/>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2"/>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2"/>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42"/>
          <p:cNvGrpSpPr/>
          <p:nvPr/>
        </p:nvGrpSpPr>
        <p:grpSpPr>
          <a:xfrm>
            <a:off x="6802664" y="2137732"/>
            <a:ext cx="278880" cy="267521"/>
            <a:chOff x="5233525" y="4954450"/>
            <a:chExt cx="538275" cy="516350"/>
          </a:xfrm>
        </p:grpSpPr>
        <p:sp>
          <p:nvSpPr>
            <p:cNvPr id="624" name="Google Shape;624;p4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42"/>
          <p:cNvGrpSpPr/>
          <p:nvPr/>
        </p:nvGrpSpPr>
        <p:grpSpPr>
          <a:xfrm>
            <a:off x="3358097" y="2137734"/>
            <a:ext cx="283932" cy="258066"/>
            <a:chOff x="4556450" y="4963575"/>
            <a:chExt cx="548025" cy="498100"/>
          </a:xfrm>
        </p:grpSpPr>
        <p:sp>
          <p:nvSpPr>
            <p:cNvPr id="636" name="Google Shape;636;p42"/>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2"/>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2"/>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2"/>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42"/>
          <p:cNvSpPr/>
          <p:nvPr/>
        </p:nvSpPr>
        <p:spPr>
          <a:xfrm>
            <a:off x="3406103" y="543301"/>
            <a:ext cx="227743" cy="227797"/>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MATLAB</a:t>
            </a:r>
            <a:endParaRPr/>
          </a:p>
        </p:txBody>
      </p:sp>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None/>
            </a:pPr>
            <a:r>
              <a:rPr lang="it-IT" dirty="0" smtClean="0"/>
              <a:t>DA FARE GRAFO</a:t>
            </a:r>
            <a:endParaRPr/>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4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FUNNEL</a:t>
            </a:r>
            <a:endParaRPr/>
          </a:p>
        </p:txBody>
      </p:sp>
      <p:sp>
        <p:nvSpPr>
          <p:cNvPr id="647" name="Google Shape;647;p4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40</a:t>
            </a:fld>
            <a:endParaRPr/>
          </a:p>
        </p:txBody>
      </p:sp>
      <p:grpSp>
        <p:nvGrpSpPr>
          <p:cNvPr id="648" name="Google Shape;648;p43"/>
          <p:cNvGrpSpPr/>
          <p:nvPr/>
        </p:nvGrpSpPr>
        <p:grpSpPr>
          <a:xfrm>
            <a:off x="1207842" y="1413043"/>
            <a:ext cx="3608219" cy="3243858"/>
            <a:chOff x="3778727" y="4460423"/>
            <a:chExt cx="720160" cy="647438"/>
          </a:xfrm>
        </p:grpSpPr>
        <p:sp>
          <p:nvSpPr>
            <p:cNvPr id="649" name="Google Shape;649;p43"/>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Inria Sans"/>
                  <a:ea typeface="Inria Sans"/>
                  <a:cs typeface="Inria Sans"/>
                  <a:sym typeface="Inria Sans"/>
                </a:rPr>
                <a:t>PURCHASE</a:t>
              </a:r>
              <a:endParaRPr sz="1200" b="1" i="0" u="none" strike="noStrike" cap="none">
                <a:solidFill>
                  <a:schemeClr val="dk1"/>
                </a:solidFill>
                <a:latin typeface="Inria Sans"/>
                <a:ea typeface="Inria Sans"/>
                <a:cs typeface="Inria Sans"/>
                <a:sym typeface="Inria Sans"/>
              </a:endParaRPr>
            </a:p>
          </p:txBody>
        </p:sp>
        <p:sp>
          <p:nvSpPr>
            <p:cNvPr id="650" name="Google Shape;650;p43"/>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accent1"/>
                  </a:solidFill>
                  <a:latin typeface="Inria Sans"/>
                  <a:ea typeface="Inria Sans"/>
                  <a:cs typeface="Inria Sans"/>
                  <a:sym typeface="Inria Sans"/>
                </a:rPr>
                <a:t>LOYALTY</a:t>
              </a:r>
              <a:endParaRPr sz="1200" b="1" i="0" u="none" strike="noStrike" cap="none">
                <a:solidFill>
                  <a:schemeClr val="accent1"/>
                </a:solidFill>
                <a:latin typeface="Inria Sans"/>
                <a:ea typeface="Inria Sans"/>
                <a:cs typeface="Inria Sans"/>
                <a:sym typeface="Inria Sans"/>
              </a:endParaRPr>
            </a:p>
          </p:txBody>
        </p:sp>
        <p:sp>
          <p:nvSpPr>
            <p:cNvPr id="651" name="Google Shape;651;p43"/>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Inria Sans"/>
                  <a:ea typeface="Inria Sans"/>
                  <a:cs typeface="Inria Sans"/>
                  <a:sym typeface="Inria Sans"/>
                </a:rPr>
                <a:t>AWARENESS</a:t>
              </a:r>
              <a:endParaRPr sz="1200" b="1" i="0" u="none" strike="noStrike" cap="none">
                <a:solidFill>
                  <a:schemeClr val="dk1"/>
                </a:solidFill>
                <a:latin typeface="Inria Sans"/>
                <a:ea typeface="Inria Sans"/>
                <a:cs typeface="Inria Sans"/>
                <a:sym typeface="Inria Sans"/>
              </a:endParaRPr>
            </a:p>
          </p:txBody>
        </p:sp>
        <p:sp>
          <p:nvSpPr>
            <p:cNvPr id="652" name="Google Shape;652;p43"/>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Inria Sans"/>
                  <a:ea typeface="Inria Sans"/>
                  <a:cs typeface="Inria Sans"/>
                  <a:sym typeface="Inria Sans"/>
                </a:rPr>
                <a:t>EVALUATION</a:t>
              </a:r>
              <a:endParaRPr sz="1200" b="1" i="0" u="none" strike="noStrike" cap="none">
                <a:solidFill>
                  <a:schemeClr val="dk1"/>
                </a:solidFill>
                <a:latin typeface="Inria Sans"/>
                <a:ea typeface="Inria Sans"/>
                <a:cs typeface="Inria Sans"/>
                <a:sym typeface="Inria Sans"/>
              </a:endParaRPr>
            </a:p>
          </p:txBody>
        </p:sp>
        <p:sp>
          <p:nvSpPr>
            <p:cNvPr id="653" name="Google Shape;653;p43"/>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Inria Sans"/>
                  <a:ea typeface="Inria Sans"/>
                  <a:cs typeface="Inria Sans"/>
                  <a:sym typeface="Inria Sans"/>
                </a:rPr>
                <a:t>DISCOVERY</a:t>
              </a:r>
              <a:endParaRPr sz="1200" b="1" i="0" u="none" strike="noStrike" cap="none">
                <a:solidFill>
                  <a:schemeClr val="dk1"/>
                </a:solidFill>
                <a:latin typeface="Inria Sans"/>
                <a:ea typeface="Inria Sans"/>
                <a:cs typeface="Inria Sans"/>
                <a:sym typeface="Inria Sans"/>
              </a:endParaRPr>
            </a:p>
          </p:txBody>
        </p:sp>
        <p:sp>
          <p:nvSpPr>
            <p:cNvPr id="654" name="Google Shape;654;p43"/>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Inria Sans"/>
                  <a:ea typeface="Inria Sans"/>
                  <a:cs typeface="Inria Sans"/>
                  <a:sym typeface="Inria Sans"/>
                </a:rPr>
                <a:t>INTENT</a:t>
              </a:r>
              <a:endParaRPr sz="1200" b="1" i="0" u="none" strike="noStrike" cap="none">
                <a:solidFill>
                  <a:schemeClr val="dk1"/>
                </a:solidFill>
                <a:latin typeface="Inria Sans"/>
                <a:ea typeface="Inria Sans"/>
                <a:cs typeface="Inria Sans"/>
                <a:sym typeface="Inria Sans"/>
              </a:endParaRPr>
            </a:p>
          </p:txBody>
        </p:sp>
        <p:sp>
          <p:nvSpPr>
            <p:cNvPr id="655" name="Google Shape;655;p43"/>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dk1"/>
                </a:solidFill>
                <a:latin typeface="Inria Sans"/>
                <a:ea typeface="Inria Sans"/>
                <a:cs typeface="Inria Sans"/>
                <a:sym typeface="Inria Sans"/>
              </a:endParaRPr>
            </a:p>
          </p:txBody>
        </p:sp>
      </p:grpSp>
      <p:cxnSp>
        <p:nvCxnSpPr>
          <p:cNvPr id="656" name="Google Shape;656;p43"/>
          <p:cNvCxnSpPr/>
          <p:nvPr/>
        </p:nvCxnSpPr>
        <p:spPr>
          <a:xfrm>
            <a:off x="473610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657" name="Google Shape;657;p43"/>
          <p:cNvSpPr txBox="1"/>
          <p:nvPr/>
        </p:nvSpPr>
        <p:spPr>
          <a:xfrm>
            <a:off x="5854600" y="177802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cxnSp>
        <p:nvCxnSpPr>
          <p:cNvPr id="658" name="Google Shape;658;p43"/>
          <p:cNvCxnSpPr/>
          <p:nvPr/>
        </p:nvCxnSpPr>
        <p:spPr>
          <a:xfrm>
            <a:off x="458042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659" name="Google Shape;659;p43"/>
          <p:cNvSpPr txBox="1"/>
          <p:nvPr/>
        </p:nvSpPr>
        <p:spPr>
          <a:xfrm>
            <a:off x="5854600" y="225964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cxnSp>
        <p:nvCxnSpPr>
          <p:cNvPr id="660" name="Google Shape;660;p43"/>
          <p:cNvCxnSpPr/>
          <p:nvPr/>
        </p:nvCxnSpPr>
        <p:spPr>
          <a:xfrm>
            <a:off x="435920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661" name="Google Shape;661;p43"/>
          <p:cNvSpPr txBox="1"/>
          <p:nvPr/>
        </p:nvSpPr>
        <p:spPr>
          <a:xfrm>
            <a:off x="5854600" y="274125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cxnSp>
        <p:nvCxnSpPr>
          <p:cNvPr id="662" name="Google Shape;662;p43"/>
          <p:cNvCxnSpPr/>
          <p:nvPr/>
        </p:nvCxnSpPr>
        <p:spPr>
          <a:xfrm>
            <a:off x="417075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663" name="Google Shape;663;p43"/>
          <p:cNvSpPr txBox="1"/>
          <p:nvPr/>
        </p:nvSpPr>
        <p:spPr>
          <a:xfrm>
            <a:off x="5854600" y="322287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cxnSp>
        <p:nvCxnSpPr>
          <p:cNvPr id="664" name="Google Shape;664;p43"/>
          <p:cNvCxnSpPr/>
          <p:nvPr/>
        </p:nvCxnSpPr>
        <p:spPr>
          <a:xfrm>
            <a:off x="396590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665" name="Google Shape;665;p43"/>
          <p:cNvSpPr txBox="1"/>
          <p:nvPr/>
        </p:nvSpPr>
        <p:spPr>
          <a:xfrm>
            <a:off x="5854600" y="370448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cxnSp>
        <p:nvCxnSpPr>
          <p:cNvPr id="666" name="Google Shape;666;p43"/>
          <p:cNvCxnSpPr/>
          <p:nvPr/>
        </p:nvCxnSpPr>
        <p:spPr>
          <a:xfrm>
            <a:off x="375287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667" name="Google Shape;667;p43"/>
          <p:cNvSpPr txBox="1"/>
          <p:nvPr/>
        </p:nvSpPr>
        <p:spPr>
          <a:xfrm>
            <a:off x="5854600" y="418610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44"/>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TEAM PRESENTATION</a:t>
            </a:r>
            <a:endParaRPr/>
          </a:p>
        </p:txBody>
      </p:sp>
      <p:sp>
        <p:nvSpPr>
          <p:cNvPr id="673" name="Google Shape;673;p4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41</a:t>
            </a:fld>
            <a:endParaRPr/>
          </a:p>
        </p:txBody>
      </p:sp>
      <p:pic>
        <p:nvPicPr>
          <p:cNvPr id="674" name="Google Shape;674;p44"/>
          <p:cNvPicPr preferRelativeResize="0"/>
          <p:nvPr/>
        </p:nvPicPr>
        <p:blipFill rotWithShape="1">
          <a:blip r:embed="rId3">
            <a:alphaModFix/>
          </a:blip>
          <a:srcRect l="19633" t="9820" b="9812"/>
          <a:stretch/>
        </p:blipFill>
        <p:spPr>
          <a:xfrm>
            <a:off x="1207850" y="1884125"/>
            <a:ext cx="1410600" cy="1410600"/>
          </a:xfrm>
          <a:prstGeom prst="ellipse">
            <a:avLst/>
          </a:prstGeom>
          <a:noFill/>
          <a:ln>
            <a:noFill/>
          </a:ln>
        </p:spPr>
      </p:pic>
      <p:sp>
        <p:nvSpPr>
          <p:cNvPr id="675" name="Google Shape;675;p44"/>
          <p:cNvSpPr txBox="1"/>
          <p:nvPr/>
        </p:nvSpPr>
        <p:spPr>
          <a:xfrm>
            <a:off x="1212610" y="3417731"/>
            <a:ext cx="1410600" cy="69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Inria Sans"/>
                <a:ea typeface="Inria Sans"/>
                <a:cs typeface="Inria Sans"/>
                <a:sym typeface="Inria Sans"/>
              </a:rPr>
              <a:t>Imani Jackson</a:t>
            </a:r>
            <a:r>
              <a:rPr lang="en">
                <a:latin typeface="Inria Sans"/>
                <a:ea typeface="Inria Sans"/>
                <a:cs typeface="Inria Sans"/>
                <a:sym typeface="Inria Sans"/>
              </a:rPr>
              <a:t/>
            </a:r>
            <a:br>
              <a:rPr lang="en">
                <a:latin typeface="Inria Sans"/>
                <a:ea typeface="Inria Sans"/>
                <a:cs typeface="Inria Sans"/>
                <a:sym typeface="Inria Sans"/>
              </a:rPr>
            </a:br>
            <a:r>
              <a:rPr lang="en" sz="800">
                <a:solidFill>
                  <a:schemeClr val="dk2"/>
                </a:solidFill>
                <a:latin typeface="Inria Sans"/>
                <a:ea typeface="Inria Sans"/>
                <a:cs typeface="Inria Sans"/>
                <a:sym typeface="Inria Sans"/>
              </a:rPr>
              <a:t>JOB TITLE</a:t>
            </a:r>
            <a:endParaRPr sz="800">
              <a:solidFill>
                <a:schemeClr val="dk2"/>
              </a:solidFill>
              <a:latin typeface="Inria Sans"/>
              <a:ea typeface="Inria Sans"/>
              <a:cs typeface="Inria Sans"/>
              <a:sym typeface="Inria Sans"/>
            </a:endParaRPr>
          </a:p>
          <a:p>
            <a:pPr marL="0" lvl="0" indent="0" algn="ctr" rtl="0">
              <a:spcBef>
                <a:spcPts val="400"/>
              </a:spcBef>
              <a:spcAft>
                <a:spcPts val="0"/>
              </a:spcAft>
              <a:buNone/>
            </a:pPr>
            <a:r>
              <a:rPr lang="en" sz="900">
                <a:solidFill>
                  <a:schemeClr val="dk2"/>
                </a:solidFill>
                <a:latin typeface="Inria Sans"/>
                <a:ea typeface="Inria Sans"/>
                <a:cs typeface="Inria Sans"/>
                <a:sym typeface="Inria Sans"/>
              </a:rPr>
              <a:t>Blue is the colour of the clear sky and the deep sea</a:t>
            </a:r>
            <a:endParaRPr>
              <a:latin typeface="Inria Sans"/>
              <a:ea typeface="Inria Sans"/>
              <a:cs typeface="Inria Sans"/>
              <a:sym typeface="Inria Sans"/>
            </a:endParaRPr>
          </a:p>
          <a:p>
            <a:pPr marL="0" lvl="0" indent="0" algn="ctr" rtl="0">
              <a:spcBef>
                <a:spcPts val="400"/>
              </a:spcBef>
              <a:spcAft>
                <a:spcPts val="400"/>
              </a:spcAft>
              <a:buNone/>
            </a:pPr>
            <a:endParaRPr>
              <a:latin typeface="Inria Sans"/>
              <a:ea typeface="Inria Sans"/>
              <a:cs typeface="Inria Sans"/>
              <a:sym typeface="Inria Sans"/>
            </a:endParaRPr>
          </a:p>
        </p:txBody>
      </p:sp>
      <p:pic>
        <p:nvPicPr>
          <p:cNvPr id="676" name="Google Shape;676;p44"/>
          <p:cNvPicPr preferRelativeResize="0"/>
          <p:nvPr/>
        </p:nvPicPr>
        <p:blipFill rotWithShape="1">
          <a:blip r:embed="rId4">
            <a:alphaModFix/>
          </a:blip>
          <a:srcRect/>
          <a:stretch/>
        </p:blipFill>
        <p:spPr>
          <a:xfrm>
            <a:off x="3083134" y="1884125"/>
            <a:ext cx="1410600" cy="1410600"/>
          </a:xfrm>
          <a:prstGeom prst="ellipse">
            <a:avLst/>
          </a:prstGeom>
          <a:noFill/>
          <a:ln>
            <a:noFill/>
          </a:ln>
        </p:spPr>
      </p:pic>
      <p:sp>
        <p:nvSpPr>
          <p:cNvPr id="677" name="Google Shape;677;p44"/>
          <p:cNvSpPr txBox="1"/>
          <p:nvPr/>
        </p:nvSpPr>
        <p:spPr>
          <a:xfrm>
            <a:off x="3087894" y="3417731"/>
            <a:ext cx="1410600" cy="69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Inria Sans"/>
                <a:ea typeface="Inria Sans"/>
                <a:cs typeface="Inria Sans"/>
                <a:sym typeface="Inria Sans"/>
              </a:rPr>
              <a:t>Marcos Galán</a:t>
            </a:r>
            <a:r>
              <a:rPr lang="en">
                <a:latin typeface="Inria Sans"/>
                <a:ea typeface="Inria Sans"/>
                <a:cs typeface="Inria Sans"/>
                <a:sym typeface="Inria Sans"/>
              </a:rPr>
              <a:t/>
            </a:r>
            <a:br>
              <a:rPr lang="en">
                <a:latin typeface="Inria Sans"/>
                <a:ea typeface="Inria Sans"/>
                <a:cs typeface="Inria Sans"/>
                <a:sym typeface="Inria Sans"/>
              </a:rPr>
            </a:br>
            <a:r>
              <a:rPr lang="en" sz="800">
                <a:solidFill>
                  <a:schemeClr val="dk2"/>
                </a:solidFill>
                <a:latin typeface="Inria Sans"/>
                <a:ea typeface="Inria Sans"/>
                <a:cs typeface="Inria Sans"/>
                <a:sym typeface="Inria Sans"/>
              </a:rPr>
              <a:t>JOB TITLE</a:t>
            </a:r>
            <a:endParaRPr sz="800">
              <a:solidFill>
                <a:schemeClr val="dk2"/>
              </a:solidFill>
              <a:latin typeface="Inria Sans"/>
              <a:ea typeface="Inria Sans"/>
              <a:cs typeface="Inria Sans"/>
              <a:sym typeface="Inria Sans"/>
            </a:endParaRPr>
          </a:p>
          <a:p>
            <a:pPr marL="0" lvl="0" indent="0" algn="ctr" rtl="0">
              <a:spcBef>
                <a:spcPts val="400"/>
              </a:spcBef>
              <a:spcAft>
                <a:spcPts val="0"/>
              </a:spcAft>
              <a:buNone/>
            </a:pPr>
            <a:r>
              <a:rPr lang="en" sz="900">
                <a:solidFill>
                  <a:schemeClr val="dk2"/>
                </a:solidFill>
                <a:latin typeface="Inria Sans"/>
                <a:ea typeface="Inria Sans"/>
                <a:cs typeface="Inria Sans"/>
                <a:sym typeface="Inria Sans"/>
              </a:rPr>
              <a:t>Blue is the colour of the clear sky and the deep sea</a:t>
            </a:r>
            <a:endParaRPr>
              <a:latin typeface="Inria Sans"/>
              <a:ea typeface="Inria Sans"/>
              <a:cs typeface="Inria Sans"/>
              <a:sym typeface="Inria Sans"/>
            </a:endParaRPr>
          </a:p>
          <a:p>
            <a:pPr marL="0" lvl="0" indent="0" algn="ctr" rtl="0">
              <a:spcBef>
                <a:spcPts val="400"/>
              </a:spcBef>
              <a:spcAft>
                <a:spcPts val="400"/>
              </a:spcAft>
              <a:buNone/>
            </a:pPr>
            <a:endParaRPr>
              <a:latin typeface="Inria Sans"/>
              <a:ea typeface="Inria Sans"/>
              <a:cs typeface="Inria Sans"/>
              <a:sym typeface="Inria Sans"/>
            </a:endParaRPr>
          </a:p>
        </p:txBody>
      </p:sp>
      <p:pic>
        <p:nvPicPr>
          <p:cNvPr id="678" name="Google Shape;678;p44"/>
          <p:cNvPicPr preferRelativeResize="0"/>
          <p:nvPr/>
        </p:nvPicPr>
        <p:blipFill rotWithShape="1">
          <a:blip r:embed="rId5">
            <a:alphaModFix/>
          </a:blip>
          <a:srcRect l="47271" t="22330" b="24940"/>
          <a:stretch/>
        </p:blipFill>
        <p:spPr>
          <a:xfrm>
            <a:off x="4958419" y="1884125"/>
            <a:ext cx="1410600" cy="1410600"/>
          </a:xfrm>
          <a:prstGeom prst="ellipse">
            <a:avLst/>
          </a:prstGeom>
          <a:noFill/>
          <a:ln>
            <a:noFill/>
          </a:ln>
        </p:spPr>
      </p:pic>
      <p:sp>
        <p:nvSpPr>
          <p:cNvPr id="679" name="Google Shape;679;p44"/>
          <p:cNvSpPr txBox="1"/>
          <p:nvPr/>
        </p:nvSpPr>
        <p:spPr>
          <a:xfrm>
            <a:off x="4963179" y="3417731"/>
            <a:ext cx="1410600" cy="69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Inria Sans"/>
                <a:ea typeface="Inria Sans"/>
                <a:cs typeface="Inria Sans"/>
                <a:sym typeface="Inria Sans"/>
              </a:rPr>
              <a:t>Ixchel Valdía</a:t>
            </a:r>
            <a:r>
              <a:rPr lang="en">
                <a:latin typeface="Inria Sans"/>
                <a:ea typeface="Inria Sans"/>
                <a:cs typeface="Inria Sans"/>
                <a:sym typeface="Inria Sans"/>
              </a:rPr>
              <a:t/>
            </a:r>
            <a:br>
              <a:rPr lang="en">
                <a:latin typeface="Inria Sans"/>
                <a:ea typeface="Inria Sans"/>
                <a:cs typeface="Inria Sans"/>
                <a:sym typeface="Inria Sans"/>
              </a:rPr>
            </a:br>
            <a:r>
              <a:rPr lang="en" sz="800">
                <a:solidFill>
                  <a:schemeClr val="dk2"/>
                </a:solidFill>
                <a:latin typeface="Inria Sans"/>
                <a:ea typeface="Inria Sans"/>
                <a:cs typeface="Inria Sans"/>
                <a:sym typeface="Inria Sans"/>
              </a:rPr>
              <a:t>JOB TITLE</a:t>
            </a:r>
            <a:endParaRPr sz="800">
              <a:solidFill>
                <a:schemeClr val="dk2"/>
              </a:solidFill>
              <a:latin typeface="Inria Sans"/>
              <a:ea typeface="Inria Sans"/>
              <a:cs typeface="Inria Sans"/>
              <a:sym typeface="Inria Sans"/>
            </a:endParaRPr>
          </a:p>
          <a:p>
            <a:pPr marL="0" lvl="0" indent="0" algn="ctr" rtl="0">
              <a:spcBef>
                <a:spcPts val="400"/>
              </a:spcBef>
              <a:spcAft>
                <a:spcPts val="0"/>
              </a:spcAft>
              <a:buNone/>
            </a:pPr>
            <a:r>
              <a:rPr lang="en" sz="900">
                <a:solidFill>
                  <a:schemeClr val="dk2"/>
                </a:solidFill>
                <a:latin typeface="Inria Sans"/>
                <a:ea typeface="Inria Sans"/>
                <a:cs typeface="Inria Sans"/>
                <a:sym typeface="Inria Sans"/>
              </a:rPr>
              <a:t>Blue is the colour of the clear sky and the deep sea</a:t>
            </a:r>
            <a:endParaRPr>
              <a:latin typeface="Inria Sans"/>
              <a:ea typeface="Inria Sans"/>
              <a:cs typeface="Inria Sans"/>
              <a:sym typeface="Inria Sans"/>
            </a:endParaRPr>
          </a:p>
          <a:p>
            <a:pPr marL="0" lvl="0" indent="0" algn="ctr" rtl="0">
              <a:spcBef>
                <a:spcPts val="400"/>
              </a:spcBef>
              <a:spcAft>
                <a:spcPts val="400"/>
              </a:spcAft>
              <a:buNone/>
            </a:pPr>
            <a:endParaRPr>
              <a:latin typeface="Inria Sans"/>
              <a:ea typeface="Inria Sans"/>
              <a:cs typeface="Inria Sans"/>
              <a:sym typeface="Inria Sans"/>
            </a:endParaRPr>
          </a:p>
        </p:txBody>
      </p:sp>
      <p:pic>
        <p:nvPicPr>
          <p:cNvPr id="680" name="Google Shape;680;p44"/>
          <p:cNvPicPr preferRelativeResize="0"/>
          <p:nvPr/>
        </p:nvPicPr>
        <p:blipFill rotWithShape="1">
          <a:blip r:embed="rId6">
            <a:alphaModFix/>
          </a:blip>
          <a:srcRect t="3926" b="29406"/>
          <a:stretch/>
        </p:blipFill>
        <p:spPr>
          <a:xfrm>
            <a:off x="6833703" y="1884125"/>
            <a:ext cx="1410600" cy="1410600"/>
          </a:xfrm>
          <a:prstGeom prst="ellipse">
            <a:avLst/>
          </a:prstGeom>
          <a:noFill/>
          <a:ln>
            <a:noFill/>
          </a:ln>
        </p:spPr>
      </p:pic>
      <p:sp>
        <p:nvSpPr>
          <p:cNvPr id="681" name="Google Shape;681;p44"/>
          <p:cNvSpPr txBox="1"/>
          <p:nvPr/>
        </p:nvSpPr>
        <p:spPr>
          <a:xfrm>
            <a:off x="6838463" y="3417731"/>
            <a:ext cx="1410600" cy="69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Inria Sans"/>
                <a:ea typeface="Inria Sans"/>
                <a:cs typeface="Inria Sans"/>
                <a:sym typeface="Inria Sans"/>
              </a:rPr>
              <a:t>Nils Årud</a:t>
            </a:r>
            <a:r>
              <a:rPr lang="en">
                <a:latin typeface="Inria Sans"/>
                <a:ea typeface="Inria Sans"/>
                <a:cs typeface="Inria Sans"/>
                <a:sym typeface="Inria Sans"/>
              </a:rPr>
              <a:t/>
            </a:r>
            <a:br>
              <a:rPr lang="en">
                <a:latin typeface="Inria Sans"/>
                <a:ea typeface="Inria Sans"/>
                <a:cs typeface="Inria Sans"/>
                <a:sym typeface="Inria Sans"/>
              </a:rPr>
            </a:br>
            <a:r>
              <a:rPr lang="en" sz="800">
                <a:solidFill>
                  <a:schemeClr val="dk2"/>
                </a:solidFill>
                <a:latin typeface="Inria Sans"/>
                <a:ea typeface="Inria Sans"/>
                <a:cs typeface="Inria Sans"/>
                <a:sym typeface="Inria Sans"/>
              </a:rPr>
              <a:t>JOB TITLE</a:t>
            </a:r>
            <a:endParaRPr sz="800">
              <a:solidFill>
                <a:schemeClr val="dk2"/>
              </a:solidFill>
              <a:latin typeface="Inria Sans"/>
              <a:ea typeface="Inria Sans"/>
              <a:cs typeface="Inria Sans"/>
              <a:sym typeface="Inria Sans"/>
            </a:endParaRPr>
          </a:p>
          <a:p>
            <a:pPr marL="0" lvl="0" indent="0" algn="ctr" rtl="0">
              <a:spcBef>
                <a:spcPts val="400"/>
              </a:spcBef>
              <a:spcAft>
                <a:spcPts val="0"/>
              </a:spcAft>
              <a:buNone/>
            </a:pPr>
            <a:r>
              <a:rPr lang="en" sz="900">
                <a:solidFill>
                  <a:schemeClr val="dk2"/>
                </a:solidFill>
                <a:latin typeface="Inria Sans"/>
                <a:ea typeface="Inria Sans"/>
                <a:cs typeface="Inria Sans"/>
                <a:sym typeface="Inria Sans"/>
              </a:rPr>
              <a:t>Blue is the colour of the clear sky and the deep sea</a:t>
            </a:r>
            <a:endParaRPr>
              <a:latin typeface="Inria Sans"/>
              <a:ea typeface="Inria Sans"/>
              <a:cs typeface="Inria Sans"/>
              <a:sym typeface="Inria Sans"/>
            </a:endParaRPr>
          </a:p>
          <a:p>
            <a:pPr marL="0" lvl="0" indent="0" algn="ctr" rtl="0">
              <a:spcBef>
                <a:spcPts val="400"/>
              </a:spcBef>
              <a:spcAft>
                <a:spcPts val="400"/>
              </a:spcAft>
              <a:buNone/>
            </a:pPr>
            <a:endParaRPr>
              <a:latin typeface="Inria Sans"/>
              <a:ea typeface="Inria Sans"/>
              <a:cs typeface="Inria Sans"/>
              <a:sym typeface="Inria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45"/>
          <p:cNvSpPr txBox="1">
            <a:spLocks noGrp="1"/>
          </p:cNvSpPr>
          <p:nvPr>
            <p:ph type="title" idx="4294967295"/>
          </p:nvPr>
        </p:nvSpPr>
        <p:spPr>
          <a:xfrm>
            <a:off x="467100" y="0"/>
            <a:ext cx="82098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t>COMPETITOR MATRIX</a:t>
            </a:r>
            <a:endParaRPr sz="1200"/>
          </a:p>
        </p:txBody>
      </p:sp>
      <p:sp>
        <p:nvSpPr>
          <p:cNvPr id="687" name="Google Shape;687;p45"/>
          <p:cNvSpPr/>
          <p:nvPr/>
        </p:nvSpPr>
        <p:spPr>
          <a:xfrm>
            <a:off x="467100" y="467100"/>
            <a:ext cx="8209800" cy="4209000"/>
          </a:xfrm>
          <a:prstGeom prst="rect">
            <a:avLst/>
          </a:prstGeom>
          <a:solidFill>
            <a:srgbClr val="082A44">
              <a:alpha val="1732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8" name="Google Shape;688;p45"/>
          <p:cNvGrpSpPr/>
          <p:nvPr/>
        </p:nvGrpSpPr>
        <p:grpSpPr>
          <a:xfrm>
            <a:off x="638150" y="467111"/>
            <a:ext cx="7867750" cy="4209098"/>
            <a:chOff x="638138" y="467100"/>
            <a:chExt cx="7867750" cy="4194000"/>
          </a:xfrm>
        </p:grpSpPr>
        <p:cxnSp>
          <p:nvCxnSpPr>
            <p:cNvPr id="689" name="Google Shape;689;p45"/>
            <p:cNvCxnSpPr/>
            <p:nvPr/>
          </p:nvCxnSpPr>
          <p:spPr>
            <a:xfrm>
              <a:off x="63813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0" name="Google Shape;690;p45"/>
            <p:cNvCxnSpPr/>
            <p:nvPr/>
          </p:nvCxnSpPr>
          <p:spPr>
            <a:xfrm>
              <a:off x="80917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1" name="Google Shape;691;p45"/>
            <p:cNvCxnSpPr/>
            <p:nvPr/>
          </p:nvCxnSpPr>
          <p:spPr>
            <a:xfrm>
              <a:off x="98021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2" name="Google Shape;692;p45"/>
            <p:cNvCxnSpPr/>
            <p:nvPr/>
          </p:nvCxnSpPr>
          <p:spPr>
            <a:xfrm>
              <a:off x="115125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3" name="Google Shape;693;p45"/>
            <p:cNvCxnSpPr/>
            <p:nvPr/>
          </p:nvCxnSpPr>
          <p:spPr>
            <a:xfrm>
              <a:off x="132228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4" name="Google Shape;694;p45"/>
            <p:cNvCxnSpPr/>
            <p:nvPr/>
          </p:nvCxnSpPr>
          <p:spPr>
            <a:xfrm>
              <a:off x="149332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5" name="Google Shape;695;p45"/>
            <p:cNvCxnSpPr/>
            <p:nvPr/>
          </p:nvCxnSpPr>
          <p:spPr>
            <a:xfrm>
              <a:off x="166436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6" name="Google Shape;696;p45"/>
            <p:cNvCxnSpPr/>
            <p:nvPr/>
          </p:nvCxnSpPr>
          <p:spPr>
            <a:xfrm>
              <a:off x="183540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7" name="Google Shape;697;p45"/>
            <p:cNvCxnSpPr/>
            <p:nvPr/>
          </p:nvCxnSpPr>
          <p:spPr>
            <a:xfrm>
              <a:off x="200643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8" name="Google Shape;698;p45"/>
            <p:cNvCxnSpPr/>
            <p:nvPr/>
          </p:nvCxnSpPr>
          <p:spPr>
            <a:xfrm>
              <a:off x="217747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9" name="Google Shape;699;p45"/>
            <p:cNvCxnSpPr/>
            <p:nvPr/>
          </p:nvCxnSpPr>
          <p:spPr>
            <a:xfrm>
              <a:off x="234851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0" name="Google Shape;700;p45"/>
            <p:cNvCxnSpPr/>
            <p:nvPr/>
          </p:nvCxnSpPr>
          <p:spPr>
            <a:xfrm>
              <a:off x="251955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1" name="Google Shape;701;p45"/>
            <p:cNvCxnSpPr/>
            <p:nvPr/>
          </p:nvCxnSpPr>
          <p:spPr>
            <a:xfrm>
              <a:off x="269058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2" name="Google Shape;702;p45"/>
            <p:cNvCxnSpPr/>
            <p:nvPr/>
          </p:nvCxnSpPr>
          <p:spPr>
            <a:xfrm>
              <a:off x="286162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3" name="Google Shape;703;p45"/>
            <p:cNvCxnSpPr/>
            <p:nvPr/>
          </p:nvCxnSpPr>
          <p:spPr>
            <a:xfrm>
              <a:off x="303266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4" name="Google Shape;704;p45"/>
            <p:cNvCxnSpPr/>
            <p:nvPr/>
          </p:nvCxnSpPr>
          <p:spPr>
            <a:xfrm>
              <a:off x="320370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5" name="Google Shape;705;p45"/>
            <p:cNvCxnSpPr/>
            <p:nvPr/>
          </p:nvCxnSpPr>
          <p:spPr>
            <a:xfrm>
              <a:off x="337473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6" name="Google Shape;706;p45"/>
            <p:cNvCxnSpPr/>
            <p:nvPr/>
          </p:nvCxnSpPr>
          <p:spPr>
            <a:xfrm>
              <a:off x="354577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7" name="Google Shape;707;p45"/>
            <p:cNvCxnSpPr/>
            <p:nvPr/>
          </p:nvCxnSpPr>
          <p:spPr>
            <a:xfrm>
              <a:off x="371681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8" name="Google Shape;708;p45"/>
            <p:cNvCxnSpPr/>
            <p:nvPr/>
          </p:nvCxnSpPr>
          <p:spPr>
            <a:xfrm>
              <a:off x="388785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9" name="Google Shape;709;p45"/>
            <p:cNvCxnSpPr/>
            <p:nvPr/>
          </p:nvCxnSpPr>
          <p:spPr>
            <a:xfrm>
              <a:off x="405888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0" name="Google Shape;710;p45"/>
            <p:cNvCxnSpPr/>
            <p:nvPr/>
          </p:nvCxnSpPr>
          <p:spPr>
            <a:xfrm>
              <a:off x="422992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1" name="Google Shape;711;p45"/>
            <p:cNvCxnSpPr/>
            <p:nvPr/>
          </p:nvCxnSpPr>
          <p:spPr>
            <a:xfrm>
              <a:off x="440096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2" name="Google Shape;712;p45"/>
            <p:cNvCxnSpPr/>
            <p:nvPr/>
          </p:nvCxnSpPr>
          <p:spPr>
            <a:xfrm>
              <a:off x="474306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3" name="Google Shape;713;p45"/>
            <p:cNvCxnSpPr/>
            <p:nvPr/>
          </p:nvCxnSpPr>
          <p:spPr>
            <a:xfrm>
              <a:off x="491410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4" name="Google Shape;714;p45"/>
            <p:cNvCxnSpPr/>
            <p:nvPr/>
          </p:nvCxnSpPr>
          <p:spPr>
            <a:xfrm>
              <a:off x="508513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5" name="Google Shape;715;p45"/>
            <p:cNvCxnSpPr/>
            <p:nvPr/>
          </p:nvCxnSpPr>
          <p:spPr>
            <a:xfrm>
              <a:off x="525617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6" name="Google Shape;716;p45"/>
            <p:cNvCxnSpPr/>
            <p:nvPr/>
          </p:nvCxnSpPr>
          <p:spPr>
            <a:xfrm>
              <a:off x="542721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7" name="Google Shape;717;p45"/>
            <p:cNvCxnSpPr/>
            <p:nvPr/>
          </p:nvCxnSpPr>
          <p:spPr>
            <a:xfrm>
              <a:off x="559825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8" name="Google Shape;718;p45"/>
            <p:cNvCxnSpPr/>
            <p:nvPr/>
          </p:nvCxnSpPr>
          <p:spPr>
            <a:xfrm>
              <a:off x="576928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9" name="Google Shape;719;p45"/>
            <p:cNvCxnSpPr/>
            <p:nvPr/>
          </p:nvCxnSpPr>
          <p:spPr>
            <a:xfrm>
              <a:off x="594032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0" name="Google Shape;720;p45"/>
            <p:cNvCxnSpPr/>
            <p:nvPr/>
          </p:nvCxnSpPr>
          <p:spPr>
            <a:xfrm>
              <a:off x="611136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1" name="Google Shape;721;p45"/>
            <p:cNvCxnSpPr/>
            <p:nvPr/>
          </p:nvCxnSpPr>
          <p:spPr>
            <a:xfrm>
              <a:off x="628240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2" name="Google Shape;722;p45"/>
            <p:cNvCxnSpPr/>
            <p:nvPr/>
          </p:nvCxnSpPr>
          <p:spPr>
            <a:xfrm>
              <a:off x="645343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3" name="Google Shape;723;p45"/>
            <p:cNvCxnSpPr/>
            <p:nvPr/>
          </p:nvCxnSpPr>
          <p:spPr>
            <a:xfrm>
              <a:off x="662447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4" name="Google Shape;724;p45"/>
            <p:cNvCxnSpPr/>
            <p:nvPr/>
          </p:nvCxnSpPr>
          <p:spPr>
            <a:xfrm>
              <a:off x="679551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5" name="Google Shape;725;p45"/>
            <p:cNvCxnSpPr/>
            <p:nvPr/>
          </p:nvCxnSpPr>
          <p:spPr>
            <a:xfrm>
              <a:off x="696655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6" name="Google Shape;726;p45"/>
            <p:cNvCxnSpPr/>
            <p:nvPr/>
          </p:nvCxnSpPr>
          <p:spPr>
            <a:xfrm>
              <a:off x="713758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7" name="Google Shape;727;p45"/>
            <p:cNvCxnSpPr/>
            <p:nvPr/>
          </p:nvCxnSpPr>
          <p:spPr>
            <a:xfrm>
              <a:off x="730862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8" name="Google Shape;728;p45"/>
            <p:cNvCxnSpPr/>
            <p:nvPr/>
          </p:nvCxnSpPr>
          <p:spPr>
            <a:xfrm>
              <a:off x="747966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9" name="Google Shape;729;p45"/>
            <p:cNvCxnSpPr/>
            <p:nvPr/>
          </p:nvCxnSpPr>
          <p:spPr>
            <a:xfrm>
              <a:off x="765070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0" name="Google Shape;730;p45"/>
            <p:cNvCxnSpPr/>
            <p:nvPr/>
          </p:nvCxnSpPr>
          <p:spPr>
            <a:xfrm>
              <a:off x="782173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1" name="Google Shape;731;p45"/>
            <p:cNvCxnSpPr/>
            <p:nvPr/>
          </p:nvCxnSpPr>
          <p:spPr>
            <a:xfrm>
              <a:off x="799277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2" name="Google Shape;732;p45"/>
            <p:cNvCxnSpPr/>
            <p:nvPr/>
          </p:nvCxnSpPr>
          <p:spPr>
            <a:xfrm>
              <a:off x="816381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3" name="Google Shape;733;p45"/>
            <p:cNvCxnSpPr/>
            <p:nvPr/>
          </p:nvCxnSpPr>
          <p:spPr>
            <a:xfrm>
              <a:off x="833485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4" name="Google Shape;734;p45"/>
            <p:cNvCxnSpPr/>
            <p:nvPr/>
          </p:nvCxnSpPr>
          <p:spPr>
            <a:xfrm>
              <a:off x="8505888" y="467100"/>
              <a:ext cx="0" cy="4194000"/>
            </a:xfrm>
            <a:prstGeom prst="straightConnector1">
              <a:avLst/>
            </a:prstGeom>
            <a:noFill/>
            <a:ln w="9525" cap="flat" cmpd="sng">
              <a:solidFill>
                <a:schemeClr val="accent3"/>
              </a:solidFill>
              <a:prstDash val="solid"/>
              <a:round/>
              <a:headEnd type="none" w="med" len="med"/>
              <a:tailEnd type="none" w="med" len="med"/>
            </a:ln>
          </p:spPr>
        </p:cxnSp>
      </p:grpSp>
      <p:sp>
        <p:nvSpPr>
          <p:cNvPr id="735" name="Google Shape;735;p4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42</a:t>
            </a:fld>
            <a:endParaRPr/>
          </a:p>
        </p:txBody>
      </p:sp>
      <p:grpSp>
        <p:nvGrpSpPr>
          <p:cNvPr id="736" name="Google Shape;736;p45"/>
          <p:cNvGrpSpPr/>
          <p:nvPr/>
        </p:nvGrpSpPr>
        <p:grpSpPr>
          <a:xfrm>
            <a:off x="467107" y="642473"/>
            <a:ext cx="8209755" cy="3858239"/>
            <a:chOff x="467088" y="642474"/>
            <a:chExt cx="4194000" cy="3858239"/>
          </a:xfrm>
        </p:grpSpPr>
        <p:cxnSp>
          <p:nvCxnSpPr>
            <p:cNvPr id="737" name="Google Shape;737;p45"/>
            <p:cNvCxnSpPr/>
            <p:nvPr/>
          </p:nvCxnSpPr>
          <p:spPr>
            <a:xfrm>
              <a:off x="2564088" y="-1454526"/>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8" name="Google Shape;738;p45"/>
            <p:cNvCxnSpPr/>
            <p:nvPr/>
          </p:nvCxnSpPr>
          <p:spPr>
            <a:xfrm>
              <a:off x="2564088" y="-1279151"/>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9" name="Google Shape;739;p45"/>
            <p:cNvCxnSpPr/>
            <p:nvPr/>
          </p:nvCxnSpPr>
          <p:spPr>
            <a:xfrm>
              <a:off x="2564088" y="-1103777"/>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0" name="Google Shape;740;p45"/>
            <p:cNvCxnSpPr/>
            <p:nvPr/>
          </p:nvCxnSpPr>
          <p:spPr>
            <a:xfrm>
              <a:off x="2564088" y="-928402"/>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1" name="Google Shape;741;p45"/>
            <p:cNvCxnSpPr/>
            <p:nvPr/>
          </p:nvCxnSpPr>
          <p:spPr>
            <a:xfrm>
              <a:off x="2564088" y="-753028"/>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2" name="Google Shape;742;p45"/>
            <p:cNvCxnSpPr/>
            <p:nvPr/>
          </p:nvCxnSpPr>
          <p:spPr>
            <a:xfrm>
              <a:off x="2564088" y="-577653"/>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3" name="Google Shape;743;p45"/>
            <p:cNvCxnSpPr/>
            <p:nvPr/>
          </p:nvCxnSpPr>
          <p:spPr>
            <a:xfrm>
              <a:off x="2564088" y="-402279"/>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4" name="Google Shape;744;p45"/>
            <p:cNvCxnSpPr/>
            <p:nvPr/>
          </p:nvCxnSpPr>
          <p:spPr>
            <a:xfrm>
              <a:off x="2564088" y="-226904"/>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5" name="Google Shape;745;p45"/>
            <p:cNvCxnSpPr/>
            <p:nvPr/>
          </p:nvCxnSpPr>
          <p:spPr>
            <a:xfrm>
              <a:off x="2564088" y="-5153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6" name="Google Shape;746;p45"/>
            <p:cNvCxnSpPr/>
            <p:nvPr/>
          </p:nvCxnSpPr>
          <p:spPr>
            <a:xfrm>
              <a:off x="2564088" y="123845"/>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7" name="Google Shape;747;p45"/>
            <p:cNvCxnSpPr/>
            <p:nvPr/>
          </p:nvCxnSpPr>
          <p:spPr>
            <a:xfrm>
              <a:off x="2564088" y="299219"/>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8" name="Google Shape;748;p45"/>
            <p:cNvCxnSpPr/>
            <p:nvPr/>
          </p:nvCxnSpPr>
          <p:spPr>
            <a:xfrm>
              <a:off x="2564088" y="649968"/>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9" name="Google Shape;749;p45"/>
            <p:cNvCxnSpPr/>
            <p:nvPr/>
          </p:nvCxnSpPr>
          <p:spPr>
            <a:xfrm>
              <a:off x="2564088" y="825343"/>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0" name="Google Shape;750;p45"/>
            <p:cNvCxnSpPr/>
            <p:nvPr/>
          </p:nvCxnSpPr>
          <p:spPr>
            <a:xfrm>
              <a:off x="2564088" y="1000717"/>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1" name="Google Shape;751;p45"/>
            <p:cNvCxnSpPr/>
            <p:nvPr/>
          </p:nvCxnSpPr>
          <p:spPr>
            <a:xfrm>
              <a:off x="2564088" y="1176092"/>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2" name="Google Shape;752;p45"/>
            <p:cNvCxnSpPr/>
            <p:nvPr/>
          </p:nvCxnSpPr>
          <p:spPr>
            <a:xfrm>
              <a:off x="2564088" y="1351466"/>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3" name="Google Shape;753;p45"/>
            <p:cNvCxnSpPr/>
            <p:nvPr/>
          </p:nvCxnSpPr>
          <p:spPr>
            <a:xfrm>
              <a:off x="2564088" y="1526841"/>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4" name="Google Shape;754;p45"/>
            <p:cNvCxnSpPr/>
            <p:nvPr/>
          </p:nvCxnSpPr>
          <p:spPr>
            <a:xfrm>
              <a:off x="2564088" y="1702215"/>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5" name="Google Shape;755;p45"/>
            <p:cNvCxnSpPr/>
            <p:nvPr/>
          </p:nvCxnSpPr>
          <p:spPr>
            <a:xfrm>
              <a:off x="2564088" y="187759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6" name="Google Shape;756;p45"/>
            <p:cNvCxnSpPr/>
            <p:nvPr/>
          </p:nvCxnSpPr>
          <p:spPr>
            <a:xfrm>
              <a:off x="2564088" y="2052964"/>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7" name="Google Shape;757;p45"/>
            <p:cNvCxnSpPr/>
            <p:nvPr/>
          </p:nvCxnSpPr>
          <p:spPr>
            <a:xfrm>
              <a:off x="2564088" y="2228339"/>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8" name="Google Shape;758;p45"/>
            <p:cNvCxnSpPr/>
            <p:nvPr/>
          </p:nvCxnSpPr>
          <p:spPr>
            <a:xfrm>
              <a:off x="2564088" y="2403713"/>
              <a:ext cx="0" cy="4194000"/>
            </a:xfrm>
            <a:prstGeom prst="straightConnector1">
              <a:avLst/>
            </a:prstGeom>
            <a:noFill/>
            <a:ln w="9525" cap="flat" cmpd="sng">
              <a:solidFill>
                <a:schemeClr val="accent3"/>
              </a:solidFill>
              <a:prstDash val="solid"/>
              <a:round/>
              <a:headEnd type="none" w="med" len="med"/>
              <a:tailEnd type="none" w="med" len="med"/>
            </a:ln>
          </p:spPr>
        </p:cxnSp>
      </p:grpSp>
      <p:cxnSp>
        <p:nvCxnSpPr>
          <p:cNvPr id="759" name="Google Shape;759;p45"/>
          <p:cNvCxnSpPr/>
          <p:nvPr/>
        </p:nvCxnSpPr>
        <p:spPr>
          <a:xfrm>
            <a:off x="4572000" y="467100"/>
            <a:ext cx="0" cy="4209000"/>
          </a:xfrm>
          <a:prstGeom prst="straightConnector1">
            <a:avLst/>
          </a:prstGeom>
          <a:noFill/>
          <a:ln w="19050" cap="flat" cmpd="sng">
            <a:solidFill>
              <a:schemeClr val="dk1"/>
            </a:solidFill>
            <a:prstDash val="solid"/>
            <a:round/>
            <a:headEnd type="triangle" w="sm" len="sm"/>
            <a:tailEnd type="triangle" w="sm" len="sm"/>
          </a:ln>
        </p:spPr>
      </p:cxnSp>
      <p:cxnSp>
        <p:nvCxnSpPr>
          <p:cNvPr id="760" name="Google Shape;760;p45"/>
          <p:cNvCxnSpPr/>
          <p:nvPr/>
        </p:nvCxnSpPr>
        <p:spPr>
          <a:xfrm>
            <a:off x="467100" y="2571600"/>
            <a:ext cx="8209800" cy="0"/>
          </a:xfrm>
          <a:prstGeom prst="straightConnector1">
            <a:avLst/>
          </a:prstGeom>
          <a:noFill/>
          <a:ln w="19050" cap="flat" cmpd="sng">
            <a:solidFill>
              <a:schemeClr val="dk1"/>
            </a:solidFill>
            <a:prstDash val="solid"/>
            <a:round/>
            <a:headEnd type="triangle" w="sm" len="sm"/>
            <a:tailEnd type="triangle" w="sm" len="sm"/>
          </a:ln>
        </p:spPr>
      </p:cxnSp>
      <p:sp>
        <p:nvSpPr>
          <p:cNvPr id="761" name="Google Shape;761;p45"/>
          <p:cNvSpPr txBox="1"/>
          <p:nvPr/>
        </p:nvSpPr>
        <p:spPr>
          <a:xfrm rot="-5400000">
            <a:off x="-258750" y="248893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1"/>
                </a:solidFill>
                <a:latin typeface="Inria Sans"/>
                <a:ea typeface="Inria Sans"/>
                <a:cs typeface="Inria Sans"/>
                <a:sym typeface="Inria Sans"/>
              </a:rPr>
              <a:t>LOW VALUE 1</a:t>
            </a:r>
            <a:endParaRPr sz="800">
              <a:solidFill>
                <a:schemeClr val="dk1"/>
              </a:solidFill>
              <a:latin typeface="Inria Sans"/>
              <a:ea typeface="Inria Sans"/>
              <a:cs typeface="Inria Sans"/>
              <a:sym typeface="Inria Sans"/>
            </a:endParaRPr>
          </a:p>
        </p:txBody>
      </p:sp>
      <p:sp>
        <p:nvSpPr>
          <p:cNvPr id="762" name="Google Shape;762;p45"/>
          <p:cNvSpPr txBox="1"/>
          <p:nvPr/>
        </p:nvSpPr>
        <p:spPr>
          <a:xfrm rot="5400000">
            <a:off x="8116400" y="2488925"/>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1"/>
                </a:solidFill>
                <a:latin typeface="Inria Sans"/>
                <a:ea typeface="Inria Sans"/>
                <a:cs typeface="Inria Sans"/>
                <a:sym typeface="Inria Sans"/>
              </a:rPr>
              <a:t>HIGH VALUE 1</a:t>
            </a:r>
            <a:endParaRPr sz="800">
              <a:solidFill>
                <a:schemeClr val="dk1"/>
              </a:solidFill>
              <a:latin typeface="Inria Sans"/>
              <a:ea typeface="Inria Sans"/>
              <a:cs typeface="Inria Sans"/>
              <a:sym typeface="Inria Sans"/>
            </a:endParaRPr>
          </a:p>
        </p:txBody>
      </p:sp>
      <p:sp>
        <p:nvSpPr>
          <p:cNvPr id="763" name="Google Shape;763;p45"/>
          <p:cNvSpPr txBox="1"/>
          <p:nvPr/>
        </p:nvSpPr>
        <p:spPr>
          <a:xfrm>
            <a:off x="3928825" y="4676063"/>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1"/>
                </a:solidFill>
                <a:latin typeface="Inria Sans"/>
                <a:ea typeface="Inria Sans"/>
                <a:cs typeface="Inria Sans"/>
                <a:sym typeface="Inria Sans"/>
              </a:rPr>
              <a:t>LOW VALUE 2</a:t>
            </a:r>
            <a:endParaRPr sz="800">
              <a:solidFill>
                <a:schemeClr val="dk1"/>
              </a:solidFill>
              <a:latin typeface="Inria Sans"/>
              <a:ea typeface="Inria Sans"/>
              <a:cs typeface="Inria Sans"/>
              <a:sym typeface="Inria Sans"/>
            </a:endParaRPr>
          </a:p>
        </p:txBody>
      </p:sp>
      <p:sp>
        <p:nvSpPr>
          <p:cNvPr id="764" name="Google Shape;764;p45"/>
          <p:cNvSpPr txBox="1"/>
          <p:nvPr/>
        </p:nvSpPr>
        <p:spPr>
          <a:xfrm>
            <a:off x="3928775" y="30178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1"/>
                </a:solidFill>
                <a:latin typeface="Inria Sans"/>
                <a:ea typeface="Inria Sans"/>
                <a:cs typeface="Inria Sans"/>
                <a:sym typeface="Inria Sans"/>
              </a:rPr>
              <a:t>HIGH VALUE 2</a:t>
            </a:r>
            <a:endParaRPr sz="800">
              <a:solidFill>
                <a:schemeClr val="dk1"/>
              </a:solidFill>
              <a:latin typeface="Inria Sans"/>
              <a:ea typeface="Inria Sans"/>
              <a:cs typeface="Inria Sans"/>
              <a:sym typeface="Inria Sans"/>
            </a:endParaRPr>
          </a:p>
        </p:txBody>
      </p:sp>
      <p:sp>
        <p:nvSpPr>
          <p:cNvPr id="765" name="Google Shape;765;p45"/>
          <p:cNvSpPr/>
          <p:nvPr/>
        </p:nvSpPr>
        <p:spPr>
          <a:xfrm>
            <a:off x="7012800" y="826250"/>
            <a:ext cx="1000200" cy="10002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Our company</a:t>
            </a:r>
            <a:endParaRPr sz="800">
              <a:solidFill>
                <a:schemeClr val="dk1"/>
              </a:solidFill>
              <a:latin typeface="Inria Sans"/>
              <a:ea typeface="Inria Sans"/>
              <a:cs typeface="Inria Sans"/>
              <a:sym typeface="Inria Sans"/>
            </a:endParaRPr>
          </a:p>
        </p:txBody>
      </p:sp>
      <p:sp>
        <p:nvSpPr>
          <p:cNvPr id="766" name="Google Shape;766;p45"/>
          <p:cNvSpPr/>
          <p:nvPr/>
        </p:nvSpPr>
        <p:spPr>
          <a:xfrm>
            <a:off x="3130425" y="1295125"/>
            <a:ext cx="876000" cy="8760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Competitor</a:t>
            </a:r>
            <a:endParaRPr sz="800">
              <a:solidFill>
                <a:schemeClr val="dk1"/>
              </a:solidFill>
              <a:latin typeface="Inria Sans"/>
              <a:ea typeface="Inria Sans"/>
              <a:cs typeface="Inria Sans"/>
              <a:sym typeface="Inria Sans"/>
            </a:endParaRPr>
          </a:p>
        </p:txBody>
      </p:sp>
      <p:sp>
        <p:nvSpPr>
          <p:cNvPr id="767" name="Google Shape;767;p45"/>
          <p:cNvSpPr/>
          <p:nvPr/>
        </p:nvSpPr>
        <p:spPr>
          <a:xfrm>
            <a:off x="1382875" y="3471600"/>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Competitor</a:t>
            </a:r>
            <a:endParaRPr sz="800">
              <a:solidFill>
                <a:schemeClr val="dk1"/>
              </a:solidFill>
              <a:latin typeface="Inria Sans"/>
              <a:ea typeface="Inria Sans"/>
              <a:cs typeface="Inria Sans"/>
              <a:sym typeface="Inria Sans"/>
            </a:endParaRPr>
          </a:p>
        </p:txBody>
      </p:sp>
      <p:sp>
        <p:nvSpPr>
          <p:cNvPr id="768" name="Google Shape;768;p45"/>
          <p:cNvSpPr/>
          <p:nvPr/>
        </p:nvSpPr>
        <p:spPr>
          <a:xfrm>
            <a:off x="5626925" y="2948000"/>
            <a:ext cx="730500" cy="7305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Inria Sans"/>
                <a:ea typeface="Inria Sans"/>
                <a:cs typeface="Inria Sans"/>
                <a:sym typeface="Inria Sans"/>
              </a:rPr>
              <a:t>Competitor</a:t>
            </a:r>
            <a:endParaRPr sz="800">
              <a:solidFill>
                <a:schemeClr val="accent1"/>
              </a:solidFill>
              <a:latin typeface="Inria Sans"/>
              <a:ea typeface="Inria Sans"/>
              <a:cs typeface="Inria Sans"/>
              <a:sym typeface="Inria Sans"/>
            </a:endParaRPr>
          </a:p>
        </p:txBody>
      </p:sp>
      <p:sp>
        <p:nvSpPr>
          <p:cNvPr id="769" name="Google Shape;769;p45"/>
          <p:cNvSpPr/>
          <p:nvPr/>
        </p:nvSpPr>
        <p:spPr>
          <a:xfrm>
            <a:off x="6527700" y="3398850"/>
            <a:ext cx="876000" cy="876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Competitor</a:t>
            </a:r>
            <a:endParaRPr sz="800">
              <a:solidFill>
                <a:schemeClr val="dk1"/>
              </a:solidFill>
              <a:latin typeface="Inria Sans"/>
              <a:ea typeface="Inria Sans"/>
              <a:cs typeface="Inria Sans"/>
              <a:sym typeface="Inria Sans"/>
            </a:endParaRPr>
          </a:p>
        </p:txBody>
      </p:sp>
      <p:sp>
        <p:nvSpPr>
          <p:cNvPr id="770" name="Google Shape;770;p45"/>
          <p:cNvSpPr/>
          <p:nvPr/>
        </p:nvSpPr>
        <p:spPr>
          <a:xfrm>
            <a:off x="4768850" y="564625"/>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Competitor</a:t>
            </a:r>
            <a:endParaRPr sz="800">
              <a:solidFill>
                <a:schemeClr val="dk1"/>
              </a:solidFill>
              <a:latin typeface="Inria Sans"/>
              <a:ea typeface="Inria Sans"/>
              <a:cs typeface="Inria Sans"/>
              <a:sym typeface="Inria Sans"/>
            </a:endParaRPr>
          </a:p>
        </p:txBody>
      </p:sp>
      <p:sp>
        <p:nvSpPr>
          <p:cNvPr id="771" name="Google Shape;771;p45"/>
          <p:cNvSpPr/>
          <p:nvPr/>
        </p:nvSpPr>
        <p:spPr>
          <a:xfrm>
            <a:off x="1114225" y="947475"/>
            <a:ext cx="467100" cy="4671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Inria Sans"/>
                <a:ea typeface="Inria Sans"/>
                <a:cs typeface="Inria Sans"/>
                <a:sym typeface="Inria Sans"/>
              </a:rPr>
              <a:t>Competitor</a:t>
            </a:r>
            <a:endParaRPr sz="800">
              <a:solidFill>
                <a:schemeClr val="accent1"/>
              </a:solidFill>
              <a:latin typeface="Inria Sans"/>
              <a:ea typeface="Inria Sans"/>
              <a:cs typeface="Inria Sans"/>
              <a:sym typeface="Inria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4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Weekly Planner</a:t>
            </a:r>
            <a:endParaRPr/>
          </a:p>
        </p:txBody>
      </p:sp>
      <p:sp>
        <p:nvSpPr>
          <p:cNvPr id="777" name="Google Shape;777;p4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43</a:t>
            </a:fld>
            <a:endParaRPr/>
          </a:p>
        </p:txBody>
      </p:sp>
      <p:graphicFrame>
        <p:nvGraphicFramePr>
          <p:cNvPr id="778" name="Google Shape;778;p46"/>
          <p:cNvGraphicFramePr/>
          <p:nvPr/>
        </p:nvGraphicFramePr>
        <p:xfrm>
          <a:off x="1207800" y="1474725"/>
          <a:ext cx="6308575" cy="2986825"/>
        </p:xfrm>
        <a:graphic>
          <a:graphicData uri="http://schemas.openxmlformats.org/drawingml/2006/table">
            <a:tbl>
              <a:tblPr>
                <a:noFill/>
                <a:tableStyleId>{E0A4BE30-F409-4A24-8C57-981082160271}</a:tableStyleId>
              </a:tblPr>
              <a:tblGrid>
                <a:gridCol w="699125"/>
                <a:gridCol w="801350"/>
                <a:gridCol w="801350"/>
                <a:gridCol w="801350"/>
                <a:gridCol w="801350"/>
                <a:gridCol w="801350"/>
                <a:gridCol w="801350"/>
                <a:gridCol w="801350"/>
              </a:tblGrid>
              <a:tr h="304775">
                <a:tc>
                  <a:txBody>
                    <a:bodyPr/>
                    <a:lstStyle/>
                    <a:p>
                      <a:pPr marL="0" lvl="0" indent="0" algn="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SUNDAY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MONDAY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TUESDAY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WEDNESDAY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THURSDAY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FRIDAY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SATURDAY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09:00 - 09:45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10:00 - 10:45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11:00 - 11:45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12:00 - 13:15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13:30 - 14:15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14:30 - 15:15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15:30 - 16:15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grpSp>
        <p:nvGrpSpPr>
          <p:cNvPr id="783" name="Google Shape;783;p47"/>
          <p:cNvGrpSpPr/>
          <p:nvPr/>
        </p:nvGrpSpPr>
        <p:grpSpPr>
          <a:xfrm>
            <a:off x="348747" y="333019"/>
            <a:ext cx="342903" cy="447293"/>
            <a:chOff x="590250" y="244200"/>
            <a:chExt cx="407975" cy="532175"/>
          </a:xfrm>
        </p:grpSpPr>
        <p:sp>
          <p:nvSpPr>
            <p:cNvPr id="784" name="Google Shape;784;p47"/>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7"/>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7"/>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7"/>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7"/>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7"/>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7"/>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7"/>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7"/>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7"/>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7"/>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7"/>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7"/>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7"/>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7"/>
          <p:cNvGrpSpPr/>
          <p:nvPr/>
        </p:nvGrpSpPr>
        <p:grpSpPr>
          <a:xfrm>
            <a:off x="901439" y="399041"/>
            <a:ext cx="372594" cy="310144"/>
            <a:chOff x="1247825" y="322750"/>
            <a:chExt cx="443300" cy="369000"/>
          </a:xfrm>
        </p:grpSpPr>
        <p:sp>
          <p:nvSpPr>
            <p:cNvPr id="799" name="Google Shape;799;p47"/>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7"/>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7"/>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7"/>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7"/>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7"/>
          <p:cNvGrpSpPr/>
          <p:nvPr/>
        </p:nvGrpSpPr>
        <p:grpSpPr>
          <a:xfrm>
            <a:off x="1474618" y="397507"/>
            <a:ext cx="356204" cy="313212"/>
            <a:chOff x="1929775" y="320925"/>
            <a:chExt cx="423800" cy="372650"/>
          </a:xfrm>
        </p:grpSpPr>
        <p:sp>
          <p:nvSpPr>
            <p:cNvPr id="805" name="Google Shape;805;p47"/>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7"/>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7"/>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7"/>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7"/>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0" name="Google Shape;810;p47"/>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7"/>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47"/>
          <p:cNvGrpSpPr/>
          <p:nvPr/>
        </p:nvGrpSpPr>
        <p:grpSpPr>
          <a:xfrm>
            <a:off x="3744262" y="362185"/>
            <a:ext cx="336767" cy="383835"/>
            <a:chOff x="4630125" y="278900"/>
            <a:chExt cx="400675" cy="456675"/>
          </a:xfrm>
        </p:grpSpPr>
        <p:sp>
          <p:nvSpPr>
            <p:cNvPr id="813" name="Google Shape;813;p47"/>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7"/>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7"/>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7"/>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7" name="Google Shape;817;p47"/>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8" name="Google Shape;818;p47"/>
          <p:cNvGrpSpPr/>
          <p:nvPr/>
        </p:nvGrpSpPr>
        <p:grpSpPr>
          <a:xfrm>
            <a:off x="353874" y="908741"/>
            <a:ext cx="342882" cy="418128"/>
            <a:chOff x="596350" y="929175"/>
            <a:chExt cx="407950" cy="497475"/>
          </a:xfrm>
        </p:grpSpPr>
        <p:sp>
          <p:nvSpPr>
            <p:cNvPr id="819" name="Google Shape;819;p47"/>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7"/>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7"/>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7"/>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7"/>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7"/>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7"/>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47"/>
          <p:cNvGrpSpPr/>
          <p:nvPr/>
        </p:nvGrpSpPr>
        <p:grpSpPr>
          <a:xfrm>
            <a:off x="1478190" y="969656"/>
            <a:ext cx="349060" cy="298882"/>
            <a:chOff x="1934025" y="1001650"/>
            <a:chExt cx="415300" cy="355600"/>
          </a:xfrm>
        </p:grpSpPr>
        <p:sp>
          <p:nvSpPr>
            <p:cNvPr id="827" name="Google Shape;827;p47"/>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7"/>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7"/>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7"/>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47"/>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7"/>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7"/>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7"/>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 name="Google Shape;835;p47"/>
          <p:cNvGrpSpPr/>
          <p:nvPr/>
        </p:nvGrpSpPr>
        <p:grpSpPr>
          <a:xfrm>
            <a:off x="4302585" y="947131"/>
            <a:ext cx="350068" cy="350573"/>
            <a:chOff x="5294400" y="974850"/>
            <a:chExt cx="416500" cy="417100"/>
          </a:xfrm>
        </p:grpSpPr>
        <p:sp>
          <p:nvSpPr>
            <p:cNvPr id="836" name="Google Shape;836;p47"/>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7"/>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47"/>
          <p:cNvGrpSpPr/>
          <p:nvPr/>
        </p:nvGrpSpPr>
        <p:grpSpPr>
          <a:xfrm>
            <a:off x="4825607" y="907732"/>
            <a:ext cx="433992" cy="422729"/>
            <a:chOff x="5916675" y="927975"/>
            <a:chExt cx="516350" cy="502950"/>
          </a:xfrm>
        </p:grpSpPr>
        <p:sp>
          <p:nvSpPr>
            <p:cNvPr id="839" name="Google Shape;839;p4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7"/>
          <p:cNvGrpSpPr/>
          <p:nvPr/>
        </p:nvGrpSpPr>
        <p:grpSpPr>
          <a:xfrm>
            <a:off x="327251" y="1557145"/>
            <a:ext cx="391001" cy="264085"/>
            <a:chOff x="564675" y="1700625"/>
            <a:chExt cx="465200" cy="314200"/>
          </a:xfrm>
        </p:grpSpPr>
        <p:sp>
          <p:nvSpPr>
            <p:cNvPr id="842" name="Google Shape;842;p47"/>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7"/>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7"/>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7"/>
          <p:cNvGrpSpPr/>
          <p:nvPr/>
        </p:nvGrpSpPr>
        <p:grpSpPr>
          <a:xfrm>
            <a:off x="892235" y="1492657"/>
            <a:ext cx="391001" cy="382827"/>
            <a:chOff x="1236875" y="1623900"/>
            <a:chExt cx="465200" cy="455475"/>
          </a:xfrm>
        </p:grpSpPr>
        <p:sp>
          <p:nvSpPr>
            <p:cNvPr id="846" name="Google Shape;846;p47"/>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7"/>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7"/>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7"/>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7"/>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7"/>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7"/>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 name="Google Shape;853;p47"/>
          <p:cNvGrpSpPr/>
          <p:nvPr/>
        </p:nvGrpSpPr>
        <p:grpSpPr>
          <a:xfrm>
            <a:off x="1469490" y="1500852"/>
            <a:ext cx="366458" cy="366437"/>
            <a:chOff x="1923675" y="1633650"/>
            <a:chExt cx="436000" cy="435975"/>
          </a:xfrm>
        </p:grpSpPr>
        <p:sp>
          <p:nvSpPr>
            <p:cNvPr id="854" name="Google Shape;854;p47"/>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7"/>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7"/>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7"/>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7"/>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7"/>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7"/>
          <p:cNvGrpSpPr/>
          <p:nvPr/>
        </p:nvGrpSpPr>
        <p:grpSpPr>
          <a:xfrm>
            <a:off x="2032941" y="1499318"/>
            <a:ext cx="369505" cy="369505"/>
            <a:chOff x="2594050" y="1631825"/>
            <a:chExt cx="439625" cy="439625"/>
          </a:xfrm>
        </p:grpSpPr>
        <p:sp>
          <p:nvSpPr>
            <p:cNvPr id="861" name="Google Shape;861;p4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7"/>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5" name="Google Shape;865;p47"/>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6" name="Google Shape;866;p47"/>
          <p:cNvGrpSpPr/>
          <p:nvPr/>
        </p:nvGrpSpPr>
        <p:grpSpPr>
          <a:xfrm>
            <a:off x="3197706" y="1471687"/>
            <a:ext cx="299911" cy="424768"/>
            <a:chOff x="3979850" y="1598950"/>
            <a:chExt cx="356825" cy="505375"/>
          </a:xfrm>
        </p:grpSpPr>
        <p:sp>
          <p:nvSpPr>
            <p:cNvPr id="867" name="Google Shape;867;p47"/>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7"/>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7"/>
          <p:cNvGrpSpPr/>
          <p:nvPr/>
        </p:nvGrpSpPr>
        <p:grpSpPr>
          <a:xfrm>
            <a:off x="3715096" y="1562776"/>
            <a:ext cx="395098" cy="242589"/>
            <a:chOff x="4595425" y="1707325"/>
            <a:chExt cx="470075" cy="288625"/>
          </a:xfrm>
        </p:grpSpPr>
        <p:sp>
          <p:nvSpPr>
            <p:cNvPr id="870" name="Google Shape;870;p47"/>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7"/>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7"/>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7"/>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7"/>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47"/>
          <p:cNvGrpSpPr/>
          <p:nvPr/>
        </p:nvGrpSpPr>
        <p:grpSpPr>
          <a:xfrm>
            <a:off x="4299013" y="1503416"/>
            <a:ext cx="357234" cy="361310"/>
            <a:chOff x="5290150" y="1636700"/>
            <a:chExt cx="425025" cy="429875"/>
          </a:xfrm>
        </p:grpSpPr>
        <p:sp>
          <p:nvSpPr>
            <p:cNvPr id="876" name="Google Shape;876;p47"/>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7"/>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47"/>
          <p:cNvGrpSpPr/>
          <p:nvPr/>
        </p:nvGrpSpPr>
        <p:grpSpPr>
          <a:xfrm>
            <a:off x="4862967" y="1492657"/>
            <a:ext cx="359272" cy="376691"/>
            <a:chOff x="5961125" y="1623900"/>
            <a:chExt cx="427450" cy="448175"/>
          </a:xfrm>
        </p:grpSpPr>
        <p:sp>
          <p:nvSpPr>
            <p:cNvPr id="879" name="Google Shape;879;p47"/>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7"/>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7"/>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7"/>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7"/>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7"/>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7"/>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 name="Google Shape;886;p47"/>
          <p:cNvGrpSpPr/>
          <p:nvPr/>
        </p:nvGrpSpPr>
        <p:grpSpPr>
          <a:xfrm>
            <a:off x="5415659" y="1502386"/>
            <a:ext cx="383835" cy="363369"/>
            <a:chOff x="6618700" y="1635475"/>
            <a:chExt cx="456675" cy="432325"/>
          </a:xfrm>
        </p:grpSpPr>
        <p:sp>
          <p:nvSpPr>
            <p:cNvPr id="887" name="Google Shape;887;p47"/>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7"/>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7"/>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7"/>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 name="Google Shape;892;p47"/>
          <p:cNvGrpSpPr/>
          <p:nvPr/>
        </p:nvGrpSpPr>
        <p:grpSpPr>
          <a:xfrm>
            <a:off x="370747" y="2085798"/>
            <a:ext cx="304009" cy="326513"/>
            <a:chOff x="616425" y="2329600"/>
            <a:chExt cx="361700" cy="388475"/>
          </a:xfrm>
        </p:grpSpPr>
        <p:sp>
          <p:nvSpPr>
            <p:cNvPr id="893" name="Google Shape;893;p47"/>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 name="Google Shape;901;p47"/>
          <p:cNvGrpSpPr/>
          <p:nvPr/>
        </p:nvGrpSpPr>
        <p:grpSpPr>
          <a:xfrm>
            <a:off x="927557" y="2088866"/>
            <a:ext cx="320378" cy="320378"/>
            <a:chOff x="1278900" y="2333250"/>
            <a:chExt cx="381175" cy="381175"/>
          </a:xfrm>
        </p:grpSpPr>
        <p:sp>
          <p:nvSpPr>
            <p:cNvPr id="902" name="Google Shape;902;p47"/>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7"/>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7"/>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47"/>
          <p:cNvGrpSpPr/>
          <p:nvPr/>
        </p:nvGrpSpPr>
        <p:grpSpPr>
          <a:xfrm>
            <a:off x="1492520" y="2088866"/>
            <a:ext cx="320399" cy="320378"/>
            <a:chOff x="1951075" y="2333250"/>
            <a:chExt cx="381200" cy="381175"/>
          </a:xfrm>
        </p:grpSpPr>
        <p:sp>
          <p:nvSpPr>
            <p:cNvPr id="907" name="Google Shape;907;p47"/>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47"/>
          <p:cNvGrpSpPr/>
          <p:nvPr/>
        </p:nvGrpSpPr>
        <p:grpSpPr>
          <a:xfrm>
            <a:off x="2057504" y="2088866"/>
            <a:ext cx="320378" cy="320378"/>
            <a:chOff x="2623275" y="2333250"/>
            <a:chExt cx="381175" cy="381175"/>
          </a:xfrm>
        </p:grpSpPr>
        <p:sp>
          <p:nvSpPr>
            <p:cNvPr id="912" name="Google Shape;912;p47"/>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7"/>
          <p:cNvGrpSpPr/>
          <p:nvPr/>
        </p:nvGrpSpPr>
        <p:grpSpPr>
          <a:xfrm>
            <a:off x="2697209" y="2033603"/>
            <a:ext cx="170937" cy="426827"/>
            <a:chOff x="3384375" y="2267500"/>
            <a:chExt cx="203375" cy="507825"/>
          </a:xfrm>
        </p:grpSpPr>
        <p:sp>
          <p:nvSpPr>
            <p:cNvPr id="917" name="Google Shape;917;p47"/>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 name="Google Shape;919;p47"/>
          <p:cNvGrpSpPr/>
          <p:nvPr/>
        </p:nvGrpSpPr>
        <p:grpSpPr>
          <a:xfrm>
            <a:off x="3842516" y="2087836"/>
            <a:ext cx="140237" cy="318339"/>
            <a:chOff x="4747025" y="2332025"/>
            <a:chExt cx="166850" cy="378750"/>
          </a:xfrm>
        </p:grpSpPr>
        <p:sp>
          <p:nvSpPr>
            <p:cNvPr id="920" name="Google Shape;920;p47"/>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47"/>
          <p:cNvGrpSpPr/>
          <p:nvPr/>
        </p:nvGrpSpPr>
        <p:grpSpPr>
          <a:xfrm>
            <a:off x="3274990" y="2035641"/>
            <a:ext cx="145343" cy="422729"/>
            <a:chOff x="4071800" y="2269925"/>
            <a:chExt cx="172925" cy="502950"/>
          </a:xfrm>
        </p:grpSpPr>
        <p:sp>
          <p:nvSpPr>
            <p:cNvPr id="923" name="Google Shape;923;p47"/>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5" name="Google Shape;925;p47"/>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6" name="Google Shape;926;p47"/>
          <p:cNvGrpSpPr/>
          <p:nvPr/>
        </p:nvGrpSpPr>
        <p:grpSpPr>
          <a:xfrm>
            <a:off x="4872696" y="2086302"/>
            <a:ext cx="345971" cy="325505"/>
            <a:chOff x="5972700" y="2330200"/>
            <a:chExt cx="411625" cy="387275"/>
          </a:xfrm>
        </p:grpSpPr>
        <p:sp>
          <p:nvSpPr>
            <p:cNvPr id="927" name="Google Shape;927;p4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7"/>
          <p:cNvGrpSpPr/>
          <p:nvPr/>
        </p:nvGrpSpPr>
        <p:grpSpPr>
          <a:xfrm>
            <a:off x="467993" y="2614431"/>
            <a:ext cx="109538" cy="399195"/>
            <a:chOff x="732125" y="2958550"/>
            <a:chExt cx="130325" cy="474950"/>
          </a:xfrm>
        </p:grpSpPr>
        <p:sp>
          <p:nvSpPr>
            <p:cNvPr id="930" name="Google Shape;930;p47"/>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8" name="Google Shape;938;p47"/>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 name="Google Shape;940;p47"/>
          <p:cNvGrpSpPr/>
          <p:nvPr/>
        </p:nvGrpSpPr>
        <p:grpSpPr>
          <a:xfrm>
            <a:off x="2023737" y="2627227"/>
            <a:ext cx="387933" cy="367467"/>
            <a:chOff x="2583100" y="2973775"/>
            <a:chExt cx="461550" cy="437200"/>
          </a:xfrm>
        </p:grpSpPr>
        <p:sp>
          <p:nvSpPr>
            <p:cNvPr id="941" name="Google Shape;941;p47"/>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3" name="Google Shape;943;p47"/>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4" name="Google Shape;944;p47"/>
          <p:cNvGrpSpPr/>
          <p:nvPr/>
        </p:nvGrpSpPr>
        <p:grpSpPr>
          <a:xfrm>
            <a:off x="4263186" y="2655384"/>
            <a:ext cx="435022" cy="323445"/>
            <a:chOff x="5247525" y="3007275"/>
            <a:chExt cx="517575" cy="384825"/>
          </a:xfrm>
        </p:grpSpPr>
        <p:sp>
          <p:nvSpPr>
            <p:cNvPr id="945" name="Google Shape;945;p4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47"/>
          <p:cNvGrpSpPr/>
          <p:nvPr/>
        </p:nvGrpSpPr>
        <p:grpSpPr>
          <a:xfrm>
            <a:off x="3174172" y="2636956"/>
            <a:ext cx="342882" cy="350068"/>
            <a:chOff x="3951850" y="2985350"/>
            <a:chExt cx="407950" cy="416500"/>
          </a:xfrm>
        </p:grpSpPr>
        <p:sp>
          <p:nvSpPr>
            <p:cNvPr id="948" name="Google Shape;948;p4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47"/>
          <p:cNvGrpSpPr/>
          <p:nvPr/>
        </p:nvGrpSpPr>
        <p:grpSpPr>
          <a:xfrm>
            <a:off x="330844" y="3226504"/>
            <a:ext cx="397136" cy="305017"/>
            <a:chOff x="568950" y="3686775"/>
            <a:chExt cx="472500" cy="362900"/>
          </a:xfrm>
        </p:grpSpPr>
        <p:sp>
          <p:nvSpPr>
            <p:cNvPr id="953" name="Google Shape;953;p47"/>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6" name="Google Shape;956;p47"/>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7" name="Google Shape;957;p47"/>
          <p:cNvGrpSpPr/>
          <p:nvPr/>
        </p:nvGrpSpPr>
        <p:grpSpPr>
          <a:xfrm>
            <a:off x="898896" y="3252097"/>
            <a:ext cx="377700" cy="253852"/>
            <a:chOff x="1244800" y="3717225"/>
            <a:chExt cx="449375" cy="302025"/>
          </a:xfrm>
        </p:grpSpPr>
        <p:sp>
          <p:nvSpPr>
            <p:cNvPr id="958" name="Google Shape;958;p47"/>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47"/>
          <p:cNvGrpSpPr/>
          <p:nvPr/>
        </p:nvGrpSpPr>
        <p:grpSpPr>
          <a:xfrm>
            <a:off x="1468986" y="3232639"/>
            <a:ext cx="367467" cy="287115"/>
            <a:chOff x="1923075" y="3694075"/>
            <a:chExt cx="437200" cy="341600"/>
          </a:xfrm>
        </p:grpSpPr>
        <p:sp>
          <p:nvSpPr>
            <p:cNvPr id="965" name="Google Shape;965;p47"/>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47"/>
          <p:cNvGrpSpPr/>
          <p:nvPr/>
        </p:nvGrpSpPr>
        <p:grpSpPr>
          <a:xfrm>
            <a:off x="2037542" y="3228038"/>
            <a:ext cx="360301" cy="295814"/>
            <a:chOff x="2599525" y="3688600"/>
            <a:chExt cx="428675" cy="351950"/>
          </a:xfrm>
        </p:grpSpPr>
        <p:sp>
          <p:nvSpPr>
            <p:cNvPr id="975" name="Google Shape;975;p47"/>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 name="Google Shape;978;p47"/>
          <p:cNvGrpSpPr/>
          <p:nvPr/>
        </p:nvGrpSpPr>
        <p:grpSpPr>
          <a:xfrm>
            <a:off x="2619925" y="3207571"/>
            <a:ext cx="333700" cy="329077"/>
            <a:chOff x="3292425" y="3664250"/>
            <a:chExt cx="397025" cy="391525"/>
          </a:xfrm>
        </p:grpSpPr>
        <p:sp>
          <p:nvSpPr>
            <p:cNvPr id="979" name="Google Shape;979;p47"/>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7"/>
          <p:cNvGrpSpPr/>
          <p:nvPr/>
        </p:nvGrpSpPr>
        <p:grpSpPr>
          <a:xfrm>
            <a:off x="3157782" y="3250038"/>
            <a:ext cx="369526" cy="268183"/>
            <a:chOff x="3932350" y="3714775"/>
            <a:chExt cx="439650" cy="319075"/>
          </a:xfrm>
        </p:grpSpPr>
        <p:sp>
          <p:nvSpPr>
            <p:cNvPr id="983" name="Google Shape;983;p47"/>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7"/>
          <p:cNvGrpSpPr/>
          <p:nvPr/>
        </p:nvGrpSpPr>
        <p:grpSpPr>
          <a:xfrm>
            <a:off x="3722766" y="3250038"/>
            <a:ext cx="369505" cy="268183"/>
            <a:chOff x="4604550" y="3714775"/>
            <a:chExt cx="439625" cy="319075"/>
          </a:xfrm>
        </p:grpSpPr>
        <p:sp>
          <p:nvSpPr>
            <p:cNvPr id="989" name="Google Shape;989;p47"/>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47"/>
          <p:cNvGrpSpPr/>
          <p:nvPr/>
        </p:nvGrpSpPr>
        <p:grpSpPr>
          <a:xfrm>
            <a:off x="4301051" y="3222406"/>
            <a:ext cx="353136" cy="313738"/>
            <a:chOff x="5292575" y="3681900"/>
            <a:chExt cx="420150" cy="373275"/>
          </a:xfrm>
        </p:grpSpPr>
        <p:sp>
          <p:nvSpPr>
            <p:cNvPr id="992" name="Google Shape;992;p47"/>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7"/>
          <p:cNvGrpSpPr/>
          <p:nvPr/>
        </p:nvGrpSpPr>
        <p:grpSpPr>
          <a:xfrm>
            <a:off x="4846073" y="3182482"/>
            <a:ext cx="393060" cy="393060"/>
            <a:chOff x="5941025" y="3634400"/>
            <a:chExt cx="467650" cy="467650"/>
          </a:xfrm>
        </p:grpSpPr>
        <p:sp>
          <p:nvSpPr>
            <p:cNvPr id="1000" name="Google Shape;1000;p47"/>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 name="Google Shape;1006;p47"/>
          <p:cNvGrpSpPr/>
          <p:nvPr/>
        </p:nvGrpSpPr>
        <p:grpSpPr>
          <a:xfrm>
            <a:off x="5436146" y="3207571"/>
            <a:ext cx="342882" cy="342903"/>
            <a:chOff x="6643075" y="3664250"/>
            <a:chExt cx="407950" cy="407975"/>
          </a:xfrm>
        </p:grpSpPr>
        <p:sp>
          <p:nvSpPr>
            <p:cNvPr id="1007" name="Google Shape;1007;p4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47"/>
          <p:cNvGrpSpPr/>
          <p:nvPr/>
        </p:nvGrpSpPr>
        <p:grpSpPr>
          <a:xfrm>
            <a:off x="336980" y="3758225"/>
            <a:ext cx="371564" cy="371543"/>
            <a:chOff x="576250" y="4319400"/>
            <a:chExt cx="442075" cy="442050"/>
          </a:xfrm>
        </p:grpSpPr>
        <p:sp>
          <p:nvSpPr>
            <p:cNvPr id="1010" name="Google Shape;1010;p4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47"/>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8" name="Google Shape;1018;p47"/>
          <p:cNvGrpSpPr/>
          <p:nvPr/>
        </p:nvGrpSpPr>
        <p:grpSpPr>
          <a:xfrm>
            <a:off x="4280585" y="3777157"/>
            <a:ext cx="394068" cy="325505"/>
            <a:chOff x="5268225" y="4341925"/>
            <a:chExt cx="468850" cy="387275"/>
          </a:xfrm>
        </p:grpSpPr>
        <p:sp>
          <p:nvSpPr>
            <p:cNvPr id="1019" name="Google Shape;1019;p47"/>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7"/>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7"/>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47"/>
          <p:cNvGrpSpPr/>
          <p:nvPr/>
        </p:nvGrpSpPr>
        <p:grpSpPr>
          <a:xfrm>
            <a:off x="4865531" y="3766924"/>
            <a:ext cx="354145" cy="354145"/>
            <a:chOff x="5964175" y="4329750"/>
            <a:chExt cx="421350" cy="421350"/>
          </a:xfrm>
        </p:grpSpPr>
        <p:sp>
          <p:nvSpPr>
            <p:cNvPr id="1028" name="Google Shape;1028;p47"/>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7"/>
          <p:cNvGrpSpPr/>
          <p:nvPr/>
        </p:nvGrpSpPr>
        <p:grpSpPr>
          <a:xfrm>
            <a:off x="901439" y="4331908"/>
            <a:ext cx="372594" cy="360301"/>
            <a:chOff x="1247825" y="5001950"/>
            <a:chExt cx="443300" cy="428675"/>
          </a:xfrm>
        </p:grpSpPr>
        <p:sp>
          <p:nvSpPr>
            <p:cNvPr id="1031" name="Google Shape;1031;p47"/>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7"/>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7" name="Google Shape;1037;p47"/>
          <p:cNvGrpSpPr/>
          <p:nvPr/>
        </p:nvGrpSpPr>
        <p:grpSpPr>
          <a:xfrm>
            <a:off x="1499685" y="4313985"/>
            <a:ext cx="306068" cy="389992"/>
            <a:chOff x="1959600" y="4980625"/>
            <a:chExt cx="364150" cy="464000"/>
          </a:xfrm>
        </p:grpSpPr>
        <p:sp>
          <p:nvSpPr>
            <p:cNvPr id="1038" name="Google Shape;1038;p47"/>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7"/>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7"/>
          <p:cNvGrpSpPr/>
          <p:nvPr/>
        </p:nvGrpSpPr>
        <p:grpSpPr>
          <a:xfrm>
            <a:off x="2042165" y="4328840"/>
            <a:ext cx="351077" cy="360806"/>
            <a:chOff x="2605025" y="4998300"/>
            <a:chExt cx="417700" cy="429275"/>
          </a:xfrm>
        </p:grpSpPr>
        <p:sp>
          <p:nvSpPr>
            <p:cNvPr id="1046" name="Google Shape;1046;p47"/>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7"/>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47"/>
          <p:cNvGrpSpPr/>
          <p:nvPr/>
        </p:nvGrpSpPr>
        <p:grpSpPr>
          <a:xfrm>
            <a:off x="2572857" y="4331908"/>
            <a:ext cx="419662" cy="349543"/>
            <a:chOff x="3236425" y="5001950"/>
            <a:chExt cx="499300" cy="415875"/>
          </a:xfrm>
        </p:grpSpPr>
        <p:sp>
          <p:nvSpPr>
            <p:cNvPr id="1050" name="Google Shape;1050;p47"/>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7"/>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7"/>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7"/>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7"/>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47"/>
          <p:cNvGrpSpPr/>
          <p:nvPr/>
        </p:nvGrpSpPr>
        <p:grpSpPr>
          <a:xfrm>
            <a:off x="3187977" y="4313985"/>
            <a:ext cx="319369" cy="380263"/>
            <a:chOff x="3968275" y="4980625"/>
            <a:chExt cx="379975" cy="452425"/>
          </a:xfrm>
        </p:grpSpPr>
        <p:sp>
          <p:nvSpPr>
            <p:cNvPr id="1057" name="Google Shape;1057;p47"/>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7"/>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7"/>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0" name="Google Shape;1060;p47"/>
          <p:cNvGrpSpPr/>
          <p:nvPr/>
        </p:nvGrpSpPr>
        <p:grpSpPr>
          <a:xfrm>
            <a:off x="4843510" y="4398938"/>
            <a:ext cx="404323" cy="220085"/>
            <a:chOff x="5937975" y="5081700"/>
            <a:chExt cx="481050" cy="261850"/>
          </a:xfrm>
        </p:grpSpPr>
        <p:sp>
          <p:nvSpPr>
            <p:cNvPr id="1061" name="Google Shape;1061;p47"/>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7"/>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7"/>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7"/>
          <p:cNvGrpSpPr/>
          <p:nvPr/>
        </p:nvGrpSpPr>
        <p:grpSpPr>
          <a:xfrm>
            <a:off x="5461718" y="4356472"/>
            <a:ext cx="290183" cy="333678"/>
            <a:chOff x="6673500" y="5031175"/>
            <a:chExt cx="345250" cy="397000"/>
          </a:xfrm>
        </p:grpSpPr>
        <p:sp>
          <p:nvSpPr>
            <p:cNvPr id="1065" name="Google Shape;1065;p47"/>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7"/>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7"/>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7"/>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7"/>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47"/>
          <p:cNvGrpSpPr/>
          <p:nvPr/>
        </p:nvGrpSpPr>
        <p:grpSpPr>
          <a:xfrm>
            <a:off x="3153705" y="381117"/>
            <a:ext cx="387933" cy="345971"/>
            <a:chOff x="3927500" y="301425"/>
            <a:chExt cx="461550" cy="411625"/>
          </a:xfrm>
        </p:grpSpPr>
        <p:sp>
          <p:nvSpPr>
            <p:cNvPr id="1071" name="Google Shape;1071;p47"/>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7"/>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7"/>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7"/>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7"/>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7"/>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7"/>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7"/>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7"/>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7"/>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7"/>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7"/>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7"/>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7"/>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7"/>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7"/>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7"/>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47"/>
          <p:cNvGrpSpPr/>
          <p:nvPr/>
        </p:nvGrpSpPr>
        <p:grpSpPr>
          <a:xfrm>
            <a:off x="5441252" y="387778"/>
            <a:ext cx="332670" cy="332670"/>
            <a:chOff x="6649150" y="309350"/>
            <a:chExt cx="395800" cy="395800"/>
          </a:xfrm>
        </p:grpSpPr>
        <p:sp>
          <p:nvSpPr>
            <p:cNvPr id="1099" name="Google Shape;1099;p47"/>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7"/>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7"/>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7"/>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7"/>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7"/>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7"/>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7"/>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7"/>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47"/>
          <p:cNvGrpSpPr/>
          <p:nvPr/>
        </p:nvGrpSpPr>
        <p:grpSpPr>
          <a:xfrm>
            <a:off x="4873705" y="395448"/>
            <a:ext cx="337797" cy="319873"/>
            <a:chOff x="5973900" y="318475"/>
            <a:chExt cx="401900" cy="380575"/>
          </a:xfrm>
        </p:grpSpPr>
        <p:sp>
          <p:nvSpPr>
            <p:cNvPr id="1123" name="Google Shape;1123;p47"/>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7"/>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7"/>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7"/>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7"/>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7"/>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7"/>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7"/>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47"/>
          <p:cNvGrpSpPr/>
          <p:nvPr/>
        </p:nvGrpSpPr>
        <p:grpSpPr>
          <a:xfrm>
            <a:off x="918858" y="908741"/>
            <a:ext cx="342882" cy="418128"/>
            <a:chOff x="1268550" y="929175"/>
            <a:chExt cx="407950" cy="497475"/>
          </a:xfrm>
        </p:grpSpPr>
        <p:sp>
          <p:nvSpPr>
            <p:cNvPr id="1138" name="Google Shape;1138;p47"/>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47"/>
          <p:cNvGrpSpPr/>
          <p:nvPr/>
        </p:nvGrpSpPr>
        <p:grpSpPr>
          <a:xfrm>
            <a:off x="5404922" y="924605"/>
            <a:ext cx="405331" cy="388962"/>
            <a:chOff x="6605925" y="948050"/>
            <a:chExt cx="482250" cy="462775"/>
          </a:xfrm>
        </p:grpSpPr>
        <p:sp>
          <p:nvSpPr>
            <p:cNvPr id="1142" name="Google Shape;1142;p47"/>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7"/>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 name="Google Shape;1148;p47"/>
          <p:cNvGrpSpPr/>
          <p:nvPr/>
        </p:nvGrpSpPr>
        <p:grpSpPr>
          <a:xfrm>
            <a:off x="5499604" y="2076574"/>
            <a:ext cx="215966" cy="342399"/>
            <a:chOff x="6718575" y="2318625"/>
            <a:chExt cx="256950" cy="407375"/>
          </a:xfrm>
        </p:grpSpPr>
        <p:sp>
          <p:nvSpPr>
            <p:cNvPr id="1149" name="Google Shape;1149;p4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 name="Google Shape;1157;p47"/>
          <p:cNvGrpSpPr/>
          <p:nvPr/>
        </p:nvGrpSpPr>
        <p:grpSpPr>
          <a:xfrm>
            <a:off x="2600993" y="2703482"/>
            <a:ext cx="363369" cy="221115"/>
            <a:chOff x="3269900" y="3064500"/>
            <a:chExt cx="432325" cy="263075"/>
          </a:xfrm>
        </p:grpSpPr>
        <p:sp>
          <p:nvSpPr>
            <p:cNvPr id="1158" name="Google Shape;1158;p47"/>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7"/>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7"/>
          <p:cNvGrpSpPr/>
          <p:nvPr/>
        </p:nvGrpSpPr>
        <p:grpSpPr>
          <a:xfrm>
            <a:off x="5475019" y="2635926"/>
            <a:ext cx="265115" cy="372594"/>
            <a:chOff x="6689325" y="2984125"/>
            <a:chExt cx="315425" cy="443300"/>
          </a:xfrm>
        </p:grpSpPr>
        <p:sp>
          <p:nvSpPr>
            <p:cNvPr id="1162" name="Google Shape;1162;p47"/>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7"/>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7"/>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7"/>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47"/>
          <p:cNvGrpSpPr/>
          <p:nvPr/>
        </p:nvGrpSpPr>
        <p:grpSpPr>
          <a:xfrm>
            <a:off x="1523745" y="3730594"/>
            <a:ext cx="256416" cy="414535"/>
            <a:chOff x="1988225" y="4286525"/>
            <a:chExt cx="305075" cy="493200"/>
          </a:xfrm>
        </p:grpSpPr>
        <p:sp>
          <p:nvSpPr>
            <p:cNvPr id="1168" name="Google Shape;1168;p47"/>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7"/>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7"/>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7"/>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7"/>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7"/>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47"/>
          <p:cNvGrpSpPr/>
          <p:nvPr/>
        </p:nvGrpSpPr>
        <p:grpSpPr>
          <a:xfrm>
            <a:off x="2067737" y="3759759"/>
            <a:ext cx="309640" cy="392030"/>
            <a:chOff x="2635450" y="4321225"/>
            <a:chExt cx="368400" cy="466425"/>
          </a:xfrm>
        </p:grpSpPr>
        <p:sp>
          <p:nvSpPr>
            <p:cNvPr id="1176" name="Google Shape;1176;p47"/>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7"/>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7"/>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7"/>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7"/>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7"/>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47"/>
          <p:cNvGrpSpPr/>
          <p:nvPr/>
        </p:nvGrpSpPr>
        <p:grpSpPr>
          <a:xfrm>
            <a:off x="5436146" y="3750030"/>
            <a:ext cx="342882" cy="383835"/>
            <a:chOff x="6643075" y="4309650"/>
            <a:chExt cx="407950" cy="456675"/>
          </a:xfrm>
        </p:grpSpPr>
        <p:sp>
          <p:nvSpPr>
            <p:cNvPr id="1183" name="Google Shape;1183;p47"/>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7"/>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7"/>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7"/>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7"/>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7"/>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7"/>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7"/>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7"/>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47"/>
          <p:cNvGrpSpPr/>
          <p:nvPr/>
        </p:nvGrpSpPr>
        <p:grpSpPr>
          <a:xfrm>
            <a:off x="4251419" y="4291984"/>
            <a:ext cx="452420" cy="433992"/>
            <a:chOff x="5233525" y="4954450"/>
            <a:chExt cx="538275" cy="516350"/>
          </a:xfrm>
        </p:grpSpPr>
        <p:sp>
          <p:nvSpPr>
            <p:cNvPr id="1193" name="Google Shape;1193;p47"/>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7"/>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7"/>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7"/>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7"/>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7"/>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7"/>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7"/>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7"/>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7"/>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7"/>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47"/>
          <p:cNvGrpSpPr/>
          <p:nvPr/>
        </p:nvGrpSpPr>
        <p:grpSpPr>
          <a:xfrm>
            <a:off x="3682338" y="4299654"/>
            <a:ext cx="460615" cy="418653"/>
            <a:chOff x="4556450" y="4963575"/>
            <a:chExt cx="548025" cy="498100"/>
          </a:xfrm>
        </p:grpSpPr>
        <p:sp>
          <p:nvSpPr>
            <p:cNvPr id="1205" name="Google Shape;1205;p47"/>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7"/>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7"/>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7"/>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7"/>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0" name="Google Shape;1210;p47"/>
          <p:cNvGrpSpPr/>
          <p:nvPr/>
        </p:nvGrpSpPr>
        <p:grpSpPr>
          <a:xfrm>
            <a:off x="299620" y="4390239"/>
            <a:ext cx="445255" cy="246182"/>
            <a:chOff x="531800" y="5071350"/>
            <a:chExt cx="529750" cy="292900"/>
          </a:xfrm>
        </p:grpSpPr>
        <p:sp>
          <p:nvSpPr>
            <p:cNvPr id="1211" name="Google Shape;1211;p47"/>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7"/>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7"/>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7"/>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7"/>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7"/>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7"/>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47"/>
          <p:cNvGrpSpPr/>
          <p:nvPr/>
        </p:nvGrpSpPr>
        <p:grpSpPr>
          <a:xfrm>
            <a:off x="7167694" y="1955800"/>
            <a:ext cx="433992" cy="422729"/>
            <a:chOff x="5916675" y="927975"/>
            <a:chExt cx="516350" cy="502950"/>
          </a:xfrm>
        </p:grpSpPr>
        <p:sp>
          <p:nvSpPr>
            <p:cNvPr id="1219" name="Google Shape;1219;p4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47"/>
          <p:cNvGrpSpPr/>
          <p:nvPr/>
        </p:nvGrpSpPr>
        <p:grpSpPr>
          <a:xfrm>
            <a:off x="6283714" y="2661702"/>
            <a:ext cx="1079481" cy="1051467"/>
            <a:chOff x="5916675" y="927975"/>
            <a:chExt cx="516350" cy="502950"/>
          </a:xfrm>
        </p:grpSpPr>
        <p:sp>
          <p:nvSpPr>
            <p:cNvPr id="1222" name="Google Shape;1222;p4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1C23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1C23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47"/>
          <p:cNvGrpSpPr/>
          <p:nvPr/>
        </p:nvGrpSpPr>
        <p:grpSpPr>
          <a:xfrm>
            <a:off x="6283857" y="1955800"/>
            <a:ext cx="433992" cy="422729"/>
            <a:chOff x="5916675" y="927975"/>
            <a:chExt cx="516350" cy="502950"/>
          </a:xfrm>
        </p:grpSpPr>
        <p:sp>
          <p:nvSpPr>
            <p:cNvPr id="1225" name="Google Shape;1225;p4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7" name="Google Shape;1227;p47"/>
          <p:cNvSpPr/>
          <p:nvPr/>
        </p:nvSpPr>
        <p:spPr>
          <a:xfrm>
            <a:off x="7359855"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7"/>
          <p:cNvSpPr/>
          <p:nvPr/>
        </p:nvSpPr>
        <p:spPr>
          <a:xfrm>
            <a:off x="6476018"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7"/>
          <p:cNvSpPr/>
          <p:nvPr/>
        </p:nvSpPr>
        <p:spPr>
          <a:xfrm>
            <a:off x="6837753" y="30973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44</a:t>
            </a:fld>
            <a:endParaRPr/>
          </a:p>
        </p:txBody>
      </p:sp>
      <p:sp>
        <p:nvSpPr>
          <p:cNvPr id="1231" name="Google Shape;1231;p47"/>
          <p:cNvSpPr txBox="1">
            <a:spLocks noGrp="1"/>
          </p:cNvSpPr>
          <p:nvPr>
            <p:ph type="body" idx="4294967295"/>
          </p:nvPr>
        </p:nvSpPr>
        <p:spPr>
          <a:xfrm>
            <a:off x="6248575" y="312075"/>
            <a:ext cx="2438100" cy="1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00" b="1"/>
              <a:t>SlidesCarnival icons are editable shapes. </a:t>
            </a:r>
            <a:r>
              <a:rPr lang="en" sz="900"/>
              <a:t/>
            </a:r>
            <a:br>
              <a:rPr lang="en" sz="900"/>
            </a:br>
            <a:r>
              <a:rPr lang="en" sz="900"/>
              <a:t/>
            </a:r>
            <a:br>
              <a:rPr lang="en" sz="900"/>
            </a:br>
            <a:r>
              <a:rPr lang="en" sz="900"/>
              <a:t>This means that you can:</a:t>
            </a:r>
            <a:endParaRPr sz="900"/>
          </a:p>
          <a:p>
            <a:pPr marL="457200" lvl="0" indent="-285750" algn="l" rtl="0">
              <a:spcBef>
                <a:spcPts val="600"/>
              </a:spcBef>
              <a:spcAft>
                <a:spcPts val="0"/>
              </a:spcAft>
              <a:buSzPts val="900"/>
              <a:buChar char="⬥"/>
            </a:pPr>
            <a:r>
              <a:rPr lang="en" sz="900"/>
              <a:t>Resize them without losing quality.</a:t>
            </a:r>
            <a:endParaRPr sz="900"/>
          </a:p>
          <a:p>
            <a:pPr marL="457200" lvl="0" indent="-285750" algn="l" rtl="0">
              <a:spcBef>
                <a:spcPts val="600"/>
              </a:spcBef>
              <a:spcAft>
                <a:spcPts val="0"/>
              </a:spcAft>
              <a:buSzPts val="900"/>
              <a:buChar char="⬥"/>
            </a:pPr>
            <a:r>
              <a:rPr lang="en" sz="900"/>
              <a:t>Change fill color and opacity.</a:t>
            </a:r>
            <a:endParaRPr sz="900"/>
          </a:p>
          <a:p>
            <a:pPr marL="457200" lvl="0" indent="-285750" algn="l" rtl="0">
              <a:spcBef>
                <a:spcPts val="600"/>
              </a:spcBef>
              <a:spcAft>
                <a:spcPts val="0"/>
              </a:spcAft>
              <a:buSzPts val="900"/>
              <a:buChar char="⬥"/>
            </a:pPr>
            <a:r>
              <a:rPr lang="en" sz="900"/>
              <a:t>Change line color, width and style.</a:t>
            </a:r>
            <a:endParaRPr sz="900"/>
          </a:p>
          <a:p>
            <a:pPr marL="0" lvl="0" indent="0" algn="l" rtl="0">
              <a:spcBef>
                <a:spcPts val="600"/>
              </a:spcBef>
              <a:spcAft>
                <a:spcPts val="600"/>
              </a:spcAft>
              <a:buNone/>
            </a:pPr>
            <a:r>
              <a:rPr lang="en" sz="900"/>
              <a:t>Isn’t that nice? :)</a:t>
            </a:r>
            <a:br>
              <a:rPr lang="en" sz="900"/>
            </a:br>
            <a:r>
              <a:rPr lang="en" sz="900"/>
              <a:t/>
            </a:r>
            <a:br>
              <a:rPr lang="en" sz="900"/>
            </a:br>
            <a:r>
              <a:rPr lang="en" sz="900"/>
              <a:t>Examples:</a:t>
            </a:r>
            <a:br>
              <a:rPr lang="en" sz="900"/>
            </a:br>
            <a:endParaRPr sz="900"/>
          </a:p>
        </p:txBody>
      </p:sp>
      <p:sp>
        <p:nvSpPr>
          <p:cNvPr id="1232" name="Google Shape;1232;p47"/>
          <p:cNvSpPr txBox="1">
            <a:spLocks noGrp="1"/>
          </p:cNvSpPr>
          <p:nvPr>
            <p:ph type="body" idx="4294967295"/>
          </p:nvPr>
        </p:nvSpPr>
        <p:spPr>
          <a:xfrm>
            <a:off x="6248575" y="4223563"/>
            <a:ext cx="2438100" cy="56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00" b="1"/>
              <a:t>Find more icons at </a:t>
            </a:r>
            <a:r>
              <a:rPr lang="en" sz="900" u="sng">
                <a:hlinkClick r:id="rId3"/>
              </a:rPr>
              <a:t>slidescarnival.com/extra-free-resources-icons-and-maps</a:t>
            </a:r>
            <a:endParaRPr sz="900"/>
          </a:p>
          <a:p>
            <a:pPr marL="0" lvl="0" indent="0" algn="l" rtl="0">
              <a:spcBef>
                <a:spcPts val="600"/>
              </a:spcBef>
              <a:spcAft>
                <a:spcPts val="600"/>
              </a:spcAft>
              <a:buNone/>
            </a:pPr>
            <a:endParaRPr sz="900"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grpSp>
        <p:nvGrpSpPr>
          <p:cNvPr id="1237" name="Google Shape;1237;p48"/>
          <p:cNvGrpSpPr/>
          <p:nvPr/>
        </p:nvGrpSpPr>
        <p:grpSpPr>
          <a:xfrm>
            <a:off x="3058888" y="1550127"/>
            <a:ext cx="445718" cy="445753"/>
            <a:chOff x="3706812" y="1035050"/>
            <a:chExt cx="4792662" cy="4787899"/>
          </a:xfrm>
        </p:grpSpPr>
        <p:sp>
          <p:nvSpPr>
            <p:cNvPr id="1238" name="Google Shape;1238;p48"/>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8"/>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8"/>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8"/>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2" name="Google Shape;1242;p48"/>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3" name="Google Shape;1243;p48"/>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4" name="Google Shape;1244;p48"/>
          <p:cNvGrpSpPr/>
          <p:nvPr/>
        </p:nvGrpSpPr>
        <p:grpSpPr>
          <a:xfrm>
            <a:off x="1779393" y="1550157"/>
            <a:ext cx="443331" cy="445437"/>
            <a:chOff x="1400175" y="1220787"/>
            <a:chExt cx="4473575" cy="4476750"/>
          </a:xfrm>
        </p:grpSpPr>
        <p:sp>
          <p:nvSpPr>
            <p:cNvPr id="1245" name="Google Shape;1245;p48"/>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6" name="Google Shape;1246;p48"/>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7" name="Google Shape;1247;p48"/>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8" name="Google Shape;1248;p48"/>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9" name="Google Shape;1249;p48"/>
          <p:cNvGrpSpPr/>
          <p:nvPr/>
        </p:nvGrpSpPr>
        <p:grpSpPr>
          <a:xfrm>
            <a:off x="1138046" y="1550171"/>
            <a:ext cx="446045" cy="445465"/>
            <a:chOff x="1649412" y="927100"/>
            <a:chExt cx="5011737" cy="5016500"/>
          </a:xfrm>
        </p:grpSpPr>
        <p:sp>
          <p:nvSpPr>
            <p:cNvPr id="1250" name="Google Shape;1250;p48"/>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8"/>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8"/>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53" name="Google Shape;1253;p48"/>
          <p:cNvGrpSpPr/>
          <p:nvPr/>
        </p:nvGrpSpPr>
        <p:grpSpPr>
          <a:xfrm>
            <a:off x="2418397" y="1550424"/>
            <a:ext cx="444870" cy="445286"/>
            <a:chOff x="1301750" y="920750"/>
            <a:chExt cx="5095875" cy="5100637"/>
          </a:xfrm>
        </p:grpSpPr>
        <p:sp>
          <p:nvSpPr>
            <p:cNvPr id="1254" name="Google Shape;1254;p48"/>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8"/>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8"/>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8"/>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8" name="Google Shape;1258;p48"/>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59" name="Google Shape;1259;p48"/>
          <p:cNvGrpSpPr/>
          <p:nvPr/>
        </p:nvGrpSpPr>
        <p:grpSpPr>
          <a:xfrm>
            <a:off x="4341570" y="1550333"/>
            <a:ext cx="445621" cy="445591"/>
            <a:chOff x="5732756" y="2682276"/>
            <a:chExt cx="719905" cy="719856"/>
          </a:xfrm>
        </p:grpSpPr>
        <p:sp>
          <p:nvSpPr>
            <p:cNvPr id="1260" name="Google Shape;1260;p48"/>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8"/>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8"/>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3" name="Google Shape;1263;p48"/>
          <p:cNvGrpSpPr/>
          <p:nvPr/>
        </p:nvGrpSpPr>
        <p:grpSpPr>
          <a:xfrm>
            <a:off x="4982887" y="1550327"/>
            <a:ext cx="445627" cy="445604"/>
            <a:chOff x="6768809" y="2682265"/>
            <a:chExt cx="719915" cy="719877"/>
          </a:xfrm>
        </p:grpSpPr>
        <p:sp>
          <p:nvSpPr>
            <p:cNvPr id="1264" name="Google Shape;1264;p48"/>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8"/>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6" name="Google Shape;1266;p48"/>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7" name="Google Shape;1267;p48"/>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8" name="Google Shape;1268;p48"/>
          <p:cNvGrpSpPr/>
          <p:nvPr/>
        </p:nvGrpSpPr>
        <p:grpSpPr>
          <a:xfrm>
            <a:off x="5624209" y="1550356"/>
            <a:ext cx="445753" cy="445545"/>
            <a:chOff x="7804870" y="2682313"/>
            <a:chExt cx="720118" cy="719782"/>
          </a:xfrm>
        </p:grpSpPr>
        <p:sp>
          <p:nvSpPr>
            <p:cNvPr id="1269" name="Google Shape;1269;p48"/>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8"/>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1" name="Google Shape;1271;p48"/>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2" name="Google Shape;1272;p48"/>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8"/>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4" name="Google Shape;1274;p48"/>
          <p:cNvGrpSpPr/>
          <p:nvPr/>
        </p:nvGrpSpPr>
        <p:grpSpPr>
          <a:xfrm>
            <a:off x="6265657" y="1550125"/>
            <a:ext cx="446293" cy="446006"/>
            <a:chOff x="8841135" y="2681940"/>
            <a:chExt cx="720990" cy="720527"/>
          </a:xfrm>
        </p:grpSpPr>
        <p:sp>
          <p:nvSpPr>
            <p:cNvPr id="1275" name="Google Shape;1275;p48"/>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6" name="Google Shape;1276;p48"/>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7" name="Google Shape;1277;p48"/>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8"/>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8"/>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8"/>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1" name="Google Shape;1281;p48"/>
          <p:cNvGrpSpPr/>
          <p:nvPr/>
        </p:nvGrpSpPr>
        <p:grpSpPr>
          <a:xfrm>
            <a:off x="3699655" y="1550057"/>
            <a:ext cx="445260" cy="445260"/>
            <a:chOff x="4103687" y="1439862"/>
            <a:chExt cx="3986212" cy="3986211"/>
          </a:xfrm>
        </p:grpSpPr>
        <p:sp>
          <p:nvSpPr>
            <p:cNvPr id="1282" name="Google Shape;1282;p48"/>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3" name="Google Shape;1283;p48"/>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4" name="Google Shape;1284;p48"/>
          <p:cNvGrpSpPr/>
          <p:nvPr/>
        </p:nvGrpSpPr>
        <p:grpSpPr>
          <a:xfrm>
            <a:off x="6907645" y="1550361"/>
            <a:ext cx="445803" cy="445535"/>
            <a:chOff x="9878272" y="2682320"/>
            <a:chExt cx="720199" cy="719767"/>
          </a:xfrm>
        </p:grpSpPr>
        <p:sp>
          <p:nvSpPr>
            <p:cNvPr id="1285" name="Google Shape;1285;p48"/>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48"/>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8"/>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8" name="Google Shape;1288;p48"/>
          <p:cNvGrpSpPr/>
          <p:nvPr/>
        </p:nvGrpSpPr>
        <p:grpSpPr>
          <a:xfrm>
            <a:off x="7549143" y="1550278"/>
            <a:ext cx="445700" cy="445701"/>
            <a:chOff x="10914618" y="2682187"/>
            <a:chExt cx="720033" cy="720033"/>
          </a:xfrm>
        </p:grpSpPr>
        <p:sp>
          <p:nvSpPr>
            <p:cNvPr id="1289" name="Google Shape;1289;p48"/>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0" name="Google Shape;1290;p48"/>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1" name="Google Shape;1291;p48"/>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2" name="Google Shape;1292;p48"/>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3" name="Google Shape;1293;p48"/>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4" name="Google Shape;1294;p48"/>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95" name="Google Shape;1295;p48"/>
          <p:cNvGrpSpPr/>
          <p:nvPr/>
        </p:nvGrpSpPr>
        <p:grpSpPr>
          <a:xfrm>
            <a:off x="1772664" y="843057"/>
            <a:ext cx="361521" cy="445816"/>
            <a:chOff x="1582665" y="1011072"/>
            <a:chExt cx="584040" cy="720220"/>
          </a:xfrm>
        </p:grpSpPr>
        <p:sp>
          <p:nvSpPr>
            <p:cNvPr id="1296" name="Google Shape;1296;p48"/>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7" name="Google Shape;1297;p48"/>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8" name="Google Shape;1298;p48"/>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9" name="Google Shape;1299;p48"/>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0" name="Google Shape;1300;p48"/>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01" name="Google Shape;1301;p48"/>
          <p:cNvGrpSpPr/>
          <p:nvPr/>
        </p:nvGrpSpPr>
        <p:grpSpPr>
          <a:xfrm>
            <a:off x="2374048" y="843078"/>
            <a:ext cx="379481" cy="445796"/>
            <a:chOff x="2554206" y="1011105"/>
            <a:chExt cx="613055" cy="720187"/>
          </a:xfrm>
        </p:grpSpPr>
        <p:sp>
          <p:nvSpPr>
            <p:cNvPr id="1302" name="Google Shape;1302;p48"/>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3" name="Google Shape;1303;p48"/>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4" name="Google Shape;1304;p48"/>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05" name="Google Shape;1305;p48"/>
          <p:cNvGrpSpPr/>
          <p:nvPr/>
        </p:nvGrpSpPr>
        <p:grpSpPr>
          <a:xfrm>
            <a:off x="6922223" y="797418"/>
            <a:ext cx="460705" cy="491455"/>
            <a:chOff x="9901824" y="937343"/>
            <a:chExt cx="744273" cy="793950"/>
          </a:xfrm>
        </p:grpSpPr>
        <p:grpSp>
          <p:nvGrpSpPr>
            <p:cNvPr id="1306" name="Google Shape;1306;p48"/>
            <p:cNvGrpSpPr/>
            <p:nvPr/>
          </p:nvGrpSpPr>
          <p:grpSpPr>
            <a:xfrm>
              <a:off x="9901824" y="937343"/>
              <a:ext cx="744273" cy="793950"/>
              <a:chOff x="9901824" y="937343"/>
              <a:chExt cx="744273" cy="793950"/>
            </a:xfrm>
          </p:grpSpPr>
          <p:sp>
            <p:nvSpPr>
              <p:cNvPr id="1307" name="Google Shape;1307;p48"/>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8"/>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8"/>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0" name="Google Shape;1310;p48"/>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1" name="Google Shape;1311;p48"/>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8"/>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8"/>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8"/>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5" name="Google Shape;1315;p48"/>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6" name="Google Shape;1316;p48"/>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317" name="Google Shape;1317;p48"/>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8"/>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8"/>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8"/>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8"/>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2" name="Google Shape;1322;p48"/>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3" name="Google Shape;1323;p48"/>
          <p:cNvGrpSpPr/>
          <p:nvPr/>
        </p:nvGrpSpPr>
        <p:grpSpPr>
          <a:xfrm>
            <a:off x="2993392" y="843244"/>
            <a:ext cx="369868" cy="445629"/>
            <a:chOff x="3554761" y="1011374"/>
            <a:chExt cx="597525" cy="719918"/>
          </a:xfrm>
        </p:grpSpPr>
        <p:sp>
          <p:nvSpPr>
            <p:cNvPr id="1324" name="Google Shape;1324;p48"/>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8"/>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8"/>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8"/>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8" name="Google Shape;1328;p48"/>
          <p:cNvGrpSpPr/>
          <p:nvPr/>
        </p:nvGrpSpPr>
        <p:grpSpPr>
          <a:xfrm>
            <a:off x="3603122" y="843032"/>
            <a:ext cx="370755" cy="445841"/>
            <a:chOff x="4539787" y="1011032"/>
            <a:chExt cx="598958" cy="720261"/>
          </a:xfrm>
        </p:grpSpPr>
        <p:sp>
          <p:nvSpPr>
            <p:cNvPr id="1329" name="Google Shape;1329;p48"/>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0" name="Google Shape;1330;p48"/>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1" name="Google Shape;1331;p48"/>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8"/>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8"/>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4" name="Google Shape;1334;p48"/>
          <p:cNvGrpSpPr/>
          <p:nvPr/>
        </p:nvGrpSpPr>
        <p:grpSpPr>
          <a:xfrm>
            <a:off x="4213740" y="843140"/>
            <a:ext cx="366917" cy="445733"/>
            <a:chOff x="5526246" y="1011207"/>
            <a:chExt cx="592758" cy="720086"/>
          </a:xfrm>
        </p:grpSpPr>
        <p:sp>
          <p:nvSpPr>
            <p:cNvPr id="1335" name="Google Shape;1335;p48"/>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6" name="Google Shape;1336;p48"/>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8"/>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8"/>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9" name="Google Shape;1339;p48"/>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0" name="Google Shape;1340;p48"/>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1" name="Google Shape;1341;p48"/>
          <p:cNvGrpSpPr/>
          <p:nvPr/>
        </p:nvGrpSpPr>
        <p:grpSpPr>
          <a:xfrm>
            <a:off x="1168508" y="843134"/>
            <a:ext cx="364294" cy="445740"/>
            <a:chOff x="606645" y="1011196"/>
            <a:chExt cx="588520" cy="720096"/>
          </a:xfrm>
        </p:grpSpPr>
        <p:sp>
          <p:nvSpPr>
            <p:cNvPr id="1342" name="Google Shape;1342;p48"/>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3" name="Google Shape;1343;p48"/>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4" name="Google Shape;1344;p48"/>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8"/>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6" name="Google Shape;1346;p48"/>
          <p:cNvGrpSpPr/>
          <p:nvPr/>
        </p:nvGrpSpPr>
        <p:grpSpPr>
          <a:xfrm>
            <a:off x="7622791" y="843111"/>
            <a:ext cx="298405" cy="445762"/>
            <a:chOff x="11033597" y="1011159"/>
            <a:chExt cx="482075" cy="720133"/>
          </a:xfrm>
        </p:grpSpPr>
        <p:sp>
          <p:nvSpPr>
            <p:cNvPr id="1347" name="Google Shape;1347;p48"/>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48" name="Google Shape;1348;p48"/>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49" name="Google Shape;1349;p48"/>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0" name="Google Shape;1350;p48"/>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51" name="Google Shape;1351;p48"/>
          <p:cNvGrpSpPr/>
          <p:nvPr/>
        </p:nvGrpSpPr>
        <p:grpSpPr>
          <a:xfrm>
            <a:off x="6221656" y="797418"/>
            <a:ext cx="460705" cy="491455"/>
            <a:chOff x="8770051" y="937343"/>
            <a:chExt cx="744273" cy="793950"/>
          </a:xfrm>
        </p:grpSpPr>
        <p:sp>
          <p:nvSpPr>
            <p:cNvPr id="1352" name="Google Shape;1352;p48"/>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53" name="Google Shape;1353;p48"/>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54" name="Google Shape;1354;p48"/>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55" name="Google Shape;1355;p48"/>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56" name="Google Shape;1356;p48"/>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57" name="Google Shape;1357;p48"/>
            <p:cNvGrpSpPr/>
            <p:nvPr/>
          </p:nvGrpSpPr>
          <p:grpSpPr>
            <a:xfrm>
              <a:off x="8770051" y="937343"/>
              <a:ext cx="744273" cy="793950"/>
              <a:chOff x="6565437" y="1588001"/>
              <a:chExt cx="744273" cy="793950"/>
            </a:xfrm>
          </p:grpSpPr>
          <p:sp>
            <p:nvSpPr>
              <p:cNvPr id="1358" name="Google Shape;1358;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9" name="Google Shape;1359;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0" name="Google Shape;1360;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1" name="Google Shape;1361;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2" name="Google Shape;1362;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3" name="Google Shape;1363;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4" name="Google Shape;1364;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5" name="Google Shape;1365;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6" name="Google Shape;1366;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7" name="Google Shape;1367;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68" name="Google Shape;1368;p48"/>
          <p:cNvGrpSpPr/>
          <p:nvPr/>
        </p:nvGrpSpPr>
        <p:grpSpPr>
          <a:xfrm>
            <a:off x="4820520" y="797418"/>
            <a:ext cx="460705" cy="491455"/>
            <a:chOff x="6506504" y="937343"/>
            <a:chExt cx="744273" cy="793950"/>
          </a:xfrm>
        </p:grpSpPr>
        <p:sp>
          <p:nvSpPr>
            <p:cNvPr id="1369" name="Google Shape;1369;p48"/>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70" name="Google Shape;1370;p48"/>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71" name="Google Shape;1371;p48"/>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72" name="Google Shape;1372;p48"/>
            <p:cNvGrpSpPr/>
            <p:nvPr/>
          </p:nvGrpSpPr>
          <p:grpSpPr>
            <a:xfrm>
              <a:off x="6506504" y="937343"/>
              <a:ext cx="744273" cy="793950"/>
              <a:chOff x="6565437" y="1588001"/>
              <a:chExt cx="744273" cy="793950"/>
            </a:xfrm>
          </p:grpSpPr>
          <p:sp>
            <p:nvSpPr>
              <p:cNvPr id="1373" name="Google Shape;1373;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4" name="Google Shape;1374;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5" name="Google Shape;1375;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83" name="Google Shape;1383;p48"/>
          <p:cNvGrpSpPr/>
          <p:nvPr/>
        </p:nvGrpSpPr>
        <p:grpSpPr>
          <a:xfrm>
            <a:off x="5521088" y="797418"/>
            <a:ext cx="460705" cy="491455"/>
            <a:chOff x="7638277" y="937343"/>
            <a:chExt cx="744273" cy="793950"/>
          </a:xfrm>
        </p:grpSpPr>
        <p:sp>
          <p:nvSpPr>
            <p:cNvPr id="1384" name="Google Shape;1384;p48"/>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85" name="Google Shape;1385;p48"/>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86" name="Google Shape;1386;p48"/>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87" name="Google Shape;1387;p48"/>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88" name="Google Shape;1388;p48"/>
            <p:cNvGrpSpPr/>
            <p:nvPr/>
          </p:nvGrpSpPr>
          <p:grpSpPr>
            <a:xfrm>
              <a:off x="7638277" y="937343"/>
              <a:ext cx="744273" cy="793950"/>
              <a:chOff x="6565437" y="1588001"/>
              <a:chExt cx="744273" cy="793950"/>
            </a:xfrm>
          </p:grpSpPr>
          <p:sp>
            <p:nvSpPr>
              <p:cNvPr id="1389" name="Google Shape;1389;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2" name="Google Shape;1392;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3" name="Google Shape;1393;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6" name="Google Shape;1396;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7" name="Google Shape;1397;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8" name="Google Shape;1398;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99" name="Google Shape;1399;p48"/>
          <p:cNvGrpSpPr/>
          <p:nvPr/>
        </p:nvGrpSpPr>
        <p:grpSpPr>
          <a:xfrm>
            <a:off x="3061198" y="2986973"/>
            <a:ext cx="445779" cy="400764"/>
            <a:chOff x="3778727" y="4460423"/>
            <a:chExt cx="720160" cy="647438"/>
          </a:xfrm>
        </p:grpSpPr>
        <p:sp>
          <p:nvSpPr>
            <p:cNvPr id="1400" name="Google Shape;1400;p48"/>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1" name="Google Shape;1401;p48"/>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2" name="Google Shape;1402;p48"/>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3" name="Google Shape;1403;p48"/>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4" name="Google Shape;1404;p48"/>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8"/>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8"/>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7" name="Google Shape;1407;p48"/>
          <p:cNvGrpSpPr/>
          <p:nvPr/>
        </p:nvGrpSpPr>
        <p:grpSpPr>
          <a:xfrm>
            <a:off x="1138083" y="2972048"/>
            <a:ext cx="445680" cy="430613"/>
            <a:chOff x="557494" y="4436312"/>
            <a:chExt cx="720000" cy="695660"/>
          </a:xfrm>
        </p:grpSpPr>
        <p:sp>
          <p:nvSpPr>
            <p:cNvPr id="1408" name="Google Shape;1408;p48"/>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8"/>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8"/>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8"/>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2" name="Google Shape;1412;p48"/>
          <p:cNvGrpSpPr/>
          <p:nvPr/>
        </p:nvGrpSpPr>
        <p:grpSpPr>
          <a:xfrm>
            <a:off x="4343305" y="2964459"/>
            <a:ext cx="445833" cy="445792"/>
            <a:chOff x="5926265" y="4424051"/>
            <a:chExt cx="720246" cy="720181"/>
          </a:xfrm>
        </p:grpSpPr>
        <p:sp>
          <p:nvSpPr>
            <p:cNvPr id="1413" name="Google Shape;1413;p48"/>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8"/>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8"/>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8"/>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7" name="Google Shape;1417;p48"/>
          <p:cNvGrpSpPr/>
          <p:nvPr/>
        </p:nvGrpSpPr>
        <p:grpSpPr>
          <a:xfrm>
            <a:off x="1779066" y="2984013"/>
            <a:ext cx="445680" cy="406684"/>
            <a:chOff x="1631150" y="4455641"/>
            <a:chExt cx="720000" cy="657002"/>
          </a:xfrm>
        </p:grpSpPr>
        <p:sp>
          <p:nvSpPr>
            <p:cNvPr id="1418" name="Google Shape;1418;p48"/>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8"/>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8"/>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8"/>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8"/>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3" name="Google Shape;1423;p48"/>
          <p:cNvGrpSpPr/>
          <p:nvPr/>
        </p:nvGrpSpPr>
        <p:grpSpPr>
          <a:xfrm>
            <a:off x="2420095" y="2983429"/>
            <a:ext cx="445680" cy="407853"/>
            <a:chOff x="2704878" y="4454697"/>
            <a:chExt cx="720000" cy="658889"/>
          </a:xfrm>
        </p:grpSpPr>
        <p:sp>
          <p:nvSpPr>
            <p:cNvPr id="1424" name="Google Shape;1424;p48"/>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5" name="Google Shape;1425;p48"/>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6" name="Google Shape;1426;p48"/>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8"/>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8"/>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8"/>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0" name="Google Shape;1430;p48"/>
          <p:cNvGrpSpPr/>
          <p:nvPr/>
        </p:nvGrpSpPr>
        <p:grpSpPr>
          <a:xfrm>
            <a:off x="3702366" y="2985387"/>
            <a:ext cx="445549" cy="403935"/>
            <a:chOff x="4852681" y="4457861"/>
            <a:chExt cx="719788" cy="652561"/>
          </a:xfrm>
        </p:grpSpPr>
        <p:sp>
          <p:nvSpPr>
            <p:cNvPr id="1431" name="Google Shape;1431;p48"/>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2" name="Google Shape;1432;p48"/>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3" name="Google Shape;1433;p48"/>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34" name="Google Shape;1434;p48"/>
          <p:cNvGrpSpPr/>
          <p:nvPr/>
        </p:nvGrpSpPr>
        <p:grpSpPr>
          <a:xfrm>
            <a:off x="4984527" y="2975824"/>
            <a:ext cx="445818" cy="423063"/>
            <a:chOff x="7000306" y="4442411"/>
            <a:chExt cx="720224" cy="683463"/>
          </a:xfrm>
        </p:grpSpPr>
        <p:sp>
          <p:nvSpPr>
            <p:cNvPr id="1435" name="Google Shape;1435;p48"/>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6" name="Google Shape;1436;p48"/>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7" name="Google Shape;1437;p48"/>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8" name="Google Shape;1438;p48"/>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9" name="Google Shape;1439;p48"/>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40" name="Google Shape;1440;p48"/>
          <p:cNvGrpSpPr/>
          <p:nvPr/>
        </p:nvGrpSpPr>
        <p:grpSpPr>
          <a:xfrm>
            <a:off x="5625735" y="2973621"/>
            <a:ext cx="445779" cy="427468"/>
            <a:chOff x="8074325" y="4438852"/>
            <a:chExt cx="720160" cy="690579"/>
          </a:xfrm>
        </p:grpSpPr>
        <p:sp>
          <p:nvSpPr>
            <p:cNvPr id="1441" name="Google Shape;1441;p48"/>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42" name="Google Shape;1442;p48"/>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43" name="Google Shape;1443;p48"/>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44" name="Google Shape;1444;p48"/>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45" name="Google Shape;1445;p48"/>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46" name="Google Shape;1446;p48"/>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47" name="Google Shape;1447;p48"/>
          <p:cNvGrpSpPr/>
          <p:nvPr/>
        </p:nvGrpSpPr>
        <p:grpSpPr>
          <a:xfrm>
            <a:off x="6908080" y="2987570"/>
            <a:ext cx="445629" cy="399565"/>
            <a:chOff x="9878975" y="4425243"/>
            <a:chExt cx="719918" cy="645502"/>
          </a:xfrm>
        </p:grpSpPr>
        <p:sp>
          <p:nvSpPr>
            <p:cNvPr id="1448" name="Google Shape;1448;p48"/>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8"/>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8"/>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1" name="Google Shape;1451;p48"/>
          <p:cNvGrpSpPr/>
          <p:nvPr/>
        </p:nvGrpSpPr>
        <p:grpSpPr>
          <a:xfrm>
            <a:off x="7549097" y="2976371"/>
            <a:ext cx="445785" cy="421964"/>
            <a:chOff x="10914544" y="4407150"/>
            <a:chExt cx="720170" cy="681687"/>
          </a:xfrm>
        </p:grpSpPr>
        <p:sp>
          <p:nvSpPr>
            <p:cNvPr id="1452" name="Google Shape;1452;p48"/>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8"/>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8"/>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8"/>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6" name="Google Shape;1456;p48"/>
          <p:cNvGrpSpPr/>
          <p:nvPr/>
        </p:nvGrpSpPr>
        <p:grpSpPr>
          <a:xfrm>
            <a:off x="6266887" y="2984485"/>
            <a:ext cx="445805" cy="405735"/>
            <a:chOff x="8843122" y="4420259"/>
            <a:chExt cx="720202" cy="655469"/>
          </a:xfrm>
        </p:grpSpPr>
        <p:sp>
          <p:nvSpPr>
            <p:cNvPr id="1457" name="Google Shape;1457;p48"/>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8" name="Google Shape;1458;p48"/>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9" name="Google Shape;1459;p48"/>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8"/>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8"/>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8"/>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63" name="Google Shape;1463;p48"/>
          <p:cNvGrpSpPr/>
          <p:nvPr/>
        </p:nvGrpSpPr>
        <p:grpSpPr>
          <a:xfrm>
            <a:off x="3069757" y="2283047"/>
            <a:ext cx="445812" cy="394518"/>
            <a:chOff x="1510757" y="3225422"/>
            <a:chExt cx="720214" cy="637347"/>
          </a:xfrm>
        </p:grpSpPr>
        <p:sp>
          <p:nvSpPr>
            <p:cNvPr id="1464" name="Google Shape;1464;p48"/>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8"/>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8"/>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8"/>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8"/>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8"/>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8"/>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1" name="Google Shape;1471;p48"/>
          <p:cNvGrpSpPr/>
          <p:nvPr/>
        </p:nvGrpSpPr>
        <p:grpSpPr>
          <a:xfrm>
            <a:off x="3761148" y="2300567"/>
            <a:ext cx="445767" cy="359478"/>
            <a:chOff x="2595501" y="3253725"/>
            <a:chExt cx="720141" cy="580739"/>
          </a:xfrm>
        </p:grpSpPr>
        <p:sp>
          <p:nvSpPr>
            <p:cNvPr id="1472" name="Google Shape;1472;p48"/>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8"/>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4" name="Google Shape;1474;p48"/>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5" name="Google Shape;1475;p48"/>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6" name="Google Shape;1476;p48"/>
          <p:cNvGrpSpPr/>
          <p:nvPr/>
        </p:nvGrpSpPr>
        <p:grpSpPr>
          <a:xfrm>
            <a:off x="5143819" y="2257535"/>
            <a:ext cx="443879" cy="445541"/>
            <a:chOff x="4764809" y="3184208"/>
            <a:chExt cx="717090" cy="719775"/>
          </a:xfrm>
        </p:grpSpPr>
        <p:sp>
          <p:nvSpPr>
            <p:cNvPr id="1477" name="Google Shape;1477;p48"/>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8"/>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9" name="Google Shape;1479;p48"/>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0" name="Google Shape;1480;p48"/>
          <p:cNvGrpSpPr/>
          <p:nvPr/>
        </p:nvGrpSpPr>
        <p:grpSpPr>
          <a:xfrm>
            <a:off x="4452495" y="2286500"/>
            <a:ext cx="445746" cy="387612"/>
            <a:chOff x="3680173" y="3231000"/>
            <a:chExt cx="720106" cy="626190"/>
          </a:xfrm>
        </p:grpSpPr>
        <p:sp>
          <p:nvSpPr>
            <p:cNvPr id="1481" name="Google Shape;1481;p48"/>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8"/>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8"/>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8"/>
          <p:cNvGrpSpPr/>
          <p:nvPr/>
        </p:nvGrpSpPr>
        <p:grpSpPr>
          <a:xfrm>
            <a:off x="6524582" y="2257496"/>
            <a:ext cx="443283" cy="445620"/>
            <a:chOff x="6931035" y="3184144"/>
            <a:chExt cx="716128" cy="719903"/>
          </a:xfrm>
        </p:grpSpPr>
        <p:sp>
          <p:nvSpPr>
            <p:cNvPr id="1485" name="Google Shape;1485;p48"/>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8"/>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8"/>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8" name="Google Shape;1488;p48"/>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9" name="Google Shape;1489;p48"/>
          <p:cNvGrpSpPr/>
          <p:nvPr/>
        </p:nvGrpSpPr>
        <p:grpSpPr>
          <a:xfrm>
            <a:off x="5833276" y="2257448"/>
            <a:ext cx="445727" cy="445714"/>
            <a:chOff x="5846429" y="3184067"/>
            <a:chExt cx="720076" cy="720055"/>
          </a:xfrm>
        </p:grpSpPr>
        <p:sp>
          <p:nvSpPr>
            <p:cNvPr id="1490" name="Google Shape;1490;p48"/>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8"/>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2" name="Google Shape;1492;p48"/>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3" name="Google Shape;1493;p48"/>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4" name="Google Shape;1494;p48"/>
          <p:cNvGrpSpPr/>
          <p:nvPr/>
        </p:nvGrpSpPr>
        <p:grpSpPr>
          <a:xfrm>
            <a:off x="2520481" y="2257393"/>
            <a:ext cx="303698" cy="445825"/>
            <a:chOff x="655600" y="3183978"/>
            <a:chExt cx="490627" cy="720234"/>
          </a:xfrm>
        </p:grpSpPr>
        <p:sp>
          <p:nvSpPr>
            <p:cNvPr id="1495" name="Google Shape;1495;p48"/>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6" name="Google Shape;1496;p48"/>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7" name="Google Shape;1497;p48"/>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8"/>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8"/>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0" name="Google Shape;1500;p48"/>
          <p:cNvGrpSpPr/>
          <p:nvPr/>
        </p:nvGrpSpPr>
        <p:grpSpPr>
          <a:xfrm>
            <a:off x="7213443" y="2257509"/>
            <a:ext cx="189785" cy="445592"/>
            <a:chOff x="8011692" y="3184166"/>
            <a:chExt cx="306600" cy="719859"/>
          </a:xfrm>
        </p:grpSpPr>
        <p:sp>
          <p:nvSpPr>
            <p:cNvPr id="1501" name="Google Shape;1501;p48"/>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2" name="Google Shape;1502;p48"/>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3" name="Google Shape;1503;p48"/>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4" name="Google Shape;1504;p48"/>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5" name="Google Shape;1505;p48"/>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6" name="Google Shape;1506;p48"/>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07" name="Google Shape;1507;p48"/>
          <p:cNvGrpSpPr/>
          <p:nvPr/>
        </p:nvGrpSpPr>
        <p:grpSpPr>
          <a:xfrm>
            <a:off x="7648230" y="2257259"/>
            <a:ext cx="246199" cy="445516"/>
            <a:chOff x="4556125" y="630237"/>
            <a:chExt cx="3081338" cy="5568950"/>
          </a:xfrm>
        </p:grpSpPr>
        <p:sp>
          <p:nvSpPr>
            <p:cNvPr id="1508" name="Google Shape;1508;p48"/>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9" name="Google Shape;1509;p48"/>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0" name="Google Shape;1510;p48"/>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1" name="Google Shape;1511;p48"/>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2" name="Google Shape;1512;p48"/>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3" name="Google Shape;1513;p48"/>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4" name="Google Shape;1514;p48"/>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15" name="Google Shape;1515;p48"/>
          <p:cNvGrpSpPr/>
          <p:nvPr/>
        </p:nvGrpSpPr>
        <p:grpSpPr>
          <a:xfrm>
            <a:off x="1829253" y="2257459"/>
            <a:ext cx="445768" cy="445697"/>
            <a:chOff x="1674084" y="3214987"/>
            <a:chExt cx="720142" cy="720027"/>
          </a:xfrm>
        </p:grpSpPr>
        <p:sp>
          <p:nvSpPr>
            <p:cNvPr id="1516" name="Google Shape;1516;p48"/>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7" name="Google Shape;1517;p48"/>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8" name="Google Shape;1518;p48"/>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9" name="Google Shape;1519;p48"/>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0" name="Google Shape;1520;p48"/>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1" name="Google Shape;1521;p48"/>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2" name="Google Shape;1522;p48"/>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3" name="Google Shape;1523;p48"/>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4" name="Google Shape;1524;p48"/>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5" name="Google Shape;1525;p48"/>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6" name="Google Shape;1526;p48"/>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7" name="Google Shape;1527;p48"/>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28" name="Google Shape;1528;p48"/>
          <p:cNvGrpSpPr/>
          <p:nvPr/>
        </p:nvGrpSpPr>
        <p:grpSpPr>
          <a:xfrm>
            <a:off x="1138094" y="2257421"/>
            <a:ext cx="445578" cy="445773"/>
            <a:chOff x="557511" y="3214925"/>
            <a:chExt cx="719836" cy="720150"/>
          </a:xfrm>
        </p:grpSpPr>
        <p:sp>
          <p:nvSpPr>
            <p:cNvPr id="1529" name="Google Shape;1529;p48"/>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0" name="Google Shape;1530;p48"/>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1" name="Google Shape;1531;p48"/>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2" name="Google Shape;1532;p48"/>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3" name="Google Shape;1533;p48"/>
          <p:cNvGrpSpPr/>
          <p:nvPr/>
        </p:nvGrpSpPr>
        <p:grpSpPr>
          <a:xfrm>
            <a:off x="1081977" y="3693756"/>
            <a:ext cx="445905" cy="400522"/>
            <a:chOff x="1147762" y="1131887"/>
            <a:chExt cx="5137150" cy="4619626"/>
          </a:xfrm>
        </p:grpSpPr>
        <p:sp>
          <p:nvSpPr>
            <p:cNvPr id="1534" name="Google Shape;1534;p48"/>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5" name="Google Shape;1535;p48"/>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8"/>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7" name="Google Shape;1537;p48"/>
          <p:cNvGrpSpPr/>
          <p:nvPr/>
        </p:nvGrpSpPr>
        <p:grpSpPr>
          <a:xfrm>
            <a:off x="1879306" y="3687410"/>
            <a:ext cx="445901" cy="413282"/>
            <a:chOff x="1570037" y="1341437"/>
            <a:chExt cx="4943475" cy="4576762"/>
          </a:xfrm>
        </p:grpSpPr>
        <p:sp>
          <p:nvSpPr>
            <p:cNvPr id="1538" name="Google Shape;1538;p48"/>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39" name="Google Shape;1539;p48"/>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40" name="Google Shape;1540;p48"/>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41" name="Google Shape;1541;p48"/>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42" name="Google Shape;1542;p48"/>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43" name="Google Shape;1543;p48"/>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44" name="Google Shape;1544;p48"/>
          <p:cNvGrpSpPr/>
          <p:nvPr/>
        </p:nvGrpSpPr>
        <p:grpSpPr>
          <a:xfrm>
            <a:off x="4364629" y="3671511"/>
            <a:ext cx="441332" cy="445721"/>
            <a:chOff x="5770007" y="5489899"/>
            <a:chExt cx="712976" cy="720067"/>
          </a:xfrm>
        </p:grpSpPr>
        <p:sp>
          <p:nvSpPr>
            <p:cNvPr id="1545" name="Google Shape;1545;p48"/>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6" name="Google Shape;1546;p48"/>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7" name="Google Shape;1547;p48"/>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8" name="Google Shape;1548;p48"/>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9" name="Google Shape;1549;p48"/>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0" name="Google Shape;1550;p48"/>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1" name="Google Shape;1551;p48"/>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2" name="Google Shape;1552;p48"/>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53" name="Google Shape;1553;p48"/>
          <p:cNvGrpSpPr/>
          <p:nvPr/>
        </p:nvGrpSpPr>
        <p:grpSpPr>
          <a:xfrm>
            <a:off x="5157420" y="3693981"/>
            <a:ext cx="445651" cy="400824"/>
            <a:chOff x="7050768" y="5526199"/>
            <a:chExt cx="719953" cy="647534"/>
          </a:xfrm>
        </p:grpSpPr>
        <p:sp>
          <p:nvSpPr>
            <p:cNvPr id="1554" name="Google Shape;1554;p48"/>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5" name="Google Shape;1555;p48"/>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6" name="Google Shape;1556;p48"/>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7" name="Google Shape;1557;p48"/>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8" name="Google Shape;1558;p48"/>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9" name="Google Shape;1559;p48"/>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0" name="Google Shape;1560;p48"/>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1" name="Google Shape;1561;p48"/>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2" name="Google Shape;1562;p48"/>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3" name="Google Shape;1563;p48"/>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4" name="Google Shape;1564;p48"/>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5" name="Google Shape;1565;p48"/>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66" name="Google Shape;1566;p48"/>
          <p:cNvGrpSpPr/>
          <p:nvPr/>
        </p:nvGrpSpPr>
        <p:grpSpPr>
          <a:xfrm>
            <a:off x="6751936" y="3694051"/>
            <a:ext cx="445681" cy="400651"/>
            <a:chOff x="9626723" y="5526313"/>
            <a:chExt cx="720002" cy="647256"/>
          </a:xfrm>
        </p:grpSpPr>
        <p:sp>
          <p:nvSpPr>
            <p:cNvPr id="1567" name="Google Shape;1567;p48"/>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8" name="Google Shape;1568;p48"/>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9" name="Google Shape;1569;p48"/>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0" name="Google Shape;1570;p48"/>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1" name="Google Shape;1571;p48"/>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2" name="Google Shape;1572;p48"/>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3" name="Google Shape;1573;p48"/>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4" name="Google Shape;1574;p48"/>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5" name="Google Shape;1575;p48"/>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6" name="Google Shape;1576;p48"/>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7" name="Google Shape;1577;p48"/>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8" name="Google Shape;1578;p48"/>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79" name="Google Shape;1579;p48"/>
          <p:cNvGrpSpPr/>
          <p:nvPr/>
        </p:nvGrpSpPr>
        <p:grpSpPr>
          <a:xfrm>
            <a:off x="7549176" y="3671488"/>
            <a:ext cx="445582" cy="445743"/>
            <a:chOff x="10914672" y="5489861"/>
            <a:chExt cx="719842" cy="720102"/>
          </a:xfrm>
        </p:grpSpPr>
        <p:sp>
          <p:nvSpPr>
            <p:cNvPr id="1580" name="Google Shape;1580;p48"/>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1" name="Google Shape;1581;p48"/>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2" name="Google Shape;1582;p48"/>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3" name="Google Shape;1583;p48"/>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4" name="Google Shape;1584;p48"/>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5" name="Google Shape;1585;p48"/>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6" name="Google Shape;1586;p48"/>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7" name="Google Shape;1587;p48"/>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8" name="Google Shape;1588;p48"/>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9" name="Google Shape;1589;p48"/>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0" name="Google Shape;1590;p48"/>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1" name="Google Shape;1591;p48"/>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92" name="Google Shape;1592;p48"/>
          <p:cNvGrpSpPr/>
          <p:nvPr/>
        </p:nvGrpSpPr>
        <p:grpSpPr>
          <a:xfrm>
            <a:off x="5954636" y="3681752"/>
            <a:ext cx="445821" cy="425246"/>
            <a:chOff x="8338678" y="5506443"/>
            <a:chExt cx="720227" cy="686988"/>
          </a:xfrm>
        </p:grpSpPr>
        <p:sp>
          <p:nvSpPr>
            <p:cNvPr id="1593" name="Google Shape;1593;p48"/>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4" name="Google Shape;1594;p48"/>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5" name="Google Shape;1595;p48"/>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6" name="Google Shape;1596;p48"/>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7" name="Google Shape;1597;p48"/>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8" name="Google Shape;1598;p48"/>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99" name="Google Shape;1599;p48"/>
          <p:cNvGrpSpPr/>
          <p:nvPr/>
        </p:nvGrpSpPr>
        <p:grpSpPr>
          <a:xfrm>
            <a:off x="2676293" y="3736342"/>
            <a:ext cx="1336824" cy="316035"/>
            <a:chOff x="3042485" y="5594633"/>
            <a:chExt cx="2159652" cy="510557"/>
          </a:xfrm>
        </p:grpSpPr>
        <p:sp>
          <p:nvSpPr>
            <p:cNvPr id="1600" name="Google Shape;1600;p48"/>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1" name="Google Shape;1601;p48"/>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2" name="Google Shape;1602;p48"/>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3" name="Google Shape;1603;p48"/>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4" name="Google Shape;1604;p48"/>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5" name="Google Shape;1605;p48"/>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6" name="Google Shape;1606;p48"/>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7" name="Google Shape;1607;p48"/>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8" name="Google Shape;1608;p48"/>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9" name="Google Shape;1609;p48"/>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0" name="Google Shape;1610;p48"/>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1" name="Google Shape;1611;p48"/>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2" name="Google Shape;1612;p48"/>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3" name="Google Shape;1613;p48"/>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4" name="Google Shape;1614;p48"/>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15" name="Google Shape;1615;p48"/>
          <p:cNvGrpSpPr/>
          <p:nvPr/>
        </p:nvGrpSpPr>
        <p:grpSpPr>
          <a:xfrm>
            <a:off x="1879183" y="4379878"/>
            <a:ext cx="445738" cy="442950"/>
            <a:chOff x="1442627" y="5710929"/>
            <a:chExt cx="594318" cy="590600"/>
          </a:xfrm>
        </p:grpSpPr>
        <p:sp>
          <p:nvSpPr>
            <p:cNvPr id="1616" name="Google Shape;1616;p48"/>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7" name="Google Shape;1617;p48"/>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8" name="Google Shape;1618;p48"/>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9" name="Google Shape;1619;p48"/>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close/>
                </a:path>
              </a:pathLst>
            </a:custGeom>
            <a:solidFill>
              <a:srgbClr val="BD2A3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0" name="Google Shape;1620;p48"/>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21" name="Google Shape;1621;p48"/>
          <p:cNvGrpSpPr/>
          <p:nvPr/>
        </p:nvGrpSpPr>
        <p:grpSpPr>
          <a:xfrm>
            <a:off x="6788033" y="4378458"/>
            <a:ext cx="373053" cy="445791"/>
            <a:chOff x="8095060" y="5664590"/>
            <a:chExt cx="497404" cy="594389"/>
          </a:xfrm>
        </p:grpSpPr>
        <p:grpSp>
          <p:nvGrpSpPr>
            <p:cNvPr id="1622" name="Google Shape;1622;p48"/>
            <p:cNvGrpSpPr/>
            <p:nvPr/>
          </p:nvGrpSpPr>
          <p:grpSpPr>
            <a:xfrm>
              <a:off x="8095060" y="5969027"/>
              <a:ext cx="497404" cy="289951"/>
              <a:chOff x="8095060" y="5969027"/>
              <a:chExt cx="497404" cy="289951"/>
            </a:xfrm>
          </p:grpSpPr>
          <p:sp>
            <p:nvSpPr>
              <p:cNvPr id="1623" name="Google Shape;1623;p48"/>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4" name="Google Shape;1624;p48"/>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5" name="Google Shape;1625;p48"/>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26" name="Google Shape;1626;p48"/>
            <p:cNvGrpSpPr/>
            <p:nvPr/>
          </p:nvGrpSpPr>
          <p:grpSpPr>
            <a:xfrm>
              <a:off x="8095060" y="5867832"/>
              <a:ext cx="497404" cy="289312"/>
              <a:chOff x="8095060" y="5867832"/>
              <a:chExt cx="497404" cy="289312"/>
            </a:xfrm>
          </p:grpSpPr>
          <p:sp>
            <p:nvSpPr>
              <p:cNvPr id="1627" name="Google Shape;1627;p48"/>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8" name="Google Shape;1628;p48"/>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9" name="Google Shape;1629;p48"/>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30" name="Google Shape;1630;p48"/>
            <p:cNvGrpSpPr/>
            <p:nvPr/>
          </p:nvGrpSpPr>
          <p:grpSpPr>
            <a:xfrm>
              <a:off x="8095060" y="5765998"/>
              <a:ext cx="497404" cy="289312"/>
              <a:chOff x="8095060" y="5765998"/>
              <a:chExt cx="497404" cy="289312"/>
            </a:xfrm>
          </p:grpSpPr>
          <p:sp>
            <p:nvSpPr>
              <p:cNvPr id="1631" name="Google Shape;1631;p48"/>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2" name="Google Shape;1632;p48"/>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3" name="Google Shape;1633;p48"/>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34" name="Google Shape;1634;p48"/>
            <p:cNvGrpSpPr/>
            <p:nvPr/>
          </p:nvGrpSpPr>
          <p:grpSpPr>
            <a:xfrm>
              <a:off x="8095060" y="5664590"/>
              <a:ext cx="497404" cy="290164"/>
              <a:chOff x="8095060" y="5664590"/>
              <a:chExt cx="497404" cy="290164"/>
            </a:xfrm>
          </p:grpSpPr>
          <p:sp>
            <p:nvSpPr>
              <p:cNvPr id="1635" name="Google Shape;1635;p48"/>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6" name="Google Shape;1636;p48"/>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7" name="Google Shape;1637;p48"/>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638" name="Google Shape;1638;p48"/>
          <p:cNvGrpSpPr/>
          <p:nvPr/>
        </p:nvGrpSpPr>
        <p:grpSpPr>
          <a:xfrm>
            <a:off x="2870825" y="4378486"/>
            <a:ext cx="557162" cy="445734"/>
            <a:chOff x="4607809" y="5664627"/>
            <a:chExt cx="742883" cy="594312"/>
          </a:xfrm>
        </p:grpSpPr>
        <p:sp>
          <p:nvSpPr>
            <p:cNvPr id="1639" name="Google Shape;1639;p48"/>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0" name="Google Shape;1640;p48"/>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1" name="Google Shape;1641;p48"/>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2" name="Google Shape;1642;p48"/>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3" name="Google Shape;1643;p48"/>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4" name="Google Shape;1644;p48"/>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5" name="Google Shape;1645;p48"/>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6" name="Google Shape;1646;p48"/>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47" name="Google Shape;1647;p48"/>
          <p:cNvGrpSpPr/>
          <p:nvPr/>
        </p:nvGrpSpPr>
        <p:grpSpPr>
          <a:xfrm>
            <a:off x="3973890" y="4378543"/>
            <a:ext cx="1079865" cy="445620"/>
            <a:chOff x="2571250" y="5664711"/>
            <a:chExt cx="1439820" cy="594160"/>
          </a:xfrm>
        </p:grpSpPr>
        <p:sp>
          <p:nvSpPr>
            <p:cNvPr id="1648" name="Google Shape;1648;p48"/>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49" name="Google Shape;1649;p48"/>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50" name="Google Shape;1650;p48"/>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1" name="Google Shape;1651;p48"/>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52" name="Google Shape;1652;p48"/>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3" name="Google Shape;1653;p48"/>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54" name="Google Shape;1654;p48"/>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5" name="Google Shape;1655;p48"/>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56" name="Google Shape;1656;p48"/>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7" name="Google Shape;1657;p48"/>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58" name="Google Shape;1658;p48"/>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9" name="Google Shape;1659;p48"/>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60" name="Google Shape;1660;p48"/>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1" name="Google Shape;1661;p48"/>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62" name="Google Shape;1662;p48"/>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3" name="Google Shape;1663;p48"/>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64" name="Google Shape;1664;p48"/>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5" name="Google Shape;1665;p48"/>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6" name="Google Shape;1666;p48"/>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7" name="Google Shape;1667;p48"/>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8" name="Google Shape;1668;p48"/>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9" name="Google Shape;1669;p48"/>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70" name="Google Shape;1670;p48"/>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71" name="Google Shape;1671;p48"/>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672" name="Google Shape;1672;p48"/>
          <p:cNvGrpSpPr/>
          <p:nvPr/>
        </p:nvGrpSpPr>
        <p:grpSpPr>
          <a:xfrm>
            <a:off x="5599659" y="4378335"/>
            <a:ext cx="642470" cy="446036"/>
            <a:chOff x="6332670" y="5663946"/>
            <a:chExt cx="856627" cy="594715"/>
          </a:xfrm>
        </p:grpSpPr>
        <p:grpSp>
          <p:nvGrpSpPr>
            <p:cNvPr id="1673" name="Google Shape;1673;p48"/>
            <p:cNvGrpSpPr/>
            <p:nvPr/>
          </p:nvGrpSpPr>
          <p:grpSpPr>
            <a:xfrm>
              <a:off x="6392364" y="5663946"/>
              <a:ext cx="796933" cy="185801"/>
              <a:chOff x="3321050" y="1066800"/>
              <a:chExt cx="6505573" cy="1508125"/>
            </a:xfrm>
          </p:grpSpPr>
          <p:sp>
            <p:nvSpPr>
              <p:cNvPr id="1674" name="Google Shape;1674;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5" name="Google Shape;1675;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76" name="Google Shape;1676;p48"/>
            <p:cNvGrpSpPr/>
            <p:nvPr/>
          </p:nvGrpSpPr>
          <p:grpSpPr>
            <a:xfrm flipH="1">
              <a:off x="6332670" y="5868403"/>
              <a:ext cx="796933" cy="185801"/>
              <a:chOff x="3321050" y="1066800"/>
              <a:chExt cx="6505573" cy="1508125"/>
            </a:xfrm>
          </p:grpSpPr>
          <p:sp>
            <p:nvSpPr>
              <p:cNvPr id="1677" name="Google Shape;1677;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8" name="Google Shape;1678;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79" name="Google Shape;1679;p48"/>
            <p:cNvGrpSpPr/>
            <p:nvPr/>
          </p:nvGrpSpPr>
          <p:grpSpPr>
            <a:xfrm>
              <a:off x="6392364" y="6072860"/>
              <a:ext cx="796933" cy="185801"/>
              <a:chOff x="3321050" y="1066800"/>
              <a:chExt cx="6505573" cy="1508125"/>
            </a:xfrm>
          </p:grpSpPr>
          <p:sp>
            <p:nvSpPr>
              <p:cNvPr id="1680" name="Google Shape;1680;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1" name="Google Shape;1681;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682" name="Google Shape;1682;p48"/>
          <p:cNvSpPr txBox="1">
            <a:spLocks noGrp="1"/>
          </p:cNvSpPr>
          <p:nvPr>
            <p:ph type="title" idx="4294967295"/>
          </p:nvPr>
        </p:nvSpPr>
        <p:spPr>
          <a:xfrm>
            <a:off x="855300" y="249075"/>
            <a:ext cx="7433400" cy="39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a:t>DIAGRAMS AND INFOGRAPHICS</a:t>
            </a:r>
            <a:endParaRPr sz="2000"/>
          </a:p>
        </p:txBody>
      </p:sp>
      <p:sp>
        <p:nvSpPr>
          <p:cNvPr id="1683" name="Google Shape;1683;p4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687"/>
        <p:cNvGrpSpPr/>
        <p:nvPr/>
      </p:nvGrpSpPr>
      <p:grpSpPr>
        <a:xfrm>
          <a:off x="0" y="0"/>
          <a:ext cx="0" cy="0"/>
          <a:chOff x="0" y="0"/>
          <a:chExt cx="0" cy="0"/>
        </a:xfrm>
      </p:grpSpPr>
      <p:sp>
        <p:nvSpPr>
          <p:cNvPr id="1688" name="Google Shape;1688;p49"/>
          <p:cNvSpPr txBox="1"/>
          <p:nvPr/>
        </p:nvSpPr>
        <p:spPr>
          <a:xfrm>
            <a:off x="731900" y="2374250"/>
            <a:ext cx="7327500" cy="2570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3600">
                <a:solidFill>
                  <a:schemeClr val="dk1"/>
                </a:solidFill>
                <a:latin typeface="Inria Sans Light"/>
                <a:ea typeface="Inria Sans Light"/>
                <a:cs typeface="Inria Sans Light"/>
                <a:sym typeface="Inria Sans Light"/>
              </a:rPr>
              <a:t>✋👆👉👍👤👦👧👨👩👪💃🏃💑❤😂😉😋😒😭👶😸🐟🍒🍔💣📌📖🔨🎃🎈🎨🏈🏰🌏🔌🔑</a:t>
            </a:r>
            <a:r>
              <a:rPr lang="en" sz="2400">
                <a:solidFill>
                  <a:schemeClr val="lt1"/>
                </a:solidFill>
                <a:highlight>
                  <a:schemeClr val="accent3"/>
                </a:highlight>
                <a:latin typeface="Inria Sans Light"/>
                <a:ea typeface="Inria Sans Light"/>
                <a:cs typeface="Inria Sans Light"/>
                <a:sym typeface="Inria Sans Light"/>
              </a:rPr>
              <a:t> and many more...</a:t>
            </a:r>
            <a:endParaRPr sz="2400">
              <a:solidFill>
                <a:schemeClr val="lt1"/>
              </a:solidFill>
              <a:highlight>
                <a:schemeClr val="accent3"/>
              </a:highlight>
              <a:latin typeface="Inria Sans Light"/>
              <a:ea typeface="Inria Sans Light"/>
              <a:cs typeface="Inria Sans Light"/>
              <a:sym typeface="Inria Sans Light"/>
            </a:endParaRPr>
          </a:p>
        </p:txBody>
      </p:sp>
      <p:sp>
        <p:nvSpPr>
          <p:cNvPr id="1689" name="Google Shape;1689;p4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46</a:t>
            </a:fld>
            <a:endParaRPr/>
          </a:p>
        </p:txBody>
      </p:sp>
      <p:sp>
        <p:nvSpPr>
          <p:cNvPr id="1690" name="Google Shape;1690;p49"/>
          <p:cNvSpPr txBox="1">
            <a:spLocks noGrp="1"/>
          </p:cNvSpPr>
          <p:nvPr>
            <p:ph type="body" idx="4294967295"/>
          </p:nvPr>
        </p:nvSpPr>
        <p:spPr>
          <a:xfrm>
            <a:off x="732025" y="856425"/>
            <a:ext cx="7327500" cy="115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400" b="1"/>
              <a:t>You can also use any emoji as an icon!</a:t>
            </a:r>
            <a:r>
              <a:rPr lang="en" sz="1400"/>
              <a:t/>
            </a:r>
            <a:br>
              <a:rPr lang="en" sz="1400"/>
            </a:br>
            <a:r>
              <a:rPr lang="en" sz="1400"/>
              <a:t>And of course it resizes without losing quality.</a:t>
            </a:r>
            <a:endParaRPr sz="1400"/>
          </a:p>
          <a:p>
            <a:pPr marL="0" lvl="0" indent="0" algn="l" rtl="0">
              <a:spcBef>
                <a:spcPts val="600"/>
              </a:spcBef>
              <a:spcAft>
                <a:spcPts val="600"/>
              </a:spcAft>
              <a:buNone/>
            </a:pPr>
            <a:r>
              <a:rPr lang="en" sz="1400"/>
              <a:t>How? Follow Google instructions </a:t>
            </a:r>
            <a:r>
              <a:rPr lang="en" sz="1400" u="sng">
                <a:hlinkClick r:id="rId3"/>
              </a:rPr>
              <a:t>https://twitter.com/googledocs/status/730087240156643328</a:t>
            </a:r>
            <a:endParaRPr sz="1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endParaRPr lang="it-I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Codice MATLAB</a:t>
            </a:r>
            <a:endParaRPr/>
          </a:p>
        </p:txBody>
      </p:sp>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None/>
            </a:pPr>
            <a:endParaRPr/>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pic>
        <p:nvPicPr>
          <p:cNvPr id="96259" name="Picture 3"/>
          <p:cNvPicPr>
            <a:picLocks noChangeAspect="1" noChangeArrowheads="1"/>
          </p:cNvPicPr>
          <p:nvPr/>
        </p:nvPicPr>
        <p:blipFill>
          <a:blip r:embed="rId3"/>
          <a:srcRect/>
          <a:stretch>
            <a:fillRect/>
          </a:stretch>
        </p:blipFill>
        <p:spPr bwMode="auto">
          <a:xfrm>
            <a:off x="2428860" y="1500180"/>
            <a:ext cx="4000528" cy="33306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Python</a:t>
            </a:r>
            <a:endParaRPr/>
          </a:p>
        </p:txBody>
      </p:sp>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None/>
            </a:pPr>
            <a:r>
              <a:rPr lang="it-IT" dirty="0" smtClean="0"/>
              <a:t>Librerie open source utilizzate:</a:t>
            </a:r>
          </a:p>
          <a:p>
            <a:pPr marL="457200" lvl="0" indent="-342900" algn="l" rtl="0">
              <a:spcBef>
                <a:spcPts val="0"/>
              </a:spcBef>
              <a:spcAft>
                <a:spcPts val="0"/>
              </a:spcAft>
              <a:buSzPts val="1800"/>
              <a:buFont typeface="Wingdings" pitchFamily="2" charset="2"/>
              <a:buChar char="§"/>
            </a:pPr>
            <a:r>
              <a:rPr lang="it-IT" dirty="0" err="1" smtClean="0"/>
              <a:t>NumPy</a:t>
            </a:r>
            <a:r>
              <a:rPr lang="it-IT" dirty="0" smtClean="0"/>
              <a:t>: Creazione vettore </a:t>
            </a:r>
            <a:r>
              <a:rPr lang="it-IT" dirty="0" err="1" smtClean="0"/>
              <a:t>xe</a:t>
            </a:r>
            <a:r>
              <a:rPr lang="it-IT" dirty="0" smtClean="0"/>
              <a:t> e calcolo norma per errore relativo (DOC)</a:t>
            </a:r>
          </a:p>
          <a:p>
            <a:pPr marL="457200" lvl="0" indent="-342900" algn="l" rtl="0">
              <a:spcBef>
                <a:spcPts val="0"/>
              </a:spcBef>
              <a:spcAft>
                <a:spcPts val="0"/>
              </a:spcAft>
              <a:buSzPts val="1800"/>
              <a:buFont typeface="Wingdings" pitchFamily="2" charset="2"/>
              <a:buChar char="§"/>
            </a:pPr>
            <a:r>
              <a:rPr lang="it-IT" dirty="0" err="1" smtClean="0"/>
              <a:t>SciPy</a:t>
            </a:r>
            <a:r>
              <a:rPr lang="it-IT" dirty="0" smtClean="0"/>
              <a:t>: Lettura matrice e risoluzione sistema lineare per matrici generiche (DOC)</a:t>
            </a:r>
          </a:p>
          <a:p>
            <a:pPr marL="457200" lvl="0" indent="-342900" algn="l" rtl="0">
              <a:spcBef>
                <a:spcPts val="0"/>
              </a:spcBef>
              <a:spcAft>
                <a:spcPts val="0"/>
              </a:spcAft>
              <a:buSzPts val="1800"/>
              <a:buFont typeface="Wingdings" pitchFamily="2" charset="2"/>
              <a:buChar char="§"/>
            </a:pPr>
            <a:r>
              <a:rPr lang="it-IT" dirty="0" smtClean="0"/>
              <a:t>CVXPY: Caricamento matrice (DOC)</a:t>
            </a:r>
          </a:p>
          <a:p>
            <a:pPr marL="457200" lvl="0" indent="-342900" algn="l" rtl="0">
              <a:spcBef>
                <a:spcPts val="0"/>
              </a:spcBef>
              <a:spcAft>
                <a:spcPts val="0"/>
              </a:spcAft>
              <a:buSzPts val="1800"/>
              <a:buFont typeface="Wingdings" pitchFamily="2" charset="2"/>
              <a:buChar char="§"/>
            </a:pPr>
            <a:r>
              <a:rPr lang="it-IT" dirty="0" smtClean="0"/>
              <a:t>CVXOPT: Risoluzione sistema lineare per matrici simmetriche e definite positive (DOC)</a:t>
            </a:r>
            <a:endParaRPr/>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Risolutori Python</a:t>
            </a:r>
            <a:endParaRPr/>
          </a:p>
        </p:txBody>
      </p:sp>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pPr lvl="0">
              <a:buFont typeface="Wingdings" pitchFamily="2" charset="2"/>
              <a:buChar char="§"/>
            </a:pPr>
            <a:r>
              <a:rPr lang="it-IT" dirty="0" err="1" smtClean="0"/>
              <a:t>scipy.sparse.linalg.spsolve</a:t>
            </a:r>
            <a:r>
              <a:rPr lang="it-IT" dirty="0" smtClean="0"/>
              <a:t>(A, b): Algoritmo di risoluzione di sistemi lineari per matrici sparse</a:t>
            </a:r>
            <a:r>
              <a:rPr lang="it-IT" dirty="0" smtClean="0"/>
              <a:t> </a:t>
            </a:r>
            <a:r>
              <a:rPr lang="it-IT" dirty="0" smtClean="0"/>
              <a:t>generiche (DOC)</a:t>
            </a:r>
          </a:p>
          <a:p>
            <a:pPr lvl="0">
              <a:buFont typeface="Wingdings" pitchFamily="2" charset="2"/>
              <a:buChar char="§"/>
            </a:pPr>
            <a:r>
              <a:rPr lang="it-IT" dirty="0" err="1" smtClean="0"/>
              <a:t>cvxopt.cholmod.splinsolve</a:t>
            </a:r>
            <a:r>
              <a:rPr lang="it-IT" dirty="0" smtClean="0"/>
              <a:t>(A</a:t>
            </a:r>
            <a:r>
              <a:rPr lang="it-IT" dirty="0" smtClean="0"/>
              <a:t>, b): Algoritmo di risoluzione di sistemi lineari per matrici sparse simmetriche e definite positive (DOC)</a:t>
            </a:r>
            <a:endParaRPr lang="it-IT" dirty="0"/>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Codice Python (1/2)</a:t>
            </a:r>
            <a:endParaRPr/>
          </a:p>
        </p:txBody>
      </p:sp>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None/>
            </a:pPr>
            <a:endParaRPr/>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pic>
        <p:nvPicPr>
          <p:cNvPr id="97283" name="Picture 3"/>
          <p:cNvPicPr>
            <a:picLocks noChangeAspect="1" noChangeArrowheads="1"/>
          </p:cNvPicPr>
          <p:nvPr/>
        </p:nvPicPr>
        <p:blipFill>
          <a:blip r:embed="rId3"/>
          <a:srcRect/>
          <a:stretch>
            <a:fillRect/>
          </a:stretch>
        </p:blipFill>
        <p:spPr bwMode="auto">
          <a:xfrm>
            <a:off x="1928794" y="1428742"/>
            <a:ext cx="5178768" cy="32187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Codice Python (2/2)</a:t>
            </a:r>
            <a:endParaRPr/>
          </a:p>
        </p:txBody>
      </p:sp>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None/>
            </a:pPr>
            <a:endParaRPr/>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pic>
        <p:nvPicPr>
          <p:cNvPr id="98306" name="Picture 2"/>
          <p:cNvPicPr>
            <a:picLocks noChangeAspect="1" noChangeArrowheads="1"/>
          </p:cNvPicPr>
          <p:nvPr/>
        </p:nvPicPr>
        <p:blipFill>
          <a:blip r:embed="rId3"/>
          <a:srcRect/>
          <a:stretch>
            <a:fillRect/>
          </a:stretch>
        </p:blipFill>
        <p:spPr bwMode="auto">
          <a:xfrm>
            <a:off x="1571604" y="1500180"/>
            <a:ext cx="5780050"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1744</Words>
  <PresentationFormat>Presentazione su schermo (16:9)</PresentationFormat>
  <Paragraphs>406</Paragraphs>
  <Slides>47</Slides>
  <Notes>46</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47</vt:i4>
      </vt:variant>
    </vt:vector>
  </HeadingPairs>
  <TitlesOfParts>
    <vt:vector size="56" baseType="lpstr">
      <vt:lpstr>Arial</vt:lpstr>
      <vt:lpstr>Saira SemiCondensed Medium</vt:lpstr>
      <vt:lpstr>Inria Sans Light</vt:lpstr>
      <vt:lpstr>Wingdings</vt:lpstr>
      <vt:lpstr>Titillium Web</vt:lpstr>
      <vt:lpstr>Saira Semi Condensed</vt:lpstr>
      <vt:lpstr>Inria Sans</vt:lpstr>
      <vt:lpstr>Calibri</vt:lpstr>
      <vt:lpstr>Gurney template</vt:lpstr>
      <vt:lpstr>Metodi diretti per matrici sparse</vt:lpstr>
      <vt:lpstr>Computer utilizzato</vt:lpstr>
      <vt:lpstr>Ambienti di programmazione</vt:lpstr>
      <vt:lpstr>MATLAB</vt:lpstr>
      <vt:lpstr>Codice MATLAB</vt:lpstr>
      <vt:lpstr>Python</vt:lpstr>
      <vt:lpstr>Risolutori Python</vt:lpstr>
      <vt:lpstr>Codice Python (1/2)</vt:lpstr>
      <vt:lpstr>Codice Python (2/2)</vt:lpstr>
      <vt:lpstr>INSTRUCTIONS FOR USE</vt:lpstr>
      <vt:lpstr>HELLO!</vt:lpstr>
      <vt:lpstr>TRANSITION HEADLINE</vt:lpstr>
      <vt:lpstr>Diapositiva 13</vt:lpstr>
      <vt:lpstr>THIS IS A SLIDE TITLE</vt:lpstr>
      <vt:lpstr>BIG CONCEPT</vt:lpstr>
      <vt:lpstr>YOU CAN ALSO SPLIT YOUR CONTENT</vt:lpstr>
      <vt:lpstr>IN TWO OR THREE COLUMNS</vt:lpstr>
      <vt:lpstr>A PICTURE IS WORTH A THOUSAND WORDS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Diapositiva 27</vt:lpstr>
      <vt:lpstr>Diapositiva 28</vt:lpstr>
      <vt:lpstr>Diapositiva 29</vt:lpstr>
      <vt:lpstr>Diapositiva 30</vt:lpstr>
      <vt:lpstr>THANKS!</vt:lpstr>
      <vt:lpstr>CREDITS</vt:lpstr>
      <vt:lpstr>PRESENTATION DESIGN</vt:lpstr>
      <vt:lpstr>Extra Resources</vt:lpstr>
      <vt:lpstr>TIMELINE</vt:lpstr>
      <vt:lpstr>ROADMAP</vt:lpstr>
      <vt:lpstr>GANTT CHART</vt:lpstr>
      <vt:lpstr>SWOT ANALYSIS</vt:lpstr>
      <vt:lpstr>BUSINESS MODEL CANVAS</vt:lpstr>
      <vt:lpstr>FUNNEL</vt:lpstr>
      <vt:lpstr>TEAM PRESENTATION</vt:lpstr>
      <vt:lpstr>COMPETITOR MATRIX</vt:lpstr>
      <vt:lpstr>Weekly Planner</vt:lpstr>
      <vt:lpstr>Diapositiva 44</vt:lpstr>
      <vt:lpstr>DIAGRAMS AND INFOGRAPHICS</vt:lpstr>
      <vt:lpstr>Diapositiva 46</vt:lpstr>
      <vt:lpstr>Diapositiva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Metodi diretti per matrici sparse</dc:title>
  <cp:lastModifiedBy>Kevin Manella</cp:lastModifiedBy>
  <cp:revision>21</cp:revision>
  <dcterms:modified xsi:type="dcterms:W3CDTF">2021-06-05T10:12:59Z</dcterms:modified>
</cp:coreProperties>
</file>