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789" y="256675"/>
            <a:ext cx="7395411" cy="1844841"/>
          </a:xfrm>
        </p:spPr>
        <p:txBody>
          <a:bodyPr>
            <a:noAutofit/>
          </a:bodyPr>
          <a:lstStyle/>
          <a:p>
            <a:r>
              <a:rPr lang="en-IN" sz="8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endParaRPr lang="en-IN" sz="8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64" y="2656063"/>
            <a:ext cx="5422232" cy="33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6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 smtClean="0"/>
              <a:t> </a:t>
            </a:r>
            <a:r>
              <a:rPr lang="en-IN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IN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mechanism in which one class acquires the property of another class. For example, a child inherits the traits of his/her parents. </a:t>
            </a:r>
            <a:endParaRPr lang="en-IN" sz="32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we can reuse the fields and methods of the existing class. Hence, inheritance facilitates Reusability and is an important concept of OOPs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4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2" y="466117"/>
            <a:ext cx="9905998" cy="147857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- INHERITANCE</a:t>
            </a:r>
            <a:endParaRPr lang="en-IN" sz="4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672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62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Tw Cen MT</vt:lpstr>
      <vt:lpstr>Circuit</vt:lpstr>
      <vt:lpstr>Inheritance </vt:lpstr>
      <vt:lpstr>Definition</vt:lpstr>
      <vt:lpstr>Example - INHERITANCE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Anusha Koila, Gara</dc:creator>
  <cp:lastModifiedBy>Anusha Koila, Gara</cp:lastModifiedBy>
  <cp:revision>3</cp:revision>
  <dcterms:created xsi:type="dcterms:W3CDTF">2019-08-16T11:56:46Z</dcterms:created>
  <dcterms:modified xsi:type="dcterms:W3CDTF">2019-08-16T12:29:00Z</dcterms:modified>
</cp:coreProperties>
</file>