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6606" y="1136469"/>
            <a:ext cx="4258490" cy="1175657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IN" sz="6600" dirty="0" smtClean="0"/>
              <a:t> </a:t>
            </a:r>
            <a:endParaRPr lang="en-IN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5230" y="2820144"/>
            <a:ext cx="5788007" cy="35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70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6" y="704088"/>
            <a:ext cx="10681063" cy="1046335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IN" sz="60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Inheritance </a:t>
            </a:r>
            <a:r>
              <a:rPr lang="en-IN" sz="35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mechanism in which one class acquires the property of another class. For example, a child inherits the traits of his/her parents. </a:t>
            </a:r>
            <a:endParaRPr lang="en-IN" sz="35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5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5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3500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inheritance, we can reuse the fields and methods of the existing class. Hence, inheritance facilitates Reusability and is an important concept of OOPs.</a:t>
            </a:r>
          </a:p>
        </p:txBody>
      </p:sp>
    </p:spTree>
    <p:extLst>
      <p:ext uri="{BB962C8B-B14F-4D97-AF65-F5344CB8AC3E}">
        <p14:creationId xmlns:p14="http://schemas.microsoft.com/office/powerpoint/2010/main" xmlns="" val="39434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466117"/>
            <a:ext cx="9905999" cy="147857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IN" sz="4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INHERITANCE</a:t>
            </a:r>
            <a:endParaRPr lang="en-IN" sz="4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29203" y="2573387"/>
            <a:ext cx="2312125" cy="966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44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hape</a:t>
            </a:r>
            <a:endParaRPr lang="en-IN" sz="44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8253" y="4976952"/>
            <a:ext cx="1619795" cy="8229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endParaRPr lang="en-IN" sz="40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9019" y="4898575"/>
            <a:ext cx="2103120" cy="8752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Circle</a:t>
            </a:r>
            <a:endParaRPr lang="en-IN" sz="40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1669" y="4820195"/>
            <a:ext cx="2259875" cy="8621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Triangle</a:t>
            </a:r>
            <a:endParaRPr lang="en-IN" sz="4000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148151" y="3540034"/>
            <a:ext cx="2050868" cy="1436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H="1" flipV="1">
            <a:off x="6185265" y="3540038"/>
            <a:ext cx="65315" cy="1358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439991" y="3526971"/>
            <a:ext cx="2873828" cy="129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167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222070"/>
            <a:ext cx="9627327" cy="1423850"/>
          </a:xfrm>
          <a:noFill/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Inheritance in java</a:t>
            </a:r>
            <a:endParaRPr lang="en-IN" sz="44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671" y="1907177"/>
            <a:ext cx="9453743" cy="3884024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Single Inheritance</a:t>
            </a:r>
          </a:p>
          <a:p>
            <a:r>
              <a:rPr lang="en-IN" sz="3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Multilevel Inheritance</a:t>
            </a:r>
          </a:p>
          <a:p>
            <a:r>
              <a:rPr lang="en-IN" sz="3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Inheritance</a:t>
            </a:r>
          </a:p>
          <a:p>
            <a:r>
              <a:rPr lang="en-IN" sz="3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 Inheritance</a:t>
            </a:r>
          </a:p>
          <a:p>
            <a:r>
              <a:rPr lang="en-IN" sz="3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Hybrid Inheritance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ypes of inheritance in Java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23410" y="1080448"/>
            <a:ext cx="9888580" cy="56102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ple inheritance in Java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84663" y="999683"/>
            <a:ext cx="9901646" cy="5557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2325189"/>
            <a:ext cx="5930539" cy="25211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88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IN" sz="8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8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endParaRPr lang="en-IN" sz="88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</TotalTime>
  <Words>84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Inheritance </vt:lpstr>
      <vt:lpstr>Definition</vt:lpstr>
      <vt:lpstr>EXAMPLE - INHERITANCE</vt:lpstr>
      <vt:lpstr>Types of Inheritance in java</vt:lpstr>
      <vt:lpstr>Slide 5</vt:lpstr>
      <vt:lpstr>Slide 6</vt:lpstr>
      <vt:lpstr>Slide 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Anusha Koila, Gara</dc:creator>
  <cp:lastModifiedBy>hp</cp:lastModifiedBy>
  <cp:revision>12</cp:revision>
  <dcterms:created xsi:type="dcterms:W3CDTF">2019-08-16T11:56:46Z</dcterms:created>
  <dcterms:modified xsi:type="dcterms:W3CDTF">2019-08-16T15:40:11Z</dcterms:modified>
</cp:coreProperties>
</file>