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0.png" ContentType="image/png"/>
  <Override PartName="/ppt/media/image14.jpeg" ContentType="image/jpeg"/>
  <Override PartName="/ppt/media/image19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360" cy="7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360" cy="7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360" cy="7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360" cy="7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360" cy="7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711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41880" y="359748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910A05B-DCAA-4FE0-96D3-C76C4D031ABA}" type="slidenum">
              <a:rPr b="0" lang="en-IN" sz="1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41880" y="359748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14290F6-3092-4AE2-83CF-9FC36213170E}" type="slidenum">
              <a:rPr b="0" lang="en-IN" sz="1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1</a:t>
            </a:fld>
            <a:endParaRPr b="0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029560" y="4495680"/>
            <a:ext cx="68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265680" y="1382400"/>
            <a:ext cx="4044960" cy="13327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950C5EF-E5F0-45C3-85AE-4BC93C36DA74}" type="slidenum">
              <a:rPr b="0" lang="en-IN" sz="1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171800"/>
            <a:ext cx="3999600" cy="3396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32280" y="1171800"/>
            <a:ext cx="3999600" cy="3396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8B6FE73-3402-4191-8132-F0F52755E0E2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a6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03760" cy="409032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68069F6-0216-4496-9F1C-8ADBFD055821}" type="slidenum">
              <a:rPr b="0" lang="en-IN" sz="1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2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Ministry of Agriculture and Farmers Welfare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12640" y="3840480"/>
            <a:ext cx="8118360" cy="78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By Team:Action Replay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61" descr=""/>
          <p:cNvPicPr/>
          <p:nvPr/>
        </p:nvPicPr>
        <p:blipFill>
          <a:blip r:embed="rId1"/>
          <a:stretch/>
        </p:blipFill>
        <p:spPr>
          <a:xfrm>
            <a:off x="6369480" y="2763720"/>
            <a:ext cx="2261520" cy="226152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0" y="12240"/>
            <a:ext cx="9143640" cy="176472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120" descr=""/>
          <p:cNvPicPr/>
          <p:nvPr/>
        </p:nvPicPr>
        <p:blipFill>
          <a:blip r:embed="rId1"/>
          <a:stretch/>
        </p:blipFill>
        <p:spPr>
          <a:xfrm>
            <a:off x="279720" y="0"/>
            <a:ext cx="2892960" cy="514332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3465360" y="2225160"/>
            <a:ext cx="540036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PHASE 3. Android 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902400" y="2918520"/>
            <a:ext cx="4282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Green Mentor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15320" y="2426400"/>
            <a:ext cx="5375520" cy="32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1182240" y="3822840"/>
            <a:ext cx="1302480" cy="8560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News Feed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059640" y="3822840"/>
            <a:ext cx="1157760" cy="8560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Camera Activity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33520" y="3822840"/>
            <a:ext cx="1157760" cy="8560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Timeline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7007400" y="3822840"/>
            <a:ext cx="1157760" cy="8560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Sellers Nearby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3498480" y="1580400"/>
            <a:ext cx="1990080" cy="856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Android 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 flipH="1">
            <a:off x="2146680" y="2448720"/>
            <a:ext cx="1507320" cy="12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 flipH="1">
            <a:off x="3637800" y="2400840"/>
            <a:ext cx="687240" cy="142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4873680" y="2472840"/>
            <a:ext cx="738720" cy="13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"/>
          <p:cNvSpPr/>
          <p:nvPr/>
        </p:nvSpPr>
        <p:spPr>
          <a:xfrm>
            <a:off x="5404320" y="2436840"/>
            <a:ext cx="2181960" cy="13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1"/>
          <p:cNvSpPr/>
          <p:nvPr/>
        </p:nvSpPr>
        <p:spPr>
          <a:xfrm>
            <a:off x="2569680" y="374040"/>
            <a:ext cx="384768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 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12640" y="0"/>
            <a:ext cx="8118360" cy="86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IN" sz="3000" spc="-1" strike="noStrike" u="sng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Technology Stack</a:t>
            </a:r>
            <a:r>
              <a:rPr b="0" lang="en-IN" sz="3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Shape 143" descr=""/>
          <p:cNvPicPr/>
          <p:nvPr/>
        </p:nvPicPr>
        <p:blipFill>
          <a:blip r:embed="rId1"/>
          <a:stretch/>
        </p:blipFill>
        <p:spPr>
          <a:xfrm>
            <a:off x="3703320" y="3333240"/>
            <a:ext cx="3357360" cy="128448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531000" y="3603600"/>
            <a:ext cx="30517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 Side: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39360" y="3389760"/>
            <a:ext cx="457920" cy="385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Shape 146" descr=""/>
          <p:cNvPicPr/>
          <p:nvPr/>
        </p:nvPicPr>
        <p:blipFill>
          <a:blip r:embed="rId2"/>
          <a:stretch/>
        </p:blipFill>
        <p:spPr>
          <a:xfrm>
            <a:off x="3703320" y="1395000"/>
            <a:ext cx="4927320" cy="141156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7696440" y="1351080"/>
            <a:ext cx="1013040" cy="482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723240" y="1737360"/>
            <a:ext cx="2859120" cy="8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 Side: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6472080" y="1908000"/>
            <a:ext cx="116280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Django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3756960" y="1928520"/>
            <a:ext cx="1629720" cy="34452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Backend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77640" y="172800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          </a:t>
            </a:r>
            <a:r>
              <a:rPr b="0" lang="en-IN" sz="6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DEMO: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12640" y="2214000"/>
            <a:ext cx="8118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78080" y="3395160"/>
            <a:ext cx="98028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588240" y="3493440"/>
            <a:ext cx="551520" cy="24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77640" y="172800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          </a:t>
            </a:r>
            <a:r>
              <a:rPr b="0" lang="en-IN" sz="6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DEMO: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12640" y="2214000"/>
            <a:ext cx="8118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478080" y="3395160"/>
            <a:ext cx="98028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588240" y="3493440"/>
            <a:ext cx="551520" cy="24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-3600" y="36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77640" y="172800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          </a:t>
            </a:r>
            <a:r>
              <a:rPr b="0" lang="en-IN" sz="6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DEMO: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12640" y="2214000"/>
            <a:ext cx="8118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478080" y="3395160"/>
            <a:ext cx="98028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588240" y="3493440"/>
            <a:ext cx="551520" cy="24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-3600" y="360"/>
            <a:ext cx="9143640" cy="51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78080" y="29448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Future Scope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12640" y="2214000"/>
            <a:ext cx="8118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Reinforcement learning through time to time feedbacks to improve the accuracy of our product.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Extending the product for other horticulture crops.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Localisation of the application.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78080" y="3395160"/>
            <a:ext cx="98028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588240" y="3493440"/>
            <a:ext cx="551520" cy="24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Problem Statement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916520" y="164160"/>
            <a:ext cx="4044960" cy="4267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Real time identification of crops, weeds, disease and pest damage and nutrient deficiency symptoms</a:t>
            </a:r>
            <a:r>
              <a:rPr b="0" lang="en-IN" sz="4200" spc="-1" strike="noStrike">
                <a:solidFill>
                  <a:srgbClr val="26a69a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Shape 73" descr=""/>
          <p:cNvPicPr/>
          <p:nvPr/>
        </p:nvPicPr>
        <p:blipFill>
          <a:blip r:embed="rId1"/>
          <a:stretch/>
        </p:blipFill>
        <p:spPr>
          <a:xfrm>
            <a:off x="0" y="0"/>
            <a:ext cx="456876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16960" y="26712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Proposed Solution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02320" y="873000"/>
            <a:ext cx="4421160" cy="379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Old Standard TT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An android application that facilitates farmers, scientists and botanists to detect the type of plant or crops, detect pests and any other kind of diseases in them.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Old Standard TT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The app sends the image of the plant to the server where it is analysed using CNN classifier model.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000000"/>
              </a:buClr>
              <a:buFont typeface="Old Standard TT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Once detected, the disease and its solutions are displayed to the user. Also the closest pesticides selling centers are suggested.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Shape 80" descr=""/>
          <p:cNvPicPr/>
          <p:nvPr/>
        </p:nvPicPr>
        <p:blipFill>
          <a:blip r:embed="rId1"/>
          <a:stretch/>
        </p:blipFill>
        <p:spPr>
          <a:xfrm>
            <a:off x="4879080" y="2683080"/>
            <a:ext cx="3778560" cy="2321280"/>
          </a:xfrm>
          <a:prstGeom prst="rect">
            <a:avLst/>
          </a:prstGeom>
          <a:ln>
            <a:noFill/>
          </a:ln>
        </p:spPr>
      </p:pic>
      <p:pic>
        <p:nvPicPr>
          <p:cNvPr id="201" name="Shape 81" descr=""/>
          <p:cNvPicPr/>
          <p:nvPr/>
        </p:nvPicPr>
        <p:blipFill>
          <a:blip r:embed="rId2"/>
          <a:stretch/>
        </p:blipFill>
        <p:spPr>
          <a:xfrm>
            <a:off x="4879080" y="267120"/>
            <a:ext cx="3778560" cy="23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Approach and Mechanism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90320" y="506160"/>
            <a:ext cx="5603760" cy="203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The problem is solved in 4 phases: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42960" y="3146400"/>
            <a:ext cx="5375520" cy="16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PHASE 1. Collection of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PHASE 2. Training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PHASE 3. Android 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PHASE 4. Testing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11760" y="1171800"/>
            <a:ext cx="399960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561240" y="1171800"/>
            <a:ext cx="420156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Publicly available datasets​: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We collect different datasets each for plant type, weeds, disease, pests etc that are publicly available.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 algn="just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Resizing images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for efficient storage and prediction.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PHASE 1. Collection of DataSets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Shape 100" descr=""/>
          <p:cNvPicPr/>
          <p:nvPr/>
        </p:nvPicPr>
        <p:blipFill>
          <a:blip r:embed="rId1"/>
          <a:stretch/>
        </p:blipFill>
        <p:spPr>
          <a:xfrm>
            <a:off x="5039280" y="1575360"/>
            <a:ext cx="3531600" cy="25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90320" y="506160"/>
            <a:ext cx="5603760" cy="100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Datasets</a:t>
            </a:r>
            <a:r>
              <a:rPr b="0" lang="en-IN" sz="5400" spc="-1" strike="noStrike">
                <a:solidFill>
                  <a:srgbClr val="fffbf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 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90320" y="1509480"/>
            <a:ext cx="5375520" cy="32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Horticulture crops taken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Disease categories: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healthy for each plant crop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diseases for Peach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3f3f3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diseases for Corn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Shape 107" descr=""/>
          <p:cNvPicPr/>
          <p:nvPr/>
        </p:nvPicPr>
        <p:blipFill>
          <a:blip r:embed="rId1"/>
          <a:stretch/>
        </p:blipFill>
        <p:spPr>
          <a:xfrm>
            <a:off x="4113720" y="567000"/>
            <a:ext cx="5029920" cy="388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11760" y="1171800"/>
            <a:ext cx="399960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15800" y="1171800"/>
            <a:ext cx="421308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Old Standard TT"/>
              <a:buChar char="●"/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Vectorize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each image of dataset when loaded.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Old Standard TT"/>
              <a:buChar char="●"/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Train a CNN (YOLO architecture) </a:t>
            </a: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on different categories of datasets using keras with tensorflow backend.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Old Standard TT"/>
              <a:buChar char="●"/>
            </a:pPr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Save the weights.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415800" y="64620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Old Standard TT"/>
                <a:ea typeface="Old Standard TT"/>
              </a:rPr>
              <a:t>PHASE 2. Training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Shape 115" descr=""/>
          <p:cNvPicPr/>
          <p:nvPr/>
        </p:nvPicPr>
        <p:blipFill>
          <a:blip r:embed="rId1"/>
          <a:stretch/>
        </p:blipFill>
        <p:spPr>
          <a:xfrm>
            <a:off x="4519080" y="1397880"/>
            <a:ext cx="4624560" cy="294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2018-03-31T14:51:47Z</dcterms:modified>
  <cp:revision>1</cp:revision>
  <dc:subject/>
  <dc:title/>
</cp:coreProperties>
</file>