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816" y="2767280"/>
            <a:ext cx="3062224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>
                <a:solidFill>
                  <a:schemeClr val="bg1"/>
                </a:solidFill>
              </a:rPr>
              <a:t>Smart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3028" y="4006866"/>
            <a:ext cx="19127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dirty="0">
                <a:solidFill>
                  <a:schemeClr val="bg1"/>
                </a:solidFill>
              </a:rPr>
              <a:t>화재 시스템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874" y="5139177"/>
            <a:ext cx="1739590" cy="13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bg1"/>
                </a:solidFill>
              </a:rPr>
              <a:t>A</a:t>
            </a:r>
            <a:r>
              <a:rPr lang="ko-KR" altLang="en-US" sz="2000">
                <a:solidFill>
                  <a:schemeClr val="bg1"/>
                </a:solidFill>
              </a:rPr>
              <a:t>조</a:t>
            </a:r>
          </a:p>
          <a:p>
            <a:pPr algn="r">
              <a:defRPr/>
            </a:pPr>
            <a:r>
              <a:rPr lang="ko-KR" altLang="en-US" sz="2000">
                <a:solidFill>
                  <a:schemeClr val="bg1"/>
                </a:solidFill>
              </a:rPr>
              <a:t>최명진</a:t>
            </a:r>
          </a:p>
          <a:p>
            <a:pPr algn="r">
              <a:defRPr/>
            </a:pPr>
            <a:r>
              <a:rPr lang="ko-KR" altLang="en-US" sz="2000">
                <a:solidFill>
                  <a:schemeClr val="bg1"/>
                </a:solidFill>
              </a:rPr>
              <a:t>이정훈</a:t>
            </a:r>
          </a:p>
          <a:p>
            <a:pPr algn="r">
              <a:defRPr/>
            </a:pPr>
            <a:r>
              <a:rPr lang="ko-KR" altLang="en-US" sz="2000">
                <a:solidFill>
                  <a:schemeClr val="bg1"/>
                </a:solidFill>
              </a:rPr>
              <a:t>박규진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91594" y="3051854"/>
            <a:ext cx="1988635" cy="75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tx1"/>
                </a:solidFill>
              </a:rPr>
              <a:t>Part</a:t>
            </a:r>
            <a:r>
              <a:rPr lang="ko-KR" altLang="en-US" sz="4400" b="1">
                <a:solidFill>
                  <a:schemeClr val="tx1"/>
                </a:solidFill>
              </a:rPr>
              <a:t> </a:t>
            </a:r>
            <a:r>
              <a:rPr lang="en-US" altLang="ko-KR" sz="4400" b="1">
                <a:solidFill>
                  <a:schemeClr val="tx1"/>
                </a:solidFill>
              </a:rPr>
              <a:t>1</a:t>
            </a:r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7006" y="2828196"/>
            <a:ext cx="56491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1"/>
                </a:solidFill>
              </a:rPr>
              <a:t>Smart</a:t>
            </a:r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r>
              <a:rPr lang="en-US" altLang="ko-KR" sz="4400" b="1" dirty="0">
                <a:solidFill>
                  <a:schemeClr val="tx1"/>
                </a:solidFill>
              </a:rPr>
              <a:t>window</a:t>
            </a:r>
            <a:r>
              <a:rPr lang="ko-KR" altLang="en-US" sz="4400" b="1" dirty="0">
                <a:solidFill>
                  <a:schemeClr val="tx1"/>
                </a:solidFill>
              </a:rPr>
              <a:t> 화면</a:t>
            </a:r>
            <a:endParaRPr lang="en-US" altLang="ko-KR" sz="4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4400" b="1" dirty="0">
                <a:solidFill>
                  <a:schemeClr val="tx1"/>
                </a:solidFill>
              </a:rPr>
              <a:t>(</a:t>
            </a:r>
            <a:r>
              <a:rPr lang="ko-KR" altLang="en-US" sz="4400" b="1" dirty="0">
                <a:solidFill>
                  <a:schemeClr val="tx1"/>
                </a:solidFill>
              </a:rPr>
              <a:t>안드로이드</a:t>
            </a:r>
            <a:r>
              <a:rPr lang="en-US" altLang="ko-KR" sz="4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41748" y="200664"/>
            <a:ext cx="2649447" cy="82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Smart window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화면</a:t>
            </a:r>
          </a:p>
          <a:p>
            <a:pPr lvl="0">
              <a:defRPr/>
            </a:pP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안드로이드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4354118" y="131904"/>
            <a:ext cx="4101292" cy="659419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811422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25640" y="1504061"/>
            <a:ext cx="3872076" cy="637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아두이노 온</a:t>
            </a:r>
            <a:r>
              <a:rPr lang="en-US" altLang="ko-KR" b="1"/>
              <a:t>/</a:t>
            </a:r>
            <a:r>
              <a:rPr lang="ko-KR" altLang="en-US" b="1"/>
              <a:t>습도</a:t>
            </a:r>
            <a:r>
              <a:rPr lang="en-US" altLang="ko-KR" b="1"/>
              <a:t>,</a:t>
            </a:r>
            <a:r>
              <a:rPr lang="ko-KR" altLang="en-US" b="1"/>
              <a:t> 미세먼지 센서를 통해 수치화 하여 표현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05035" y="436390"/>
            <a:ext cx="18783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/>
              <a:t>오늘의 날짜 표시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85014" y="353508"/>
            <a:ext cx="3706633" cy="6158127"/>
          </a:xfrm>
          <a:prstGeom prst="rect">
            <a:avLst/>
          </a:prstGeom>
        </p:spPr>
      </p:pic>
      <p:sp>
        <p:nvSpPr>
          <p:cNvPr id="30" name="화살표: 오른쪽 29"/>
          <p:cNvSpPr/>
          <p:nvPr/>
        </p:nvSpPr>
        <p:spPr>
          <a:xfrm>
            <a:off x="7851870" y="609984"/>
            <a:ext cx="1844316" cy="6129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화살표: 왼쪽 35"/>
          <p:cNvSpPr/>
          <p:nvPr/>
        </p:nvSpPr>
        <p:spPr>
          <a:xfrm flipV="1">
            <a:off x="3512704" y="3379701"/>
            <a:ext cx="1568258" cy="9859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화살표: 오른쪽 36"/>
          <p:cNvSpPr/>
          <p:nvPr/>
        </p:nvSpPr>
        <p:spPr>
          <a:xfrm>
            <a:off x="7869573" y="1378142"/>
            <a:ext cx="1844316" cy="6129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왼쪽 37"/>
          <p:cNvSpPr/>
          <p:nvPr/>
        </p:nvSpPr>
        <p:spPr>
          <a:xfrm flipV="1">
            <a:off x="3934499" y="5552556"/>
            <a:ext cx="1125682" cy="12746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화살표: 왼쪽 38"/>
          <p:cNvSpPr/>
          <p:nvPr/>
        </p:nvSpPr>
        <p:spPr>
          <a:xfrm flipV="1">
            <a:off x="3500004" y="3925031"/>
            <a:ext cx="1568258" cy="9859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화살표: 왼쪽 39"/>
          <p:cNvSpPr/>
          <p:nvPr/>
        </p:nvSpPr>
        <p:spPr>
          <a:xfrm flipV="1">
            <a:off x="3520785" y="2358313"/>
            <a:ext cx="1568258" cy="9859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14"/>
          <p:cNvSpPr txBox="1"/>
          <p:nvPr/>
        </p:nvSpPr>
        <p:spPr>
          <a:xfrm>
            <a:off x="1485284" y="2041593"/>
            <a:ext cx="2021205" cy="64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/>
              <a:t>기상청 </a:t>
            </a:r>
            <a:r>
              <a:rPr lang="en-US" altLang="ko-KR" b="1"/>
              <a:t>API</a:t>
            </a:r>
            <a:r>
              <a:rPr lang="ko-KR" altLang="en-US" b="1"/>
              <a:t>를 통해</a:t>
            </a:r>
          </a:p>
          <a:p>
            <a:pPr algn="ctr">
              <a:defRPr/>
            </a:pPr>
            <a:r>
              <a:rPr lang="ko-KR" altLang="en-US" b="1"/>
              <a:t>오늘의 날씨 표현</a:t>
            </a:r>
          </a:p>
        </p:txBody>
      </p:sp>
      <p:sp>
        <p:nvSpPr>
          <p:cNvPr id="42" name="화살표: 왼쪽 41"/>
          <p:cNvSpPr/>
          <p:nvPr/>
        </p:nvSpPr>
        <p:spPr>
          <a:xfrm flipV="1">
            <a:off x="3366846" y="2925965"/>
            <a:ext cx="1568258" cy="9859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14"/>
          <p:cNvSpPr txBox="1"/>
          <p:nvPr/>
        </p:nvSpPr>
        <p:spPr>
          <a:xfrm>
            <a:off x="803332" y="2767494"/>
            <a:ext cx="2611755" cy="36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dirty="0"/>
              <a:t>현재 창문 개폐상태 표시</a:t>
            </a:r>
          </a:p>
        </p:txBody>
      </p:sp>
      <p:sp>
        <p:nvSpPr>
          <p:cNvPr id="44" name="TextBox 14"/>
          <p:cNvSpPr txBox="1"/>
          <p:nvPr/>
        </p:nvSpPr>
        <p:spPr>
          <a:xfrm>
            <a:off x="286575" y="3246885"/>
            <a:ext cx="3192781" cy="3642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/>
              <a:t>창문 자동</a:t>
            </a:r>
            <a:r>
              <a:rPr lang="en-US" altLang="ko-KR" b="1"/>
              <a:t>/</a:t>
            </a:r>
            <a:r>
              <a:rPr lang="ko-KR" altLang="en-US" b="1"/>
              <a:t>수동 제어 설정 버튼</a:t>
            </a:r>
          </a:p>
        </p:txBody>
      </p:sp>
      <p:sp>
        <p:nvSpPr>
          <p:cNvPr id="45" name="TextBox 14"/>
          <p:cNvSpPr txBox="1"/>
          <p:nvPr/>
        </p:nvSpPr>
        <p:spPr>
          <a:xfrm>
            <a:off x="208066" y="3880346"/>
            <a:ext cx="3192780" cy="3658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/>
              <a:t>창문 자동</a:t>
            </a:r>
            <a:r>
              <a:rPr lang="en-US" altLang="ko-KR" b="1"/>
              <a:t>/</a:t>
            </a:r>
            <a:r>
              <a:rPr lang="ko-KR" altLang="en-US" b="1"/>
              <a:t>수동 제어 설정 버튼</a:t>
            </a:r>
          </a:p>
        </p:txBody>
      </p:sp>
      <p:sp>
        <p:nvSpPr>
          <p:cNvPr id="46" name="화살표: 오른쪽 45"/>
          <p:cNvSpPr/>
          <p:nvPr/>
        </p:nvSpPr>
        <p:spPr>
          <a:xfrm>
            <a:off x="7877656" y="3897360"/>
            <a:ext cx="1459466" cy="805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14"/>
          <p:cNvSpPr txBox="1"/>
          <p:nvPr/>
        </p:nvSpPr>
        <p:spPr>
          <a:xfrm>
            <a:off x="9351645" y="3763789"/>
            <a:ext cx="2840355" cy="35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/>
              <a:t>창문 개폐상태 시각적 표현</a:t>
            </a:r>
          </a:p>
        </p:txBody>
      </p:sp>
      <p:sp>
        <p:nvSpPr>
          <p:cNvPr id="48" name="TextBox 14"/>
          <p:cNvSpPr txBox="1"/>
          <p:nvPr/>
        </p:nvSpPr>
        <p:spPr>
          <a:xfrm>
            <a:off x="208066" y="3880346"/>
            <a:ext cx="3192780" cy="3658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/>
              <a:t>창문 자동</a:t>
            </a:r>
            <a:r>
              <a:rPr lang="en-US" altLang="ko-KR" b="1"/>
              <a:t>/</a:t>
            </a:r>
            <a:r>
              <a:rPr lang="ko-KR" altLang="en-US" b="1"/>
              <a:t>수동 제어 설정 버튼</a:t>
            </a:r>
          </a:p>
        </p:txBody>
      </p:sp>
      <p:sp>
        <p:nvSpPr>
          <p:cNvPr id="49" name="TextBox 14"/>
          <p:cNvSpPr txBox="1"/>
          <p:nvPr/>
        </p:nvSpPr>
        <p:spPr>
          <a:xfrm>
            <a:off x="550583" y="5427821"/>
            <a:ext cx="3240405" cy="3658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/>
              <a:t>CCTV</a:t>
            </a:r>
            <a:r>
              <a:rPr lang="ko-KR" altLang="en-US" b="1"/>
              <a:t> 화면으로 넘어가는 버튼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9854" y="3050879"/>
            <a:ext cx="1988635" cy="75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tx1"/>
                </a:solidFill>
              </a:rPr>
              <a:t>Part</a:t>
            </a:r>
            <a:r>
              <a:rPr lang="ko-KR" altLang="en-US" sz="4400" b="1">
                <a:solidFill>
                  <a:schemeClr val="tx1"/>
                </a:solidFill>
              </a:rPr>
              <a:t> </a:t>
            </a:r>
            <a:r>
              <a:rPr lang="en-US" altLang="ko-KR" sz="4400" b="1">
                <a:solidFill>
                  <a:schemeClr val="tx1"/>
                </a:solidFill>
              </a:rPr>
              <a:t>2</a:t>
            </a:r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8182" y="2819549"/>
            <a:ext cx="5429281" cy="1430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tx1"/>
                </a:solidFill>
              </a:rPr>
              <a:t>불꽃감지 </a:t>
            </a:r>
            <a:r>
              <a:rPr lang="en-US" altLang="ko-KR" sz="4400" b="1">
                <a:solidFill>
                  <a:schemeClr val="tx1"/>
                </a:solidFill>
              </a:rPr>
              <a:t>CCTV</a:t>
            </a:r>
            <a:r>
              <a:rPr lang="ko-KR" altLang="en-US" sz="4400" b="1">
                <a:solidFill>
                  <a:schemeClr val="tx1"/>
                </a:solidFill>
              </a:rPr>
              <a:t> 화면</a:t>
            </a:r>
            <a:r>
              <a:rPr lang="en-US" altLang="ko-KR" sz="4400" b="1">
                <a:solidFill>
                  <a:schemeClr val="tx1"/>
                </a:solidFill>
              </a:rPr>
              <a:t>(</a:t>
            </a:r>
            <a:r>
              <a:rPr lang="ko-KR" altLang="en-US" sz="4400" b="1">
                <a:solidFill>
                  <a:schemeClr val="tx1"/>
                </a:solidFill>
              </a:rPr>
              <a:t>안드로이드</a:t>
            </a:r>
            <a:r>
              <a:rPr lang="en-US" altLang="ko-KR" sz="4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4400" y="219906"/>
            <a:ext cx="2668497" cy="8247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불꽃감지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CCTV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화면</a:t>
            </a:r>
          </a:p>
          <a:p>
            <a:pPr lvl="0">
              <a:defRPr/>
            </a:pP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안드로이드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사각형: 둥근 모서리 1"/>
          <p:cNvSpPr/>
          <p:nvPr/>
        </p:nvSpPr>
        <p:spPr>
          <a:xfrm>
            <a:off x="4354118" y="131904"/>
            <a:ext cx="4101292" cy="659419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811422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64051" y="4294212"/>
            <a:ext cx="337739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dirty="0" err="1"/>
              <a:t>라즈베리파이의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카메라 모듈에</a:t>
            </a:r>
            <a:endParaRPr lang="en-US" altLang="ko-KR" b="1" dirty="0"/>
          </a:p>
          <a:p>
            <a:pPr algn="ctr">
              <a:defRPr/>
            </a:pPr>
            <a:r>
              <a:rPr lang="ko-KR" altLang="en-US" b="1" dirty="0"/>
              <a:t>연결된 </a:t>
            </a:r>
            <a:r>
              <a:rPr lang="ko-KR" altLang="en-US" b="1" dirty="0" err="1"/>
              <a:t>서보모터를</a:t>
            </a:r>
            <a:r>
              <a:rPr lang="ko-KR" altLang="en-US" b="1" dirty="0"/>
              <a:t> 통한 </a:t>
            </a:r>
            <a:r>
              <a:rPr lang="en-US" altLang="ko-KR" b="1" dirty="0"/>
              <a:t>CCTV</a:t>
            </a:r>
            <a:r>
              <a:rPr lang="ko-KR" altLang="en-US" b="1" dirty="0"/>
              <a:t>의</a:t>
            </a:r>
            <a:endParaRPr lang="en-US" altLang="ko-KR" b="1" dirty="0"/>
          </a:p>
          <a:p>
            <a:pPr algn="ctr">
              <a:defRPr/>
            </a:pPr>
            <a:r>
              <a:rPr lang="ko-KR" altLang="en-US" b="1" dirty="0"/>
              <a:t>상하좌우 제어버튼</a:t>
            </a:r>
            <a:endParaRPr lang="en-US" altLang="ko-K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0419" y="1687147"/>
            <a:ext cx="3202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err="1"/>
              <a:t>라즈베리파이</a:t>
            </a:r>
            <a:r>
              <a:rPr lang="ko-KR" altLang="en-US" b="1" dirty="0"/>
              <a:t> 카메라 모듈에서 보낸 </a:t>
            </a:r>
            <a:r>
              <a:rPr lang="en-US" altLang="ko-KR" b="1" dirty="0"/>
              <a:t>CCTV</a:t>
            </a:r>
            <a:r>
              <a:rPr lang="ko-KR" altLang="en-US" b="1" dirty="0"/>
              <a:t> 화면을 표시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31233" y="298194"/>
            <a:ext cx="3536944" cy="6310843"/>
          </a:xfrm>
          <a:prstGeom prst="rect">
            <a:avLst/>
          </a:prstGeom>
        </p:spPr>
      </p:pic>
      <p:sp>
        <p:nvSpPr>
          <p:cNvPr id="36" name="화살표: 왼쪽 35"/>
          <p:cNvSpPr/>
          <p:nvPr/>
        </p:nvSpPr>
        <p:spPr>
          <a:xfrm flipV="1">
            <a:off x="3570431" y="1984625"/>
            <a:ext cx="1481667" cy="9859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화살표: 오른쪽 29"/>
          <p:cNvSpPr/>
          <p:nvPr/>
        </p:nvSpPr>
        <p:spPr>
          <a:xfrm>
            <a:off x="7774898" y="4554682"/>
            <a:ext cx="1141968" cy="805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94277B-6D0B-73F6-53E0-1F189D85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46" y="3584809"/>
            <a:ext cx="465771" cy="44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4400" y="219906"/>
            <a:ext cx="1781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푸시알람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안드로이드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098" y="375058"/>
            <a:ext cx="6942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사각형: 둥근 모서리 1"/>
          <p:cNvSpPr/>
          <p:nvPr/>
        </p:nvSpPr>
        <p:spPr>
          <a:xfrm>
            <a:off x="4354118" y="131904"/>
            <a:ext cx="4101292" cy="659419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811422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3351" y="4492830"/>
            <a:ext cx="3202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/>
              <a:t>카메라 모듈에서 화재를 </a:t>
            </a:r>
            <a:r>
              <a:rPr lang="ko-KR" altLang="en-US" b="1" dirty="0" err="1"/>
              <a:t>감지시</a:t>
            </a:r>
            <a:r>
              <a:rPr lang="ko-KR" altLang="en-US" b="1" dirty="0"/>
              <a:t> </a:t>
            </a:r>
            <a:r>
              <a:rPr lang="ko-KR" altLang="en-US" b="1" dirty="0" err="1"/>
              <a:t>푸시알람을</a:t>
            </a:r>
            <a:r>
              <a:rPr lang="ko-KR" altLang="en-US" b="1" dirty="0"/>
              <a:t> 보내고 클릭하면 </a:t>
            </a:r>
            <a:r>
              <a:rPr lang="en-US" altLang="ko-KR" b="1" dirty="0"/>
              <a:t>CCTV</a:t>
            </a:r>
            <a:r>
              <a:rPr lang="ko-KR" altLang="en-US" b="1" dirty="0"/>
              <a:t>화면 액티비티로 이동한다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6" name="화살표: 왼쪽 35"/>
          <p:cNvSpPr/>
          <p:nvPr/>
        </p:nvSpPr>
        <p:spPr>
          <a:xfrm flipV="1">
            <a:off x="3355657" y="4876800"/>
            <a:ext cx="1383598" cy="14121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8F84F1-4289-D2C2-D738-40DEDCDF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55" y="219906"/>
            <a:ext cx="3477110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142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 명진</cp:lastModifiedBy>
  <cp:revision>84</cp:revision>
  <dcterms:created xsi:type="dcterms:W3CDTF">2022-05-10T00:06:31Z</dcterms:created>
  <dcterms:modified xsi:type="dcterms:W3CDTF">2022-10-10T07:34:23Z</dcterms:modified>
  <cp:version>1000.0000.01</cp:version>
</cp:coreProperties>
</file>