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59" r:id="rId7"/>
    <p:sldId id="262" r:id="rId8"/>
    <p:sldId id="261" r:id="rId9"/>
    <p:sldId id="263" r:id="rId10"/>
    <p:sldId id="264" r:id="rId11"/>
    <p:sldId id="265" r:id="rId12"/>
    <p:sldId id="266" r:id="rId13"/>
    <p:sldId id="267" r:id="rId14"/>
    <p:sldId id="269" r:id="rId15"/>
    <p:sldId id="270" r:id="rId16"/>
    <p:sldId id="271"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438BDA-B078-44BF-AEE0-F0CE315131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32000">
              <a:schemeClr val="tx2">
                <a:lumMod val="75000"/>
              </a:schemeClr>
            </a:gs>
            <a:gs pos="100000">
              <a:schemeClr val="tx2">
                <a:lumMod val="100000"/>
                <a:alpha val="76000"/>
              </a:schemeClr>
            </a:gs>
            <a:gs pos="0">
              <a:schemeClr val="tx2">
                <a:lumMod val="75000"/>
              </a:schemeClr>
            </a:gs>
          </a:gsLst>
          <a:lin ang="9000000" scaled="0"/>
        </a:gradFill>
        <a:effectLst/>
      </p:bgPr>
    </p:bg>
    <p:spTree>
      <p:nvGrpSpPr>
        <p:cNvPr id="1" name=""/>
        <p:cNvGrpSpPr/>
        <p:nvPr/>
      </p:nvGrpSpPr>
      <p:grpSpPr>
        <a:xfrm>
          <a:off x="0" y="0"/>
          <a:ext cx="0" cy="0"/>
          <a:chOff x="0" y="0"/>
          <a:chExt cx="0" cy="0"/>
        </a:xfrm>
      </p:grpSpPr>
      <p:sp>
        <p:nvSpPr>
          <p:cNvPr id="7" name="任意多边形: 形状 6"/>
          <p:cNvSpPr/>
          <p:nvPr/>
        </p:nvSpPr>
        <p:spPr>
          <a:xfrm>
            <a:off x="637" y="3295174"/>
            <a:ext cx="373395" cy="293689"/>
          </a:xfrm>
          <a:custGeom>
            <a:avLst/>
            <a:gdLst>
              <a:gd name="connsiteX0" fmla="*/ 155423 w 373395"/>
              <a:gd name="connsiteY0" fmla="*/ 0 h 293689"/>
              <a:gd name="connsiteX1" fmla="*/ 373395 w 373395"/>
              <a:gd name="connsiteY1" fmla="*/ 146845 h 293689"/>
              <a:gd name="connsiteX2" fmla="*/ 155423 w 373395"/>
              <a:gd name="connsiteY2" fmla="*/ 293689 h 293689"/>
              <a:gd name="connsiteX3" fmla="*/ 0 w 373395"/>
              <a:gd name="connsiteY3" fmla="*/ 188983 h 293689"/>
              <a:gd name="connsiteX4" fmla="*/ 0 w 373395"/>
              <a:gd name="connsiteY4" fmla="*/ 104707 h 293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95" h="293689">
                <a:moveTo>
                  <a:pt x="155423" y="0"/>
                </a:moveTo>
                <a:lnTo>
                  <a:pt x="373395" y="146845"/>
                </a:lnTo>
                <a:lnTo>
                  <a:pt x="155423" y="293689"/>
                </a:lnTo>
                <a:lnTo>
                  <a:pt x="0" y="188983"/>
                </a:lnTo>
                <a:lnTo>
                  <a:pt x="0" y="1047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6"/>
          <p:cNvSpPr/>
          <p:nvPr/>
        </p:nvSpPr>
        <p:spPr>
          <a:xfrm>
            <a:off x="153765" y="3437429"/>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8000">
                <a:schemeClr val="accent2">
                  <a:alpha val="4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H="1">
            <a:off x="-1745" y="3477541"/>
            <a:ext cx="160098" cy="1648599"/>
          </a:xfrm>
          <a:custGeom>
            <a:avLst/>
            <a:gdLst>
              <a:gd name="connsiteX0" fmla="*/ 160098 w 160098"/>
              <a:gd name="connsiteY0" fmla="*/ 0 h 1648599"/>
              <a:gd name="connsiteX1" fmla="*/ 0 w 160098"/>
              <a:gd name="connsiteY1" fmla="*/ 106733 h 1648599"/>
              <a:gd name="connsiteX2" fmla="*/ 0 w 160098"/>
              <a:gd name="connsiteY2" fmla="*/ 1648599 h 1648599"/>
              <a:gd name="connsiteX3" fmla="*/ 160098 w 160098"/>
              <a:gd name="connsiteY3" fmla="*/ 1648599 h 1648599"/>
            </a:gdLst>
            <a:ahLst/>
            <a:cxnLst>
              <a:cxn ang="0">
                <a:pos x="connsiteX0" y="connsiteY0"/>
              </a:cxn>
              <a:cxn ang="0">
                <a:pos x="connsiteX1" y="connsiteY1"/>
              </a:cxn>
              <a:cxn ang="0">
                <a:pos x="connsiteX2" y="connsiteY2"/>
              </a:cxn>
              <a:cxn ang="0">
                <a:pos x="connsiteX3" y="connsiteY3"/>
              </a:cxn>
            </a:cxnLst>
            <a:rect l="l" t="t" r="r" b="b"/>
            <a:pathLst>
              <a:path w="160098" h="1648599">
                <a:moveTo>
                  <a:pt x="160098" y="0"/>
                </a:moveTo>
                <a:lnTo>
                  <a:pt x="0" y="106733"/>
                </a:lnTo>
                <a:lnTo>
                  <a:pt x="0" y="1648599"/>
                </a:lnTo>
                <a:lnTo>
                  <a:pt x="160098" y="1648599"/>
                </a:lnTo>
                <a:close/>
              </a:path>
            </a:pathLst>
          </a:custGeom>
          <a:gradFill>
            <a:gsLst>
              <a:gs pos="0">
                <a:schemeClr val="accent3">
                  <a:alpha val="0"/>
                </a:schemeClr>
              </a:gs>
              <a:gs pos="100000">
                <a:schemeClr val="accent1">
                  <a:alpha val="3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27764" y="4314808"/>
            <a:ext cx="435944" cy="29368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6"/>
          <p:cNvSpPr/>
          <p:nvPr/>
        </p:nvSpPr>
        <p:spPr>
          <a:xfrm>
            <a:off x="443443" y="4457063"/>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rgbClr val="2B3EE2">
                  <a:alpha val="66000"/>
                </a:srgbClr>
              </a:gs>
              <a:gs pos="29000">
                <a:schemeClr val="accent1">
                  <a:alpha val="22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6"/>
          <p:cNvSpPr/>
          <p:nvPr/>
        </p:nvSpPr>
        <p:spPr>
          <a:xfrm flipH="1">
            <a:off x="227767" y="4457062"/>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0">
                <a:schemeClr val="accent3">
                  <a:alpha val="0"/>
                </a:schemeClr>
              </a:gs>
              <a:gs pos="100000">
                <a:schemeClr val="accent1">
                  <a:alpha val="9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菱形 12"/>
          <p:cNvSpPr/>
          <p:nvPr/>
        </p:nvSpPr>
        <p:spPr>
          <a:xfrm>
            <a:off x="833612" y="530141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6"/>
          <p:cNvSpPr/>
          <p:nvPr/>
        </p:nvSpPr>
        <p:spPr>
          <a:xfrm>
            <a:off x="942289"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alpha val="1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6"/>
          <p:cNvSpPr/>
          <p:nvPr/>
        </p:nvSpPr>
        <p:spPr>
          <a:xfrm flipH="1">
            <a:off x="833610"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4219" y="5854688"/>
            <a:ext cx="188236" cy="12681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27346"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rgbClr val="2B3EE2">
                  <a:alpha val="64000"/>
                </a:srgbClr>
              </a:gs>
              <a:gs pos="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6"/>
          <p:cNvSpPr/>
          <p:nvPr/>
        </p:nvSpPr>
        <p:spPr>
          <a:xfrm flipH="1">
            <a:off x="634219"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453339" y="6008540"/>
            <a:ext cx="219668" cy="147987"/>
          </a:xfrm>
          <a:prstGeom prst="diamond">
            <a:avLst/>
          </a:prstGeom>
          <a:solidFill>
            <a:srgbClr val="41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a:off x="562017" y="6080221"/>
            <a:ext cx="110990" cy="777779"/>
          </a:xfrm>
          <a:custGeom>
            <a:avLst/>
            <a:gdLst>
              <a:gd name="connsiteX0" fmla="*/ 110990 w 110990"/>
              <a:gd name="connsiteY0" fmla="*/ 0 h 777779"/>
              <a:gd name="connsiteX1" fmla="*/ 110990 w 110990"/>
              <a:gd name="connsiteY1" fmla="*/ 777779 h 777779"/>
              <a:gd name="connsiteX2" fmla="*/ 0 w 110990"/>
              <a:gd name="connsiteY2" fmla="*/ 777779 h 777779"/>
              <a:gd name="connsiteX3" fmla="*/ 0 w 110990"/>
              <a:gd name="connsiteY3" fmla="*/ 73994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110990" y="777779"/>
                </a:lnTo>
                <a:lnTo>
                  <a:pt x="0" y="777779"/>
                </a:lnTo>
                <a:lnTo>
                  <a:pt x="0" y="73994"/>
                </a:lnTo>
                <a:close/>
              </a:path>
            </a:pathLst>
          </a:custGeom>
          <a:gradFill>
            <a:gsLst>
              <a:gs pos="100000">
                <a:srgbClr val="2B3EE2">
                  <a:alpha val="78000"/>
                </a:srgbClr>
              </a:gs>
              <a:gs pos="16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nvSpPr>
        <p:spPr>
          <a:xfrm flipH="1">
            <a:off x="453339" y="6080221"/>
            <a:ext cx="110990" cy="777779"/>
          </a:xfrm>
          <a:custGeom>
            <a:avLst/>
            <a:gdLst>
              <a:gd name="connsiteX0" fmla="*/ 110990 w 110990"/>
              <a:gd name="connsiteY0" fmla="*/ 0 h 777779"/>
              <a:gd name="connsiteX1" fmla="*/ 0 w 110990"/>
              <a:gd name="connsiteY1" fmla="*/ 73994 h 777779"/>
              <a:gd name="connsiteX2" fmla="*/ 0 w 110990"/>
              <a:gd name="connsiteY2" fmla="*/ 777779 h 777779"/>
              <a:gd name="connsiteX3" fmla="*/ 110990 w 110990"/>
              <a:gd name="connsiteY3" fmla="*/ 777779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0" y="73994"/>
                </a:lnTo>
                <a:lnTo>
                  <a:pt x="0" y="777779"/>
                </a:lnTo>
                <a:lnTo>
                  <a:pt x="110990" y="77777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a:off x="1577340" y="6085539"/>
            <a:ext cx="240970" cy="1623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p:nvSpPr>
        <p:spPr>
          <a:xfrm>
            <a:off x="1696557" y="6164172"/>
            <a:ext cx="121753" cy="693829"/>
          </a:xfrm>
          <a:custGeom>
            <a:avLst/>
            <a:gdLst>
              <a:gd name="connsiteX0" fmla="*/ 121753 w 121753"/>
              <a:gd name="connsiteY0" fmla="*/ 0 h 693829"/>
              <a:gd name="connsiteX1" fmla="*/ 121753 w 121753"/>
              <a:gd name="connsiteY1" fmla="*/ 693829 h 693829"/>
              <a:gd name="connsiteX2" fmla="*/ 0 w 121753"/>
              <a:gd name="connsiteY2" fmla="*/ 693829 h 693829"/>
              <a:gd name="connsiteX3" fmla="*/ 0 w 121753"/>
              <a:gd name="connsiteY3" fmla="*/ 8116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121753" y="693829"/>
                </a:lnTo>
                <a:lnTo>
                  <a:pt x="0" y="693829"/>
                </a:lnTo>
                <a:lnTo>
                  <a:pt x="0" y="81169"/>
                </a:lnTo>
                <a:close/>
              </a:path>
            </a:pathLst>
          </a:custGeom>
          <a:gradFill>
            <a:gsLst>
              <a:gs pos="56000">
                <a:schemeClr val="accent2">
                  <a:alpha val="38000"/>
                </a:schemeClr>
              </a:gs>
              <a:gs pos="39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flipH="1">
            <a:off x="1577340" y="6164172"/>
            <a:ext cx="121753" cy="693829"/>
          </a:xfrm>
          <a:custGeom>
            <a:avLst/>
            <a:gdLst>
              <a:gd name="connsiteX0" fmla="*/ 121753 w 121753"/>
              <a:gd name="connsiteY0" fmla="*/ 0 h 693829"/>
              <a:gd name="connsiteX1" fmla="*/ 0 w 121753"/>
              <a:gd name="connsiteY1" fmla="*/ 81169 h 693829"/>
              <a:gd name="connsiteX2" fmla="*/ 0 w 121753"/>
              <a:gd name="connsiteY2" fmla="*/ 693829 h 693829"/>
              <a:gd name="connsiteX3" fmla="*/ 121753 w 121753"/>
              <a:gd name="connsiteY3" fmla="*/ 69382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0" y="81169"/>
                </a:lnTo>
                <a:lnTo>
                  <a:pt x="0" y="693829"/>
                </a:lnTo>
                <a:lnTo>
                  <a:pt x="121753" y="693829"/>
                </a:lnTo>
                <a:close/>
              </a:path>
            </a:pathLst>
          </a:custGeom>
          <a:gradFill>
            <a:gsLst>
              <a:gs pos="98000">
                <a:schemeClr val="accent3">
                  <a:alpha val="67000"/>
                </a:schemeClr>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137" y="5723718"/>
            <a:ext cx="328804" cy="2215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163808" y="5831012"/>
            <a:ext cx="166133" cy="1026988"/>
          </a:xfrm>
          <a:custGeom>
            <a:avLst/>
            <a:gdLst>
              <a:gd name="connsiteX0" fmla="*/ 166133 w 166133"/>
              <a:gd name="connsiteY0" fmla="*/ 0 h 1026988"/>
              <a:gd name="connsiteX1" fmla="*/ 166133 w 166133"/>
              <a:gd name="connsiteY1" fmla="*/ 1026988 h 1026988"/>
              <a:gd name="connsiteX2" fmla="*/ 0 w 166133"/>
              <a:gd name="connsiteY2" fmla="*/ 1026988 h 1026988"/>
              <a:gd name="connsiteX3" fmla="*/ 0 w 166133"/>
              <a:gd name="connsiteY3" fmla="*/ 110755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166133" y="1026988"/>
                </a:lnTo>
                <a:lnTo>
                  <a:pt x="0" y="1026988"/>
                </a:lnTo>
                <a:lnTo>
                  <a:pt x="0" y="110755"/>
                </a:lnTo>
                <a:close/>
              </a:path>
            </a:pathLst>
          </a:custGeom>
          <a:gradFill>
            <a:gsLst>
              <a:gs pos="59000">
                <a:schemeClr val="accent2">
                  <a:alpha val="3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flipH="1">
            <a:off x="1137" y="5831012"/>
            <a:ext cx="166133" cy="1026988"/>
          </a:xfrm>
          <a:custGeom>
            <a:avLst/>
            <a:gdLst>
              <a:gd name="connsiteX0" fmla="*/ 166133 w 166133"/>
              <a:gd name="connsiteY0" fmla="*/ 0 h 1026988"/>
              <a:gd name="connsiteX1" fmla="*/ 0 w 166133"/>
              <a:gd name="connsiteY1" fmla="*/ 110755 h 1026988"/>
              <a:gd name="connsiteX2" fmla="*/ 0 w 166133"/>
              <a:gd name="connsiteY2" fmla="*/ 1026988 h 1026988"/>
              <a:gd name="connsiteX3" fmla="*/ 166133 w 166133"/>
              <a:gd name="connsiteY3" fmla="*/ 1026988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0" y="110755"/>
                </a:lnTo>
                <a:lnTo>
                  <a:pt x="0" y="1026988"/>
                </a:lnTo>
                <a:lnTo>
                  <a:pt x="166133" y="1026988"/>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1404721" y="6422132"/>
            <a:ext cx="185814" cy="1251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496650" y="6482766"/>
            <a:ext cx="93885" cy="375234"/>
          </a:xfrm>
          <a:custGeom>
            <a:avLst/>
            <a:gdLst>
              <a:gd name="connsiteX0" fmla="*/ 93885 w 93885"/>
              <a:gd name="connsiteY0" fmla="*/ 0 h 375234"/>
              <a:gd name="connsiteX1" fmla="*/ 93885 w 93885"/>
              <a:gd name="connsiteY1" fmla="*/ 375234 h 375234"/>
              <a:gd name="connsiteX2" fmla="*/ 0 w 93885"/>
              <a:gd name="connsiteY2" fmla="*/ 375234 h 375234"/>
              <a:gd name="connsiteX3" fmla="*/ 0 w 93885"/>
              <a:gd name="connsiteY3" fmla="*/ 62590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93885" y="375234"/>
                </a:lnTo>
                <a:lnTo>
                  <a:pt x="0" y="375234"/>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flipH="1">
            <a:off x="1404721" y="6473241"/>
            <a:ext cx="93885" cy="375234"/>
          </a:xfrm>
          <a:custGeom>
            <a:avLst/>
            <a:gdLst>
              <a:gd name="connsiteX0" fmla="*/ 93885 w 93885"/>
              <a:gd name="connsiteY0" fmla="*/ 0 h 375234"/>
              <a:gd name="connsiteX1" fmla="*/ 0 w 93885"/>
              <a:gd name="connsiteY1" fmla="*/ 62590 h 375234"/>
              <a:gd name="connsiteX2" fmla="*/ 0 w 93885"/>
              <a:gd name="connsiteY2" fmla="*/ 375234 h 375234"/>
              <a:gd name="connsiteX3" fmla="*/ 93885 w 93885"/>
              <a:gd name="connsiteY3" fmla="*/ 375234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0" y="62590"/>
                </a:lnTo>
                <a:lnTo>
                  <a:pt x="0" y="375234"/>
                </a:lnTo>
                <a:lnTo>
                  <a:pt x="93885" y="37523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p:nvSpPr>
        <p:spPr>
          <a:xfrm>
            <a:off x="907744" y="6375370"/>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a:xfrm>
            <a:off x="973388" y="6418667"/>
            <a:ext cx="67040" cy="439333"/>
          </a:xfrm>
          <a:custGeom>
            <a:avLst/>
            <a:gdLst>
              <a:gd name="connsiteX0" fmla="*/ 67040 w 67040"/>
              <a:gd name="connsiteY0" fmla="*/ 0 h 439333"/>
              <a:gd name="connsiteX1" fmla="*/ 67040 w 67040"/>
              <a:gd name="connsiteY1" fmla="*/ 439333 h 439333"/>
              <a:gd name="connsiteX2" fmla="*/ 0 w 67040"/>
              <a:gd name="connsiteY2" fmla="*/ 439333 h 439333"/>
              <a:gd name="connsiteX3" fmla="*/ 0 w 67040"/>
              <a:gd name="connsiteY3" fmla="*/ 44694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67040" y="439333"/>
                </a:lnTo>
                <a:lnTo>
                  <a:pt x="0" y="439333"/>
                </a:lnTo>
                <a:lnTo>
                  <a:pt x="0" y="44694"/>
                </a:lnTo>
                <a:close/>
              </a:path>
            </a:pathLst>
          </a:custGeom>
          <a:gradFill>
            <a:gsLst>
              <a:gs pos="56000">
                <a:schemeClr val="accent2">
                  <a:alpha val="81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flipH="1">
            <a:off x="907744" y="6418667"/>
            <a:ext cx="67040" cy="439333"/>
          </a:xfrm>
          <a:custGeom>
            <a:avLst/>
            <a:gdLst>
              <a:gd name="connsiteX0" fmla="*/ 67040 w 67040"/>
              <a:gd name="connsiteY0" fmla="*/ 0 h 439333"/>
              <a:gd name="connsiteX1" fmla="*/ 0 w 67040"/>
              <a:gd name="connsiteY1" fmla="*/ 44694 h 439333"/>
              <a:gd name="connsiteX2" fmla="*/ 0 w 67040"/>
              <a:gd name="connsiteY2" fmla="*/ 439333 h 439333"/>
              <a:gd name="connsiteX3" fmla="*/ 67040 w 67040"/>
              <a:gd name="connsiteY3" fmla="*/ 439333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0" y="44694"/>
                </a:lnTo>
                <a:lnTo>
                  <a:pt x="0" y="439333"/>
                </a:lnTo>
                <a:lnTo>
                  <a:pt x="67040" y="43933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p:nvSpPr>
        <p:spPr>
          <a:xfrm>
            <a:off x="351577" y="6570141"/>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p:cNvSpPr/>
          <p:nvPr/>
        </p:nvSpPr>
        <p:spPr>
          <a:xfrm>
            <a:off x="417221" y="6613438"/>
            <a:ext cx="67040" cy="244562"/>
          </a:xfrm>
          <a:custGeom>
            <a:avLst/>
            <a:gdLst>
              <a:gd name="connsiteX0" fmla="*/ 67040 w 67040"/>
              <a:gd name="connsiteY0" fmla="*/ 0 h 244562"/>
              <a:gd name="connsiteX1" fmla="*/ 67040 w 67040"/>
              <a:gd name="connsiteY1" fmla="*/ 244562 h 244562"/>
              <a:gd name="connsiteX2" fmla="*/ 0 w 67040"/>
              <a:gd name="connsiteY2" fmla="*/ 244562 h 244562"/>
              <a:gd name="connsiteX3" fmla="*/ 0 w 67040"/>
              <a:gd name="connsiteY3" fmla="*/ 44694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67040" y="244562"/>
                </a:lnTo>
                <a:lnTo>
                  <a:pt x="0" y="244562"/>
                </a:lnTo>
                <a:lnTo>
                  <a:pt x="0" y="44694"/>
                </a:lnTo>
                <a:close/>
              </a:path>
            </a:pathLst>
          </a:custGeom>
          <a:gradFill>
            <a:gsLst>
              <a:gs pos="56000">
                <a:schemeClr val="accent1"/>
              </a:gs>
              <a:gs pos="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p:nvSpPr>
        <p:spPr>
          <a:xfrm flipH="1">
            <a:off x="351577" y="6613438"/>
            <a:ext cx="67040" cy="244562"/>
          </a:xfrm>
          <a:custGeom>
            <a:avLst/>
            <a:gdLst>
              <a:gd name="connsiteX0" fmla="*/ 67040 w 67040"/>
              <a:gd name="connsiteY0" fmla="*/ 0 h 244562"/>
              <a:gd name="connsiteX1" fmla="*/ 0 w 67040"/>
              <a:gd name="connsiteY1" fmla="*/ 44694 h 244562"/>
              <a:gd name="connsiteX2" fmla="*/ 0 w 67040"/>
              <a:gd name="connsiteY2" fmla="*/ 244562 h 244562"/>
              <a:gd name="connsiteX3" fmla="*/ 67040 w 67040"/>
              <a:gd name="connsiteY3" fmla="*/ 244562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0" y="44694"/>
                </a:lnTo>
                <a:lnTo>
                  <a:pt x="0" y="244562"/>
                </a:lnTo>
                <a:lnTo>
                  <a:pt x="67040" y="244562"/>
                </a:lnTo>
                <a:close/>
              </a:path>
            </a:pathLst>
          </a:custGeom>
          <a:gradFill>
            <a:gsLst>
              <a:gs pos="98000">
                <a:schemeClr val="accent3"/>
              </a:gs>
              <a:gs pos="1700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a:off x="820934" y="6570141"/>
            <a:ext cx="106124" cy="7149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p:cNvSpPr/>
          <p:nvPr/>
        </p:nvSpPr>
        <p:spPr>
          <a:xfrm>
            <a:off x="873437" y="6604772"/>
            <a:ext cx="53621" cy="253229"/>
          </a:xfrm>
          <a:custGeom>
            <a:avLst/>
            <a:gdLst>
              <a:gd name="connsiteX0" fmla="*/ 53621 w 53621"/>
              <a:gd name="connsiteY0" fmla="*/ 0 h 253229"/>
              <a:gd name="connsiteX1" fmla="*/ 53621 w 53621"/>
              <a:gd name="connsiteY1" fmla="*/ 253229 h 253229"/>
              <a:gd name="connsiteX2" fmla="*/ 0 w 53621"/>
              <a:gd name="connsiteY2" fmla="*/ 253229 h 253229"/>
              <a:gd name="connsiteX3" fmla="*/ 0 w 53621"/>
              <a:gd name="connsiteY3" fmla="*/ 35747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53621" y="253229"/>
                </a:lnTo>
                <a:lnTo>
                  <a:pt x="0" y="253229"/>
                </a:lnTo>
                <a:lnTo>
                  <a:pt x="0" y="35747"/>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flipH="1">
            <a:off x="820934" y="6604772"/>
            <a:ext cx="53621" cy="253229"/>
          </a:xfrm>
          <a:custGeom>
            <a:avLst/>
            <a:gdLst>
              <a:gd name="connsiteX0" fmla="*/ 53621 w 53621"/>
              <a:gd name="connsiteY0" fmla="*/ 0 h 253229"/>
              <a:gd name="connsiteX1" fmla="*/ 0 w 53621"/>
              <a:gd name="connsiteY1" fmla="*/ 35747 h 253229"/>
              <a:gd name="connsiteX2" fmla="*/ 0 w 53621"/>
              <a:gd name="connsiteY2" fmla="*/ 253229 h 253229"/>
              <a:gd name="connsiteX3" fmla="*/ 53621 w 53621"/>
              <a:gd name="connsiteY3" fmla="*/ 253229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0" y="35747"/>
                </a:lnTo>
                <a:lnTo>
                  <a:pt x="0" y="253229"/>
                </a:lnTo>
                <a:lnTo>
                  <a:pt x="53621" y="25322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536431" y="525569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16"/>
          <p:cNvSpPr/>
          <p:nvPr/>
        </p:nvSpPr>
        <p:spPr>
          <a:xfrm>
            <a:off x="645109"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33971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33971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133971"/>
                </a:moveTo>
                <a:lnTo>
                  <a:pt x="304800" y="0"/>
                </a:lnTo>
                <a:lnTo>
                  <a:pt x="304800" y="2336800"/>
                </a:lnTo>
                <a:lnTo>
                  <a:pt x="0" y="2336800"/>
                </a:lnTo>
                <a:cubicBezTo>
                  <a:pt x="2180" y="1602524"/>
                  <a:pt x="4359" y="868247"/>
                  <a:pt x="6539" y="133971"/>
                </a:cubicBezTo>
                <a:close/>
              </a:path>
            </a:pathLst>
          </a:custGeom>
          <a:gradFill>
            <a:gsLst>
              <a:gs pos="75000">
                <a:srgbClr val="2B3EE2">
                  <a:alpha val="65000"/>
                </a:srgbClr>
              </a:gs>
              <a:gs pos="8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6"/>
          <p:cNvSpPr/>
          <p:nvPr/>
        </p:nvSpPr>
        <p:spPr>
          <a:xfrm flipH="1">
            <a:off x="536431"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4262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42624 h 2336800"/>
              <a:gd name="connsiteX0-21" fmla="*/ 6539 w 304800"/>
              <a:gd name="connsiteY0-22" fmla="*/ 73395 h 2336800"/>
              <a:gd name="connsiteX1-23" fmla="*/ 304800 w 304800"/>
              <a:gd name="connsiteY1-24" fmla="*/ 0 h 2336800"/>
              <a:gd name="connsiteX2-25" fmla="*/ 304800 w 304800"/>
              <a:gd name="connsiteY2-26" fmla="*/ 2336800 h 2336800"/>
              <a:gd name="connsiteX3-27" fmla="*/ 0 w 304800"/>
              <a:gd name="connsiteY3-28" fmla="*/ 2336800 h 2336800"/>
              <a:gd name="connsiteX4-29" fmla="*/ 6539 w 304800"/>
              <a:gd name="connsiteY4-30" fmla="*/ 73395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73395"/>
                </a:moveTo>
                <a:lnTo>
                  <a:pt x="304800" y="0"/>
                </a:lnTo>
                <a:lnTo>
                  <a:pt x="304800" y="2336800"/>
                </a:lnTo>
                <a:lnTo>
                  <a:pt x="0" y="2336800"/>
                </a:lnTo>
                <a:cubicBezTo>
                  <a:pt x="2180" y="1605408"/>
                  <a:pt x="4359" y="804787"/>
                  <a:pt x="6539" y="73395"/>
                </a:cubicBez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 name="组合 42"/>
          <p:cNvGrpSpPr/>
          <p:nvPr/>
        </p:nvGrpSpPr>
        <p:grpSpPr>
          <a:xfrm>
            <a:off x="9608820" y="3288030"/>
            <a:ext cx="2596515" cy="3569970"/>
            <a:chOff x="15132" y="5178"/>
            <a:chExt cx="4089" cy="5622"/>
          </a:xfrm>
        </p:grpSpPr>
        <p:sp>
          <p:nvSpPr>
            <p:cNvPr id="44" name="菱形 43"/>
            <p:cNvSpPr/>
            <p:nvPr/>
          </p:nvSpPr>
          <p:spPr>
            <a:xfrm>
              <a:off x="17545" y="7376"/>
              <a:ext cx="1237" cy="83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p:cNvSpPr/>
            <p:nvPr/>
          </p:nvSpPr>
          <p:spPr>
            <a:xfrm>
              <a:off x="18157" y="7780"/>
              <a:ext cx="625" cy="3020"/>
            </a:xfrm>
            <a:custGeom>
              <a:avLst/>
              <a:gdLst>
                <a:gd name="connsiteX0" fmla="*/ 396907 w 396907"/>
                <a:gd name="connsiteY0" fmla="*/ 0 h 1917763"/>
                <a:gd name="connsiteX1" fmla="*/ 396907 w 396907"/>
                <a:gd name="connsiteY1" fmla="*/ 1917763 h 1917763"/>
                <a:gd name="connsiteX2" fmla="*/ 0 w 396907"/>
                <a:gd name="connsiteY2" fmla="*/ 1917763 h 1917763"/>
                <a:gd name="connsiteX3" fmla="*/ 0 w 396907"/>
                <a:gd name="connsiteY3" fmla="*/ 264605 h 1917763"/>
              </a:gdLst>
              <a:ahLst/>
              <a:cxnLst>
                <a:cxn ang="0">
                  <a:pos x="connsiteX0" y="connsiteY0"/>
                </a:cxn>
                <a:cxn ang="0">
                  <a:pos x="connsiteX1" y="connsiteY1"/>
                </a:cxn>
                <a:cxn ang="0">
                  <a:pos x="connsiteX2" y="connsiteY2"/>
                </a:cxn>
                <a:cxn ang="0">
                  <a:pos x="connsiteX3" y="connsiteY3"/>
                </a:cxn>
              </a:cxnLst>
              <a:rect l="l" t="t" r="r" b="b"/>
              <a:pathLst>
                <a:path w="396907" h="1917763">
                  <a:moveTo>
                    <a:pt x="396907" y="0"/>
                  </a:moveTo>
                  <a:lnTo>
                    <a:pt x="396907" y="1917763"/>
                  </a:lnTo>
                  <a:lnTo>
                    <a:pt x="0" y="1917763"/>
                  </a:lnTo>
                  <a:lnTo>
                    <a:pt x="0" y="264605"/>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形状 45"/>
            <p:cNvSpPr/>
            <p:nvPr/>
          </p:nvSpPr>
          <p:spPr>
            <a:xfrm flipH="1">
              <a:off x="17545" y="7780"/>
              <a:ext cx="625" cy="3020"/>
            </a:xfrm>
            <a:custGeom>
              <a:avLst/>
              <a:gdLst>
                <a:gd name="connsiteX0" fmla="*/ 396906 w 396906"/>
                <a:gd name="connsiteY0" fmla="*/ 0 h 1917763"/>
                <a:gd name="connsiteX1" fmla="*/ 0 w 396906"/>
                <a:gd name="connsiteY1" fmla="*/ 264605 h 1917763"/>
                <a:gd name="connsiteX2" fmla="*/ 0 w 396906"/>
                <a:gd name="connsiteY2" fmla="*/ 1917763 h 1917763"/>
                <a:gd name="connsiteX3" fmla="*/ 396906 w 396906"/>
                <a:gd name="connsiteY3" fmla="*/ 1917763 h 1917763"/>
              </a:gdLst>
              <a:ahLst/>
              <a:cxnLst>
                <a:cxn ang="0">
                  <a:pos x="connsiteX0" y="connsiteY0"/>
                </a:cxn>
                <a:cxn ang="0">
                  <a:pos x="connsiteX1" y="connsiteY1"/>
                </a:cxn>
                <a:cxn ang="0">
                  <a:pos x="connsiteX2" y="connsiteY2"/>
                </a:cxn>
                <a:cxn ang="0">
                  <a:pos x="connsiteX3" y="connsiteY3"/>
                </a:cxn>
              </a:cxnLst>
              <a:rect l="l" t="t" r="r" b="b"/>
              <a:pathLst>
                <a:path w="396906" h="1917763">
                  <a:moveTo>
                    <a:pt x="396906" y="0"/>
                  </a:moveTo>
                  <a:lnTo>
                    <a:pt x="0" y="264605"/>
                  </a:lnTo>
                  <a:lnTo>
                    <a:pt x="0" y="1917763"/>
                  </a:lnTo>
                  <a:lnTo>
                    <a:pt x="396906" y="1917763"/>
                  </a:lnTo>
                  <a:close/>
                </a:path>
              </a:pathLst>
            </a:custGeom>
            <a:gradFill>
              <a:gsLst>
                <a:gs pos="98000">
                  <a:schemeClr val="accent3"/>
                </a:gs>
                <a:gs pos="16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8442" y="5178"/>
              <a:ext cx="765" cy="3332"/>
              <a:chOff x="2596567" y="3630035"/>
              <a:chExt cx="603251" cy="2533651"/>
            </a:xfrm>
          </p:grpSpPr>
          <p:sp>
            <p:nvSpPr>
              <p:cNvPr id="82" name="菱形 81"/>
              <p:cNvSpPr/>
              <p:nvPr/>
            </p:nvSpPr>
            <p:spPr>
              <a:xfrm>
                <a:off x="2596567" y="3630035"/>
                <a:ext cx="603249" cy="406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16"/>
              <p:cNvSpPr/>
              <p:nvPr/>
            </p:nvSpPr>
            <p:spPr>
              <a:xfrm>
                <a:off x="2895019" y="3826885"/>
                <a:ext cx="304799"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16"/>
              <p:cNvSpPr/>
              <p:nvPr/>
            </p:nvSpPr>
            <p:spPr>
              <a:xfrm flipH="1">
                <a:off x="2596573" y="3826885"/>
                <a:ext cx="304799" cy="233680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菱形 47"/>
            <p:cNvSpPr/>
            <p:nvPr/>
          </p:nvSpPr>
          <p:spPr>
            <a:xfrm>
              <a:off x="18841" y="6916"/>
              <a:ext cx="379" cy="25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16"/>
            <p:cNvSpPr/>
            <p:nvPr/>
          </p:nvSpPr>
          <p:spPr>
            <a:xfrm>
              <a:off x="19029" y="7040"/>
              <a:ext cx="192" cy="238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9558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9558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9558"/>
                  </a:moveTo>
                  <a:lnTo>
                    <a:pt x="304800" y="0"/>
                  </a:lnTo>
                  <a:lnTo>
                    <a:pt x="304800" y="2336800"/>
                  </a:lnTo>
                  <a:lnTo>
                    <a:pt x="0" y="2336800"/>
                  </a:lnTo>
                  <a:lnTo>
                    <a:pt x="5961" y="129558"/>
                  </a:lnTo>
                  <a:close/>
                </a:path>
              </a:pathLst>
            </a:custGeom>
            <a:gradFill>
              <a:gsLst>
                <a:gs pos="74000">
                  <a:schemeClr val="accent2">
                    <a:alpha val="38000"/>
                  </a:schemeClr>
                </a:gs>
                <a:gs pos="33000">
                  <a:schemeClr val="accent3">
                    <a:alpha val="61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16"/>
            <p:cNvSpPr/>
            <p:nvPr/>
          </p:nvSpPr>
          <p:spPr>
            <a:xfrm flipH="1">
              <a:off x="18841" y="7040"/>
              <a:ext cx="192" cy="238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219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2194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2194"/>
                  </a:moveTo>
                  <a:lnTo>
                    <a:pt x="304800" y="0"/>
                  </a:lnTo>
                  <a:lnTo>
                    <a:pt x="304800" y="2336800"/>
                  </a:lnTo>
                  <a:lnTo>
                    <a:pt x="0" y="2336800"/>
                  </a:lnTo>
                  <a:lnTo>
                    <a:pt x="5961" y="122194"/>
                  </a:lnTo>
                  <a:close/>
                </a:path>
              </a:pathLst>
            </a:custGeom>
            <a:gradFill>
              <a:gsLst>
                <a:gs pos="98000">
                  <a:schemeClr val="accent3">
                    <a:alpha val="67000"/>
                  </a:schemeClr>
                </a:gs>
                <a:gs pos="17000">
                  <a:schemeClr val="accent3">
                    <a:alpha val="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8608" y="7281"/>
              <a:ext cx="293" cy="2475"/>
              <a:chOff x="2596573" y="3630035"/>
              <a:chExt cx="603250" cy="5103181"/>
            </a:xfrm>
          </p:grpSpPr>
          <p:sp>
            <p:nvSpPr>
              <p:cNvPr id="79" name="菱形 78"/>
              <p:cNvSpPr/>
              <p:nvPr/>
            </p:nvSpPr>
            <p:spPr>
              <a:xfrm>
                <a:off x="2596573" y="3630035"/>
                <a:ext cx="603250" cy="40640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16"/>
              <p:cNvSpPr/>
              <p:nvPr/>
            </p:nvSpPr>
            <p:spPr>
              <a:xfrm>
                <a:off x="2895023" y="3826885"/>
                <a:ext cx="304800" cy="490633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10308 w 304800"/>
                  <a:gd name="connsiteY0-12" fmla="*/ 105012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10308 w 304800"/>
                  <a:gd name="connsiteY4-20" fmla="*/ 105012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10308" y="105012"/>
                    </a:moveTo>
                    <a:lnTo>
                      <a:pt x="304800" y="0"/>
                    </a:lnTo>
                    <a:lnTo>
                      <a:pt x="304800" y="2336800"/>
                    </a:lnTo>
                    <a:lnTo>
                      <a:pt x="0" y="2336800"/>
                    </a:lnTo>
                    <a:lnTo>
                      <a:pt x="10308" y="105012"/>
                    </a:lnTo>
                    <a:close/>
                  </a:path>
                </a:pathLst>
              </a:custGeom>
              <a:gradFill>
                <a:gsLst>
                  <a:gs pos="56000">
                    <a:schemeClr val="accent2">
                      <a:alpha val="79000"/>
                    </a:schemeClr>
                  </a:gs>
                  <a:gs pos="0">
                    <a:schemeClr val="accent1">
                      <a:alpha val="73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16"/>
              <p:cNvSpPr/>
              <p:nvPr/>
            </p:nvSpPr>
            <p:spPr>
              <a:xfrm flipH="1">
                <a:off x="2596573" y="3826885"/>
                <a:ext cx="304800"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菱形 51"/>
            <p:cNvSpPr/>
            <p:nvPr/>
          </p:nvSpPr>
          <p:spPr>
            <a:xfrm>
              <a:off x="18019" y="8196"/>
              <a:ext cx="765" cy="5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18398" y="8445"/>
              <a:ext cx="386" cy="2355"/>
            </a:xfrm>
            <a:custGeom>
              <a:avLst/>
              <a:gdLst>
                <a:gd name="connsiteX0" fmla="*/ 245325 w 245325"/>
                <a:gd name="connsiteY0" fmla="*/ 0 h 1495173"/>
                <a:gd name="connsiteX1" fmla="*/ 245325 w 245325"/>
                <a:gd name="connsiteY1" fmla="*/ 1495173 h 1495173"/>
                <a:gd name="connsiteX2" fmla="*/ 0 w 245325"/>
                <a:gd name="connsiteY2" fmla="*/ 1495173 h 1495173"/>
                <a:gd name="connsiteX3" fmla="*/ 0 w 245325"/>
                <a:gd name="connsiteY3" fmla="*/ 163551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245325" y="1495173"/>
                  </a:lnTo>
                  <a:lnTo>
                    <a:pt x="0" y="1495173"/>
                  </a:lnTo>
                  <a:lnTo>
                    <a:pt x="0" y="163551"/>
                  </a:lnTo>
                  <a:close/>
                </a:path>
              </a:pathLst>
            </a:custGeom>
            <a:gradFill>
              <a:gsLst>
                <a:gs pos="93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形状 53"/>
            <p:cNvSpPr/>
            <p:nvPr/>
          </p:nvSpPr>
          <p:spPr>
            <a:xfrm flipH="1">
              <a:off x="18019" y="8445"/>
              <a:ext cx="386" cy="2355"/>
            </a:xfrm>
            <a:custGeom>
              <a:avLst/>
              <a:gdLst>
                <a:gd name="connsiteX0" fmla="*/ 245325 w 245325"/>
                <a:gd name="connsiteY0" fmla="*/ 0 h 1495173"/>
                <a:gd name="connsiteX1" fmla="*/ 0 w 245325"/>
                <a:gd name="connsiteY1" fmla="*/ 163551 h 1495173"/>
                <a:gd name="connsiteX2" fmla="*/ 0 w 245325"/>
                <a:gd name="connsiteY2" fmla="*/ 1495173 h 1495173"/>
                <a:gd name="connsiteX3" fmla="*/ 245325 w 245325"/>
                <a:gd name="connsiteY3" fmla="*/ 1495173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0" y="163551"/>
                  </a:lnTo>
                  <a:lnTo>
                    <a:pt x="0" y="1495173"/>
                  </a:lnTo>
                  <a:lnTo>
                    <a:pt x="245325" y="1495173"/>
                  </a:lnTo>
                  <a:close/>
                </a:path>
              </a:pathLst>
            </a:custGeom>
            <a:gradFill>
              <a:gsLst>
                <a:gs pos="98000">
                  <a:schemeClr val="accent3"/>
                </a:gs>
                <a:gs pos="46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17231" y="9003"/>
              <a:ext cx="518" cy="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p:cNvSpPr/>
            <p:nvPr/>
          </p:nvSpPr>
          <p:spPr>
            <a:xfrm>
              <a:off x="17487" y="9172"/>
              <a:ext cx="262" cy="1628"/>
            </a:xfrm>
            <a:custGeom>
              <a:avLst/>
              <a:gdLst>
                <a:gd name="connsiteX0" fmla="*/ 166133 w 166133"/>
                <a:gd name="connsiteY0" fmla="*/ 0 h 1034069"/>
                <a:gd name="connsiteX1" fmla="*/ 166133 w 166133"/>
                <a:gd name="connsiteY1" fmla="*/ 1034069 h 1034069"/>
                <a:gd name="connsiteX2" fmla="*/ 0 w 166133"/>
                <a:gd name="connsiteY2" fmla="*/ 1034069 h 1034069"/>
                <a:gd name="connsiteX3" fmla="*/ 0 w 166133"/>
                <a:gd name="connsiteY3" fmla="*/ 110755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166133" y="1034069"/>
                  </a:lnTo>
                  <a:lnTo>
                    <a:pt x="0" y="1034069"/>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flipH="1">
              <a:off x="17231" y="9172"/>
              <a:ext cx="262" cy="1628"/>
            </a:xfrm>
            <a:custGeom>
              <a:avLst/>
              <a:gdLst>
                <a:gd name="connsiteX0" fmla="*/ 166133 w 166133"/>
                <a:gd name="connsiteY0" fmla="*/ 0 h 1034069"/>
                <a:gd name="connsiteX1" fmla="*/ 0 w 166133"/>
                <a:gd name="connsiteY1" fmla="*/ 110755 h 1034069"/>
                <a:gd name="connsiteX2" fmla="*/ 0 w 166133"/>
                <a:gd name="connsiteY2" fmla="*/ 1034069 h 1034069"/>
                <a:gd name="connsiteX3" fmla="*/ 166133 w 166133"/>
                <a:gd name="connsiteY3" fmla="*/ 1034069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0" y="110755"/>
                  </a:lnTo>
                  <a:lnTo>
                    <a:pt x="0" y="1034069"/>
                  </a:lnTo>
                  <a:lnTo>
                    <a:pt x="166133" y="103406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菱形 57"/>
            <p:cNvSpPr/>
            <p:nvPr/>
          </p:nvSpPr>
          <p:spPr>
            <a:xfrm>
              <a:off x="17688" y="9993"/>
              <a:ext cx="293" cy="19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p:cNvSpPr/>
            <p:nvPr/>
          </p:nvSpPr>
          <p:spPr>
            <a:xfrm>
              <a:off x="17833" y="10089"/>
              <a:ext cx="148" cy="711"/>
            </a:xfrm>
            <a:custGeom>
              <a:avLst/>
              <a:gdLst>
                <a:gd name="connsiteX0" fmla="*/ 93885 w 93885"/>
                <a:gd name="connsiteY0" fmla="*/ 0 h 451572"/>
                <a:gd name="connsiteX1" fmla="*/ 93885 w 93885"/>
                <a:gd name="connsiteY1" fmla="*/ 451572 h 451572"/>
                <a:gd name="connsiteX2" fmla="*/ 0 w 93885"/>
                <a:gd name="connsiteY2" fmla="*/ 451572 h 451572"/>
                <a:gd name="connsiteX3" fmla="*/ 0 w 93885"/>
                <a:gd name="connsiteY3" fmla="*/ 62590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93885" y="451572"/>
                  </a:lnTo>
                  <a:lnTo>
                    <a:pt x="0" y="451572"/>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p:cNvSpPr/>
            <p:nvPr/>
          </p:nvSpPr>
          <p:spPr>
            <a:xfrm flipH="1">
              <a:off x="17688" y="10089"/>
              <a:ext cx="148" cy="711"/>
            </a:xfrm>
            <a:custGeom>
              <a:avLst/>
              <a:gdLst>
                <a:gd name="connsiteX0" fmla="*/ 93885 w 93885"/>
                <a:gd name="connsiteY0" fmla="*/ 0 h 451572"/>
                <a:gd name="connsiteX1" fmla="*/ 0 w 93885"/>
                <a:gd name="connsiteY1" fmla="*/ 62590 h 451572"/>
                <a:gd name="connsiteX2" fmla="*/ 0 w 93885"/>
                <a:gd name="connsiteY2" fmla="*/ 451572 h 451572"/>
                <a:gd name="connsiteX3" fmla="*/ 93885 w 93885"/>
                <a:gd name="connsiteY3" fmla="*/ 451572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0" y="62590"/>
                  </a:lnTo>
                  <a:lnTo>
                    <a:pt x="0" y="451572"/>
                  </a:lnTo>
                  <a:lnTo>
                    <a:pt x="93885" y="451572"/>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6324" y="9519"/>
              <a:ext cx="394" cy="26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p:cNvSpPr/>
            <p:nvPr/>
          </p:nvSpPr>
          <p:spPr>
            <a:xfrm>
              <a:off x="16518" y="9648"/>
              <a:ext cx="199" cy="1152"/>
            </a:xfrm>
            <a:custGeom>
              <a:avLst/>
              <a:gdLst>
                <a:gd name="connsiteX0" fmla="*/ 126382 w 126382"/>
                <a:gd name="connsiteY0" fmla="*/ 0 h 731514"/>
                <a:gd name="connsiteX1" fmla="*/ 126382 w 126382"/>
                <a:gd name="connsiteY1" fmla="*/ 731514 h 731514"/>
                <a:gd name="connsiteX2" fmla="*/ 0 w 126382"/>
                <a:gd name="connsiteY2" fmla="*/ 731514 h 731514"/>
                <a:gd name="connsiteX3" fmla="*/ 0 w 126382"/>
                <a:gd name="connsiteY3" fmla="*/ 84255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126382" y="731514"/>
                  </a:lnTo>
                  <a:lnTo>
                    <a:pt x="0" y="731514"/>
                  </a:lnTo>
                  <a:lnTo>
                    <a:pt x="0" y="84255"/>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p:cNvSpPr/>
            <p:nvPr/>
          </p:nvSpPr>
          <p:spPr>
            <a:xfrm flipH="1">
              <a:off x="16324" y="9648"/>
              <a:ext cx="199" cy="1152"/>
            </a:xfrm>
            <a:custGeom>
              <a:avLst/>
              <a:gdLst>
                <a:gd name="connsiteX0" fmla="*/ 126382 w 126382"/>
                <a:gd name="connsiteY0" fmla="*/ 0 h 731514"/>
                <a:gd name="connsiteX1" fmla="*/ 0 w 126382"/>
                <a:gd name="connsiteY1" fmla="*/ 84255 h 731514"/>
                <a:gd name="connsiteX2" fmla="*/ 0 w 126382"/>
                <a:gd name="connsiteY2" fmla="*/ 731514 h 731514"/>
                <a:gd name="connsiteX3" fmla="*/ 126382 w 126382"/>
                <a:gd name="connsiteY3" fmla="*/ 731514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0" y="84255"/>
                  </a:lnTo>
                  <a:lnTo>
                    <a:pt x="0" y="731514"/>
                  </a:lnTo>
                  <a:lnTo>
                    <a:pt x="126382" y="73151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菱形 63"/>
            <p:cNvSpPr/>
            <p:nvPr/>
          </p:nvSpPr>
          <p:spPr>
            <a:xfrm>
              <a:off x="16664" y="8822"/>
              <a:ext cx="518" cy="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16920" y="8991"/>
              <a:ext cx="262" cy="1809"/>
            </a:xfrm>
            <a:custGeom>
              <a:avLst/>
              <a:gdLst>
                <a:gd name="connsiteX0" fmla="*/ 166133 w 166133"/>
                <a:gd name="connsiteY0" fmla="*/ 0 h 1148837"/>
                <a:gd name="connsiteX1" fmla="*/ 166133 w 166133"/>
                <a:gd name="connsiteY1" fmla="*/ 1148837 h 1148837"/>
                <a:gd name="connsiteX2" fmla="*/ 0 w 166133"/>
                <a:gd name="connsiteY2" fmla="*/ 1148837 h 1148837"/>
                <a:gd name="connsiteX3" fmla="*/ 0 w 166133"/>
                <a:gd name="connsiteY3" fmla="*/ 110755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166133" y="1148837"/>
                  </a:lnTo>
                  <a:lnTo>
                    <a:pt x="0" y="1148837"/>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16664" y="8991"/>
              <a:ext cx="262" cy="1809"/>
            </a:xfrm>
            <a:custGeom>
              <a:avLst/>
              <a:gdLst>
                <a:gd name="connsiteX0" fmla="*/ 166133 w 166133"/>
                <a:gd name="connsiteY0" fmla="*/ 0 h 1148837"/>
                <a:gd name="connsiteX1" fmla="*/ 0 w 166133"/>
                <a:gd name="connsiteY1" fmla="*/ 110755 h 1148837"/>
                <a:gd name="connsiteX2" fmla="*/ 0 w 166133"/>
                <a:gd name="connsiteY2" fmla="*/ 1148837 h 1148837"/>
                <a:gd name="connsiteX3" fmla="*/ 166133 w 166133"/>
                <a:gd name="connsiteY3" fmla="*/ 1148837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0" y="110755"/>
                  </a:lnTo>
                  <a:lnTo>
                    <a:pt x="0" y="1148837"/>
                  </a:lnTo>
                  <a:lnTo>
                    <a:pt x="166133" y="1148837"/>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菱形 66"/>
            <p:cNvSpPr/>
            <p:nvPr/>
          </p:nvSpPr>
          <p:spPr>
            <a:xfrm>
              <a:off x="17035" y="9845"/>
              <a:ext cx="293" cy="19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p:cNvSpPr/>
            <p:nvPr/>
          </p:nvSpPr>
          <p:spPr>
            <a:xfrm>
              <a:off x="17180" y="9940"/>
              <a:ext cx="148" cy="860"/>
            </a:xfrm>
            <a:custGeom>
              <a:avLst/>
              <a:gdLst>
                <a:gd name="connsiteX0" fmla="*/ 93885 w 93885"/>
                <a:gd name="connsiteY0" fmla="*/ 0 h 545940"/>
                <a:gd name="connsiteX1" fmla="*/ 93885 w 93885"/>
                <a:gd name="connsiteY1" fmla="*/ 545940 h 545940"/>
                <a:gd name="connsiteX2" fmla="*/ 0 w 93885"/>
                <a:gd name="connsiteY2" fmla="*/ 545940 h 545940"/>
                <a:gd name="connsiteX3" fmla="*/ 0 w 93885"/>
                <a:gd name="connsiteY3" fmla="*/ 6259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93885" y="545940"/>
                  </a:lnTo>
                  <a:lnTo>
                    <a:pt x="0" y="545940"/>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p:cNvSpPr/>
            <p:nvPr/>
          </p:nvSpPr>
          <p:spPr>
            <a:xfrm flipH="1">
              <a:off x="17035" y="9940"/>
              <a:ext cx="148" cy="860"/>
            </a:xfrm>
            <a:custGeom>
              <a:avLst/>
              <a:gdLst>
                <a:gd name="connsiteX0" fmla="*/ 93885 w 93885"/>
                <a:gd name="connsiteY0" fmla="*/ 0 h 545940"/>
                <a:gd name="connsiteX1" fmla="*/ 0 w 93885"/>
                <a:gd name="connsiteY1" fmla="*/ 62590 h 545940"/>
                <a:gd name="connsiteX2" fmla="*/ 0 w 93885"/>
                <a:gd name="connsiteY2" fmla="*/ 545940 h 545940"/>
                <a:gd name="connsiteX3" fmla="*/ 93885 w 93885"/>
                <a:gd name="connsiteY3" fmla="*/ 54594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0" y="62590"/>
                  </a:lnTo>
                  <a:lnTo>
                    <a:pt x="0" y="545940"/>
                  </a:lnTo>
                  <a:lnTo>
                    <a:pt x="93885" y="54594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菱形 69"/>
            <p:cNvSpPr/>
            <p:nvPr/>
          </p:nvSpPr>
          <p:spPr>
            <a:xfrm>
              <a:off x="15269" y="10051"/>
              <a:ext cx="209" cy="14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p:cNvSpPr/>
            <p:nvPr/>
          </p:nvSpPr>
          <p:spPr>
            <a:xfrm>
              <a:off x="15372" y="10119"/>
              <a:ext cx="106" cy="681"/>
            </a:xfrm>
            <a:custGeom>
              <a:avLst/>
              <a:gdLst>
                <a:gd name="connsiteX0" fmla="*/ 67040 w 67040"/>
                <a:gd name="connsiteY0" fmla="*/ 0 h 432403"/>
                <a:gd name="connsiteX1" fmla="*/ 67040 w 67040"/>
                <a:gd name="connsiteY1" fmla="*/ 432403 h 432403"/>
                <a:gd name="connsiteX2" fmla="*/ 0 w 67040"/>
                <a:gd name="connsiteY2" fmla="*/ 432403 h 432403"/>
                <a:gd name="connsiteX3" fmla="*/ 0 w 67040"/>
                <a:gd name="connsiteY3" fmla="*/ 44694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67040" y="432403"/>
                  </a:lnTo>
                  <a:lnTo>
                    <a:pt x="0" y="432403"/>
                  </a:lnTo>
                  <a:lnTo>
                    <a:pt x="0" y="44694"/>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p:cNvSpPr/>
            <p:nvPr/>
          </p:nvSpPr>
          <p:spPr>
            <a:xfrm flipH="1">
              <a:off x="15269" y="10119"/>
              <a:ext cx="106" cy="681"/>
            </a:xfrm>
            <a:custGeom>
              <a:avLst/>
              <a:gdLst>
                <a:gd name="connsiteX0" fmla="*/ 67040 w 67040"/>
                <a:gd name="connsiteY0" fmla="*/ 0 h 432403"/>
                <a:gd name="connsiteX1" fmla="*/ 0 w 67040"/>
                <a:gd name="connsiteY1" fmla="*/ 44694 h 432403"/>
                <a:gd name="connsiteX2" fmla="*/ 0 w 67040"/>
                <a:gd name="connsiteY2" fmla="*/ 432403 h 432403"/>
                <a:gd name="connsiteX3" fmla="*/ 67040 w 67040"/>
                <a:gd name="connsiteY3" fmla="*/ 432403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0" y="44694"/>
                  </a:lnTo>
                  <a:lnTo>
                    <a:pt x="0" y="432403"/>
                  </a:lnTo>
                  <a:lnTo>
                    <a:pt x="67040" y="43240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菱形 72"/>
            <p:cNvSpPr/>
            <p:nvPr/>
          </p:nvSpPr>
          <p:spPr>
            <a:xfrm>
              <a:off x="15132" y="10358"/>
              <a:ext cx="167" cy="11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a:off x="15215" y="10412"/>
              <a:ext cx="84" cy="388"/>
            </a:xfrm>
            <a:custGeom>
              <a:avLst/>
              <a:gdLst>
                <a:gd name="connsiteX0" fmla="*/ 53621 w 53621"/>
                <a:gd name="connsiteY0" fmla="*/ 0 h 246299"/>
                <a:gd name="connsiteX1" fmla="*/ 53621 w 53621"/>
                <a:gd name="connsiteY1" fmla="*/ 246299 h 246299"/>
                <a:gd name="connsiteX2" fmla="*/ 0 w 53621"/>
                <a:gd name="connsiteY2" fmla="*/ 246299 h 246299"/>
                <a:gd name="connsiteX3" fmla="*/ 0 w 53621"/>
                <a:gd name="connsiteY3" fmla="*/ 35747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53621" y="246299"/>
                  </a:lnTo>
                  <a:lnTo>
                    <a:pt x="0" y="246299"/>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flipH="1">
              <a:off x="15132" y="10412"/>
              <a:ext cx="84" cy="388"/>
            </a:xfrm>
            <a:custGeom>
              <a:avLst/>
              <a:gdLst>
                <a:gd name="connsiteX0" fmla="*/ 53621 w 53621"/>
                <a:gd name="connsiteY0" fmla="*/ 0 h 246299"/>
                <a:gd name="connsiteX1" fmla="*/ 0 w 53621"/>
                <a:gd name="connsiteY1" fmla="*/ 35747 h 246299"/>
                <a:gd name="connsiteX2" fmla="*/ 0 w 53621"/>
                <a:gd name="connsiteY2" fmla="*/ 246299 h 246299"/>
                <a:gd name="connsiteX3" fmla="*/ 53621 w 53621"/>
                <a:gd name="connsiteY3" fmla="*/ 246299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0" y="35747"/>
                  </a:lnTo>
                  <a:lnTo>
                    <a:pt x="0" y="246299"/>
                  </a:lnTo>
                  <a:lnTo>
                    <a:pt x="53621" y="24629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菱形 75"/>
            <p:cNvSpPr/>
            <p:nvPr/>
          </p:nvSpPr>
          <p:spPr>
            <a:xfrm>
              <a:off x="15446" y="10487"/>
              <a:ext cx="167" cy="11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形状 76"/>
            <p:cNvSpPr/>
            <p:nvPr/>
          </p:nvSpPr>
          <p:spPr>
            <a:xfrm>
              <a:off x="15529" y="10541"/>
              <a:ext cx="84" cy="259"/>
            </a:xfrm>
            <a:custGeom>
              <a:avLst/>
              <a:gdLst>
                <a:gd name="connsiteX0" fmla="*/ 53621 w 53621"/>
                <a:gd name="connsiteY0" fmla="*/ 0 h 164398"/>
                <a:gd name="connsiteX1" fmla="*/ 53621 w 53621"/>
                <a:gd name="connsiteY1" fmla="*/ 164398 h 164398"/>
                <a:gd name="connsiteX2" fmla="*/ 0 w 53621"/>
                <a:gd name="connsiteY2" fmla="*/ 164398 h 164398"/>
                <a:gd name="connsiteX3" fmla="*/ 0 w 53621"/>
                <a:gd name="connsiteY3" fmla="*/ 35747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53621" y="164398"/>
                  </a:lnTo>
                  <a:lnTo>
                    <a:pt x="0" y="164398"/>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p:cNvSpPr/>
            <p:nvPr/>
          </p:nvSpPr>
          <p:spPr>
            <a:xfrm flipH="1">
              <a:off x="15446" y="10541"/>
              <a:ext cx="84" cy="259"/>
            </a:xfrm>
            <a:custGeom>
              <a:avLst/>
              <a:gdLst>
                <a:gd name="connsiteX0" fmla="*/ 53621 w 53621"/>
                <a:gd name="connsiteY0" fmla="*/ 0 h 164398"/>
                <a:gd name="connsiteX1" fmla="*/ 0 w 53621"/>
                <a:gd name="connsiteY1" fmla="*/ 35747 h 164398"/>
                <a:gd name="connsiteX2" fmla="*/ 0 w 53621"/>
                <a:gd name="connsiteY2" fmla="*/ 164398 h 164398"/>
                <a:gd name="connsiteX3" fmla="*/ 53621 w 53621"/>
                <a:gd name="connsiteY3" fmla="*/ 164398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0" y="35747"/>
                  </a:lnTo>
                  <a:lnTo>
                    <a:pt x="0" y="164398"/>
                  </a:lnTo>
                  <a:lnTo>
                    <a:pt x="53621" y="164398"/>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6165305" y="900497"/>
            <a:ext cx="5156200" cy="5033283"/>
            <a:chOff x="3345499" y="649968"/>
            <a:chExt cx="5156200" cy="5033283"/>
          </a:xfrm>
        </p:grpSpPr>
        <p:sp>
          <p:nvSpPr>
            <p:cNvPr id="86" name="Freeform 588"/>
            <p:cNvSpPr/>
            <p:nvPr/>
          </p:nvSpPr>
          <p:spPr bwMode="auto">
            <a:xfrm>
              <a:off x="3362326" y="3763963"/>
              <a:ext cx="5124450" cy="1919288"/>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a:gsLst>
                <a:gs pos="0">
                  <a:schemeClr val="accent4">
                    <a:alpha val="45000"/>
                  </a:schemeClr>
                </a:gs>
                <a:gs pos="73000">
                  <a:schemeClr val="accent1">
                    <a:lumMod val="89000"/>
                    <a:lumOff val="11000"/>
                  </a:schemeClr>
                </a:gs>
              </a:gsLst>
              <a:lin ang="5400000" scaled="0"/>
            </a:gradFill>
            <a:ln>
              <a:noFill/>
            </a:ln>
            <a:effectLst>
              <a:outerShdw blurRad="228600" dist="50800" dir="5400000" sx="104000" sy="104000" algn="ctr"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Freeform 589"/>
            <p:cNvSpPr/>
            <p:nvPr/>
          </p:nvSpPr>
          <p:spPr bwMode="auto">
            <a:xfrm>
              <a:off x="3362326" y="3724276"/>
              <a:ext cx="5124450" cy="1917700"/>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flip="none" rotWithShape="1">
              <a:gsLst>
                <a:gs pos="100000">
                  <a:srgbClr val="1C5EE6">
                    <a:lumMod val="83000"/>
                    <a:lumOff val="17000"/>
                  </a:srgbClr>
                </a:gs>
                <a:gs pos="0">
                  <a:schemeClr val="accent3">
                    <a:lumMod val="92000"/>
                  </a:schemeClr>
                </a:gs>
                <a:gs pos="49000">
                  <a:schemeClr val="accent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88" name="Freeform 590"/>
            <p:cNvSpPr/>
            <p:nvPr/>
          </p:nvSpPr>
          <p:spPr bwMode="auto">
            <a:xfrm>
              <a:off x="3345499" y="2494439"/>
              <a:ext cx="5156200" cy="2986088"/>
            </a:xfrm>
            <a:custGeom>
              <a:avLst/>
              <a:gdLst>
                <a:gd name="T0" fmla="*/ 2809 w 2844"/>
                <a:gd name="T1" fmla="*/ 642 h 1647"/>
                <a:gd name="T2" fmla="*/ 2809 w 2844"/>
                <a:gd name="T3" fmla="*/ 715 h 1647"/>
                <a:gd name="T4" fmla="*/ 1239 w 2844"/>
                <a:gd name="T5" fmla="*/ 1627 h 1647"/>
                <a:gd name="T6" fmla="*/ 1112 w 2844"/>
                <a:gd name="T7" fmla="*/ 1627 h 1647"/>
                <a:gd name="T8" fmla="*/ 35 w 2844"/>
                <a:gd name="T9" fmla="*/ 1005 h 1647"/>
                <a:gd name="T10" fmla="*/ 35 w 2844"/>
                <a:gd name="T11" fmla="*/ 932 h 1647"/>
                <a:gd name="T12" fmla="*/ 1606 w 2844"/>
                <a:gd name="T13" fmla="*/ 20 h 1647"/>
                <a:gd name="T14" fmla="*/ 1732 w 2844"/>
                <a:gd name="T15" fmla="*/ 20 h 1647"/>
                <a:gd name="T16" fmla="*/ 2809 w 2844"/>
                <a:gd name="T17" fmla="*/ 64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4" h="1647">
                  <a:moveTo>
                    <a:pt x="2809" y="642"/>
                  </a:moveTo>
                  <a:cubicBezTo>
                    <a:pt x="2844" y="662"/>
                    <a:pt x="2844" y="695"/>
                    <a:pt x="2809" y="715"/>
                  </a:cubicBezTo>
                  <a:cubicBezTo>
                    <a:pt x="1239" y="1627"/>
                    <a:pt x="1239" y="1627"/>
                    <a:pt x="1239" y="1627"/>
                  </a:cubicBezTo>
                  <a:cubicBezTo>
                    <a:pt x="1204" y="1647"/>
                    <a:pt x="1147" y="1647"/>
                    <a:pt x="1112" y="1627"/>
                  </a:cubicBezTo>
                  <a:cubicBezTo>
                    <a:pt x="35" y="1005"/>
                    <a:pt x="35" y="1005"/>
                    <a:pt x="35" y="1005"/>
                  </a:cubicBezTo>
                  <a:cubicBezTo>
                    <a:pt x="0" y="985"/>
                    <a:pt x="0" y="952"/>
                    <a:pt x="35" y="932"/>
                  </a:cubicBezTo>
                  <a:cubicBezTo>
                    <a:pt x="1606" y="20"/>
                    <a:pt x="1606" y="20"/>
                    <a:pt x="1606" y="20"/>
                  </a:cubicBezTo>
                  <a:cubicBezTo>
                    <a:pt x="1640" y="0"/>
                    <a:pt x="1697" y="0"/>
                    <a:pt x="1732" y="20"/>
                  </a:cubicBezTo>
                  <a:lnTo>
                    <a:pt x="2809" y="642"/>
                  </a:lnTo>
                  <a:close/>
                </a:path>
              </a:pathLst>
            </a:custGeom>
            <a:gradFill flip="none" rotWithShape="1">
              <a:gsLst>
                <a:gs pos="98000">
                  <a:schemeClr val="accent3">
                    <a:lumMod val="97000"/>
                    <a:lumOff val="3000"/>
                  </a:schemeClr>
                </a:gs>
                <a:gs pos="0">
                  <a:schemeClr val="accent3">
                    <a:lumMod val="58000"/>
                    <a:lumOff val="42000"/>
                  </a:schemeClr>
                </a:gs>
                <a:gs pos="32000">
                  <a:schemeClr val="accent2"/>
                </a:gs>
              </a:gsLst>
              <a:lin ang="12000000" scaled="0"/>
              <a:tileRect/>
            </a:gradFill>
            <a:ln>
              <a:noFill/>
            </a:ln>
          </p:spPr>
          <p:txBody>
            <a:bodyPr vert="horz" wrap="square" lIns="91440" tIns="45720" rIns="91440" bIns="45720" numCol="1" anchor="t" anchorCtr="0" compatLnSpc="1"/>
            <a:lstStyle/>
            <a:p>
              <a:endParaRPr lang="zh-CN" altLang="en-US" dirty="0"/>
            </a:p>
          </p:txBody>
        </p:sp>
        <p:sp>
          <p:nvSpPr>
            <p:cNvPr id="89" name="Freeform 591"/>
            <p:cNvSpPr/>
            <p:nvPr/>
          </p:nvSpPr>
          <p:spPr bwMode="auto">
            <a:xfrm>
              <a:off x="3816351" y="2636838"/>
              <a:ext cx="4435475" cy="2574925"/>
            </a:xfrm>
            <a:custGeom>
              <a:avLst/>
              <a:gdLst>
                <a:gd name="T0" fmla="*/ 2439 w 2446"/>
                <a:gd name="T1" fmla="*/ 614 h 1420"/>
                <a:gd name="T2" fmla="*/ 2418 w 2446"/>
                <a:gd name="T3" fmla="*/ 635 h 1420"/>
                <a:gd name="T4" fmla="*/ 1097 w 2446"/>
                <a:gd name="T5" fmla="*/ 1402 h 1420"/>
                <a:gd name="T6" fmla="*/ 985 w 2446"/>
                <a:gd name="T7" fmla="*/ 1402 h 1420"/>
                <a:gd name="T8" fmla="*/ 28 w 2446"/>
                <a:gd name="T9" fmla="*/ 850 h 1420"/>
                <a:gd name="T10" fmla="*/ 7 w 2446"/>
                <a:gd name="T11" fmla="*/ 828 h 1420"/>
                <a:gd name="T12" fmla="*/ 28 w 2446"/>
                <a:gd name="T13" fmla="*/ 785 h 1420"/>
                <a:gd name="T14" fmla="*/ 1349 w 2446"/>
                <a:gd name="T15" fmla="*/ 18 h 1420"/>
                <a:gd name="T16" fmla="*/ 1461 w 2446"/>
                <a:gd name="T17" fmla="*/ 18 h 1420"/>
                <a:gd name="T18" fmla="*/ 2418 w 2446"/>
                <a:gd name="T19" fmla="*/ 570 h 1420"/>
                <a:gd name="T20" fmla="*/ 2439 w 2446"/>
                <a:gd name="T21" fmla="*/ 614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6" h="1420">
                  <a:moveTo>
                    <a:pt x="2439" y="614"/>
                  </a:moveTo>
                  <a:cubicBezTo>
                    <a:pt x="2436" y="621"/>
                    <a:pt x="2429" y="629"/>
                    <a:pt x="2418" y="635"/>
                  </a:cubicBezTo>
                  <a:cubicBezTo>
                    <a:pt x="1097" y="1402"/>
                    <a:pt x="1097" y="1402"/>
                    <a:pt x="1097" y="1402"/>
                  </a:cubicBezTo>
                  <a:cubicBezTo>
                    <a:pt x="1066" y="1420"/>
                    <a:pt x="1016" y="1420"/>
                    <a:pt x="985" y="1402"/>
                  </a:cubicBezTo>
                  <a:cubicBezTo>
                    <a:pt x="28" y="850"/>
                    <a:pt x="28" y="850"/>
                    <a:pt x="28" y="850"/>
                  </a:cubicBezTo>
                  <a:cubicBezTo>
                    <a:pt x="17" y="844"/>
                    <a:pt x="10" y="836"/>
                    <a:pt x="7" y="828"/>
                  </a:cubicBezTo>
                  <a:cubicBezTo>
                    <a:pt x="0" y="813"/>
                    <a:pt x="7" y="797"/>
                    <a:pt x="28" y="785"/>
                  </a:cubicBezTo>
                  <a:cubicBezTo>
                    <a:pt x="1349" y="18"/>
                    <a:pt x="1349" y="18"/>
                    <a:pt x="1349" y="18"/>
                  </a:cubicBezTo>
                  <a:cubicBezTo>
                    <a:pt x="1380" y="0"/>
                    <a:pt x="1430" y="0"/>
                    <a:pt x="1461" y="18"/>
                  </a:cubicBezTo>
                  <a:cubicBezTo>
                    <a:pt x="2418" y="570"/>
                    <a:pt x="2418" y="570"/>
                    <a:pt x="2418" y="570"/>
                  </a:cubicBezTo>
                  <a:cubicBezTo>
                    <a:pt x="2438" y="582"/>
                    <a:pt x="2446" y="599"/>
                    <a:pt x="2439" y="614"/>
                  </a:cubicBezTo>
                  <a:close/>
                </a:path>
              </a:pathLst>
            </a:custGeom>
            <a:solidFill>
              <a:schemeClr val="accent1">
                <a:lumMod val="75000"/>
                <a:alpha val="40000"/>
              </a:schemeClr>
            </a:solidFill>
            <a:ln>
              <a:noFill/>
            </a:ln>
          </p:spPr>
          <p:txBody>
            <a:bodyPr vert="horz" wrap="square" lIns="91440" tIns="45720" rIns="91440" bIns="45720" numCol="1" anchor="t" anchorCtr="0" compatLnSpc="1"/>
            <a:lstStyle/>
            <a:p>
              <a:endParaRPr lang="zh-CN" altLang="en-US" dirty="0"/>
            </a:p>
          </p:txBody>
        </p:sp>
        <p:sp>
          <p:nvSpPr>
            <p:cNvPr id="90" name="Freeform 592"/>
            <p:cNvSpPr/>
            <p:nvPr/>
          </p:nvSpPr>
          <p:spPr bwMode="auto">
            <a:xfrm>
              <a:off x="3829051" y="2676526"/>
              <a:ext cx="4410075" cy="2535238"/>
            </a:xfrm>
            <a:custGeom>
              <a:avLst/>
              <a:gdLst>
                <a:gd name="T0" fmla="*/ 2432 w 2432"/>
                <a:gd name="T1" fmla="*/ 592 h 1398"/>
                <a:gd name="T2" fmla="*/ 2411 w 2432"/>
                <a:gd name="T3" fmla="*/ 613 h 1398"/>
                <a:gd name="T4" fmla="*/ 2176 w 2432"/>
                <a:gd name="T5" fmla="*/ 749 h 1398"/>
                <a:gd name="T6" fmla="*/ 1090 w 2432"/>
                <a:gd name="T7" fmla="*/ 1380 h 1398"/>
                <a:gd name="T8" fmla="*/ 978 w 2432"/>
                <a:gd name="T9" fmla="*/ 1380 h 1398"/>
                <a:gd name="T10" fmla="*/ 594 w 2432"/>
                <a:gd name="T11" fmla="*/ 1159 h 1398"/>
                <a:gd name="T12" fmla="*/ 545 w 2432"/>
                <a:gd name="T13" fmla="*/ 1130 h 1398"/>
                <a:gd name="T14" fmla="*/ 21 w 2432"/>
                <a:gd name="T15" fmla="*/ 828 h 1398"/>
                <a:gd name="T16" fmla="*/ 0 w 2432"/>
                <a:gd name="T17" fmla="*/ 806 h 1398"/>
                <a:gd name="T18" fmla="*/ 21 w 2432"/>
                <a:gd name="T19" fmla="*/ 785 h 1398"/>
                <a:gd name="T20" fmla="*/ 640 w 2432"/>
                <a:gd name="T21" fmla="*/ 425 h 1398"/>
                <a:gd name="T22" fmla="*/ 821 w 2432"/>
                <a:gd name="T23" fmla="*/ 320 h 1398"/>
                <a:gd name="T24" fmla="*/ 1342 w 2432"/>
                <a:gd name="T25" fmla="*/ 18 h 1398"/>
                <a:gd name="T26" fmla="*/ 1454 w 2432"/>
                <a:gd name="T27" fmla="*/ 18 h 1398"/>
                <a:gd name="T28" fmla="*/ 2039 w 2432"/>
                <a:gd name="T29" fmla="*/ 356 h 1398"/>
                <a:gd name="T30" fmla="*/ 2411 w 2432"/>
                <a:gd name="T31" fmla="*/ 570 h 1398"/>
                <a:gd name="T32" fmla="*/ 2432 w 2432"/>
                <a:gd name="T33" fmla="*/ 59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2" h="1398">
                  <a:moveTo>
                    <a:pt x="2432" y="592"/>
                  </a:moveTo>
                  <a:cubicBezTo>
                    <a:pt x="2429" y="599"/>
                    <a:pt x="2422" y="607"/>
                    <a:pt x="2411" y="613"/>
                  </a:cubicBezTo>
                  <a:cubicBezTo>
                    <a:pt x="2176" y="749"/>
                    <a:pt x="2176" y="749"/>
                    <a:pt x="2176" y="749"/>
                  </a:cubicBezTo>
                  <a:cubicBezTo>
                    <a:pt x="1090" y="1380"/>
                    <a:pt x="1090" y="1380"/>
                    <a:pt x="1090" y="1380"/>
                  </a:cubicBezTo>
                  <a:cubicBezTo>
                    <a:pt x="1059" y="1398"/>
                    <a:pt x="1009" y="1398"/>
                    <a:pt x="978" y="1380"/>
                  </a:cubicBezTo>
                  <a:cubicBezTo>
                    <a:pt x="594" y="1159"/>
                    <a:pt x="594" y="1159"/>
                    <a:pt x="594" y="1159"/>
                  </a:cubicBezTo>
                  <a:cubicBezTo>
                    <a:pt x="545" y="1130"/>
                    <a:pt x="545" y="1130"/>
                    <a:pt x="545" y="1130"/>
                  </a:cubicBezTo>
                  <a:cubicBezTo>
                    <a:pt x="21" y="828"/>
                    <a:pt x="21" y="828"/>
                    <a:pt x="21" y="828"/>
                  </a:cubicBezTo>
                  <a:cubicBezTo>
                    <a:pt x="10" y="822"/>
                    <a:pt x="3" y="814"/>
                    <a:pt x="0" y="806"/>
                  </a:cubicBezTo>
                  <a:cubicBezTo>
                    <a:pt x="3" y="799"/>
                    <a:pt x="10" y="791"/>
                    <a:pt x="21" y="785"/>
                  </a:cubicBezTo>
                  <a:cubicBezTo>
                    <a:pt x="640" y="425"/>
                    <a:pt x="640" y="425"/>
                    <a:pt x="640" y="425"/>
                  </a:cubicBezTo>
                  <a:cubicBezTo>
                    <a:pt x="821" y="320"/>
                    <a:pt x="821" y="320"/>
                    <a:pt x="821" y="320"/>
                  </a:cubicBezTo>
                  <a:cubicBezTo>
                    <a:pt x="1342" y="18"/>
                    <a:pt x="1342" y="18"/>
                    <a:pt x="1342" y="18"/>
                  </a:cubicBezTo>
                  <a:cubicBezTo>
                    <a:pt x="1373" y="0"/>
                    <a:pt x="1423" y="0"/>
                    <a:pt x="1454" y="18"/>
                  </a:cubicBezTo>
                  <a:cubicBezTo>
                    <a:pt x="2039" y="356"/>
                    <a:pt x="2039" y="356"/>
                    <a:pt x="2039" y="356"/>
                  </a:cubicBezTo>
                  <a:cubicBezTo>
                    <a:pt x="2411" y="570"/>
                    <a:pt x="2411" y="570"/>
                    <a:pt x="2411" y="570"/>
                  </a:cubicBezTo>
                  <a:cubicBezTo>
                    <a:pt x="2422" y="576"/>
                    <a:pt x="2429" y="584"/>
                    <a:pt x="2432" y="592"/>
                  </a:cubicBezTo>
                  <a:close/>
                </a:path>
              </a:pathLst>
            </a:custGeom>
            <a:solidFill>
              <a:schemeClr val="accent6">
                <a:lumMod val="75000"/>
              </a:schemeClr>
            </a:solidFill>
            <a:ln>
              <a:noFill/>
            </a:ln>
          </p:spPr>
          <p:txBody>
            <a:bodyPr vert="horz" wrap="square" lIns="91440" tIns="45720" rIns="91440" bIns="45720" numCol="1" anchor="t" anchorCtr="0" compatLnSpc="1"/>
            <a:lstStyle/>
            <a:p>
              <a:endParaRPr lang="zh-CN" altLang="en-US" dirty="0"/>
            </a:p>
          </p:txBody>
        </p:sp>
        <p:sp>
          <p:nvSpPr>
            <p:cNvPr id="91" name="Freeform 593"/>
            <p:cNvSpPr/>
            <p:nvPr/>
          </p:nvSpPr>
          <p:spPr bwMode="auto">
            <a:xfrm>
              <a:off x="4219576" y="4859338"/>
              <a:ext cx="284163" cy="207963"/>
            </a:xfrm>
            <a:custGeom>
              <a:avLst/>
              <a:gdLst>
                <a:gd name="T0" fmla="*/ 0 w 179"/>
                <a:gd name="T1" fmla="*/ 0 h 131"/>
                <a:gd name="T2" fmla="*/ 0 w 179"/>
                <a:gd name="T3" fmla="*/ 27 h 131"/>
                <a:gd name="T4" fmla="*/ 179 w 179"/>
                <a:gd name="T5" fmla="*/ 131 h 131"/>
                <a:gd name="T6" fmla="*/ 179 w 179"/>
                <a:gd name="T7" fmla="*/ 104 h 131"/>
                <a:gd name="T8" fmla="*/ 0 w 179"/>
                <a:gd name="T9" fmla="*/ 0 h 131"/>
              </a:gdLst>
              <a:ahLst/>
              <a:cxnLst>
                <a:cxn ang="0">
                  <a:pos x="T0" y="T1"/>
                </a:cxn>
                <a:cxn ang="0">
                  <a:pos x="T2" y="T3"/>
                </a:cxn>
                <a:cxn ang="0">
                  <a:pos x="T4" y="T5"/>
                </a:cxn>
                <a:cxn ang="0">
                  <a:pos x="T6" y="T7"/>
                </a:cxn>
                <a:cxn ang="0">
                  <a:pos x="T8" y="T9"/>
                </a:cxn>
              </a:cxnLst>
              <a:rect l="0" t="0" r="r" b="b"/>
              <a:pathLst>
                <a:path w="179" h="131">
                  <a:moveTo>
                    <a:pt x="0" y="0"/>
                  </a:moveTo>
                  <a:lnTo>
                    <a:pt x="0" y="27"/>
                  </a:lnTo>
                  <a:lnTo>
                    <a:pt x="179" y="131"/>
                  </a:lnTo>
                  <a:lnTo>
                    <a:pt x="179" y="104"/>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92" name="Freeform 594"/>
            <p:cNvSpPr/>
            <p:nvPr/>
          </p:nvSpPr>
          <p:spPr bwMode="auto">
            <a:xfrm>
              <a:off x="4219576" y="4859338"/>
              <a:ext cx="36513" cy="42863"/>
            </a:xfrm>
            <a:custGeom>
              <a:avLst/>
              <a:gdLst>
                <a:gd name="T0" fmla="*/ 0 w 23"/>
                <a:gd name="T1" fmla="*/ 27 h 27"/>
                <a:gd name="T2" fmla="*/ 23 w 23"/>
                <a:gd name="T3" fmla="*/ 14 h 27"/>
                <a:gd name="T4" fmla="*/ 0 w 23"/>
                <a:gd name="T5" fmla="*/ 0 h 27"/>
                <a:gd name="T6" fmla="*/ 0 w 23"/>
                <a:gd name="T7" fmla="*/ 27 h 27"/>
              </a:gdLst>
              <a:ahLst/>
              <a:cxnLst>
                <a:cxn ang="0">
                  <a:pos x="T0" y="T1"/>
                </a:cxn>
                <a:cxn ang="0">
                  <a:pos x="T2" y="T3"/>
                </a:cxn>
                <a:cxn ang="0">
                  <a:pos x="T4" y="T5"/>
                </a:cxn>
                <a:cxn ang="0">
                  <a:pos x="T6" y="T7"/>
                </a:cxn>
              </a:cxnLst>
              <a:rect l="0" t="0" r="r" b="b"/>
              <a:pathLst>
                <a:path w="23" h="27">
                  <a:moveTo>
                    <a:pt x="0" y="27"/>
                  </a:moveTo>
                  <a:lnTo>
                    <a:pt x="23" y="14"/>
                  </a:lnTo>
                  <a:lnTo>
                    <a:pt x="0" y="0"/>
                  </a:lnTo>
                  <a:lnTo>
                    <a:pt x="0"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3" name="Freeform 595"/>
            <p:cNvSpPr/>
            <p:nvPr/>
          </p:nvSpPr>
          <p:spPr bwMode="auto">
            <a:xfrm>
              <a:off x="6915151" y="4575176"/>
              <a:ext cx="282575" cy="206375"/>
            </a:xfrm>
            <a:custGeom>
              <a:avLst/>
              <a:gdLst>
                <a:gd name="T0" fmla="*/ 178 w 178"/>
                <a:gd name="T1" fmla="*/ 0 h 130"/>
                <a:gd name="T2" fmla="*/ 178 w 178"/>
                <a:gd name="T3" fmla="*/ 27 h 130"/>
                <a:gd name="T4" fmla="*/ 0 w 178"/>
                <a:gd name="T5" fmla="*/ 130 h 130"/>
                <a:gd name="T6" fmla="*/ 0 w 178"/>
                <a:gd name="T7" fmla="*/ 104 h 130"/>
                <a:gd name="T8" fmla="*/ 178 w 178"/>
                <a:gd name="T9" fmla="*/ 0 h 130"/>
              </a:gdLst>
              <a:ahLst/>
              <a:cxnLst>
                <a:cxn ang="0">
                  <a:pos x="T0" y="T1"/>
                </a:cxn>
                <a:cxn ang="0">
                  <a:pos x="T2" y="T3"/>
                </a:cxn>
                <a:cxn ang="0">
                  <a:pos x="T4" y="T5"/>
                </a:cxn>
                <a:cxn ang="0">
                  <a:pos x="T6" y="T7"/>
                </a:cxn>
                <a:cxn ang="0">
                  <a:pos x="T8" y="T9"/>
                </a:cxn>
              </a:cxnLst>
              <a:rect l="0" t="0" r="r" b="b"/>
              <a:pathLst>
                <a:path w="178" h="130">
                  <a:moveTo>
                    <a:pt x="178" y="0"/>
                  </a:moveTo>
                  <a:lnTo>
                    <a:pt x="178" y="27"/>
                  </a:lnTo>
                  <a:lnTo>
                    <a:pt x="0" y="130"/>
                  </a:lnTo>
                  <a:lnTo>
                    <a:pt x="0" y="104"/>
                  </a:lnTo>
                  <a:lnTo>
                    <a:pt x="178"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94" name="Freeform 596"/>
            <p:cNvSpPr/>
            <p:nvPr/>
          </p:nvSpPr>
          <p:spPr bwMode="auto">
            <a:xfrm>
              <a:off x="7161214" y="4575176"/>
              <a:ext cx="36513" cy="42863"/>
            </a:xfrm>
            <a:custGeom>
              <a:avLst/>
              <a:gdLst>
                <a:gd name="T0" fmla="*/ 23 w 23"/>
                <a:gd name="T1" fmla="*/ 27 h 27"/>
                <a:gd name="T2" fmla="*/ 0 w 23"/>
                <a:gd name="T3" fmla="*/ 13 h 27"/>
                <a:gd name="T4" fmla="*/ 23 w 23"/>
                <a:gd name="T5" fmla="*/ 0 h 27"/>
                <a:gd name="T6" fmla="*/ 23 w 23"/>
                <a:gd name="T7" fmla="*/ 27 h 27"/>
              </a:gdLst>
              <a:ahLst/>
              <a:cxnLst>
                <a:cxn ang="0">
                  <a:pos x="T0" y="T1"/>
                </a:cxn>
                <a:cxn ang="0">
                  <a:pos x="T2" y="T3"/>
                </a:cxn>
                <a:cxn ang="0">
                  <a:pos x="T4" y="T5"/>
                </a:cxn>
                <a:cxn ang="0">
                  <a:pos x="T6" y="T7"/>
                </a:cxn>
              </a:cxnLst>
              <a:rect l="0" t="0" r="r" b="b"/>
              <a:pathLst>
                <a:path w="23" h="27">
                  <a:moveTo>
                    <a:pt x="23" y="27"/>
                  </a:moveTo>
                  <a:lnTo>
                    <a:pt x="0" y="13"/>
                  </a:lnTo>
                  <a:lnTo>
                    <a:pt x="23" y="0"/>
                  </a:lnTo>
                  <a:lnTo>
                    <a:pt x="23"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5" name="Freeform 597"/>
            <p:cNvSpPr/>
            <p:nvPr/>
          </p:nvSpPr>
          <p:spPr bwMode="auto">
            <a:xfrm>
              <a:off x="6688139" y="4786313"/>
              <a:ext cx="142875" cy="125413"/>
            </a:xfrm>
            <a:custGeom>
              <a:avLst/>
              <a:gdLst>
                <a:gd name="T0" fmla="*/ 90 w 90"/>
                <a:gd name="T1" fmla="*/ 0 h 79"/>
                <a:gd name="T2" fmla="*/ 90 w 90"/>
                <a:gd name="T3" fmla="*/ 28 h 79"/>
                <a:gd name="T4" fmla="*/ 0 w 90"/>
                <a:gd name="T5" fmla="*/ 79 h 79"/>
                <a:gd name="T6" fmla="*/ 0 w 90"/>
                <a:gd name="T7" fmla="*/ 52 h 79"/>
                <a:gd name="T8" fmla="*/ 90 w 90"/>
                <a:gd name="T9" fmla="*/ 0 h 79"/>
              </a:gdLst>
              <a:ahLst/>
              <a:cxnLst>
                <a:cxn ang="0">
                  <a:pos x="T0" y="T1"/>
                </a:cxn>
                <a:cxn ang="0">
                  <a:pos x="T2" y="T3"/>
                </a:cxn>
                <a:cxn ang="0">
                  <a:pos x="T4" y="T5"/>
                </a:cxn>
                <a:cxn ang="0">
                  <a:pos x="T6" y="T7"/>
                </a:cxn>
                <a:cxn ang="0">
                  <a:pos x="T8" y="T9"/>
                </a:cxn>
              </a:cxnLst>
              <a:rect l="0" t="0" r="r" b="b"/>
              <a:pathLst>
                <a:path w="90" h="79">
                  <a:moveTo>
                    <a:pt x="90" y="0"/>
                  </a:moveTo>
                  <a:lnTo>
                    <a:pt x="90" y="28"/>
                  </a:lnTo>
                  <a:lnTo>
                    <a:pt x="0" y="79"/>
                  </a:lnTo>
                  <a:lnTo>
                    <a:pt x="0" y="52"/>
                  </a:lnTo>
                  <a:lnTo>
                    <a:pt x="90"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96" name="Freeform 598"/>
            <p:cNvSpPr/>
            <p:nvPr/>
          </p:nvSpPr>
          <p:spPr bwMode="auto">
            <a:xfrm>
              <a:off x="6792914" y="4786313"/>
              <a:ext cx="38100" cy="44450"/>
            </a:xfrm>
            <a:custGeom>
              <a:avLst/>
              <a:gdLst>
                <a:gd name="T0" fmla="*/ 24 w 24"/>
                <a:gd name="T1" fmla="*/ 28 h 28"/>
                <a:gd name="T2" fmla="*/ 0 w 24"/>
                <a:gd name="T3" fmla="*/ 14 h 28"/>
                <a:gd name="T4" fmla="*/ 24 w 24"/>
                <a:gd name="T5" fmla="*/ 0 h 28"/>
                <a:gd name="T6" fmla="*/ 24 w 24"/>
                <a:gd name="T7" fmla="*/ 28 h 28"/>
              </a:gdLst>
              <a:ahLst/>
              <a:cxnLst>
                <a:cxn ang="0">
                  <a:pos x="T0" y="T1"/>
                </a:cxn>
                <a:cxn ang="0">
                  <a:pos x="T2" y="T3"/>
                </a:cxn>
                <a:cxn ang="0">
                  <a:pos x="T4" y="T5"/>
                </a:cxn>
                <a:cxn ang="0">
                  <a:pos x="T6" y="T7"/>
                </a:cxn>
              </a:cxnLst>
              <a:rect l="0" t="0" r="r" b="b"/>
              <a:pathLst>
                <a:path w="24" h="28">
                  <a:moveTo>
                    <a:pt x="24" y="28"/>
                  </a:moveTo>
                  <a:lnTo>
                    <a:pt x="0" y="14"/>
                  </a:lnTo>
                  <a:lnTo>
                    <a:pt x="24" y="0"/>
                  </a:lnTo>
                  <a:lnTo>
                    <a:pt x="24" y="28"/>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7" name="Freeform 599"/>
            <p:cNvSpPr/>
            <p:nvPr/>
          </p:nvSpPr>
          <p:spPr bwMode="auto">
            <a:xfrm>
              <a:off x="4389439" y="4683126"/>
              <a:ext cx="230188" cy="134938"/>
            </a:xfrm>
            <a:custGeom>
              <a:avLst/>
              <a:gdLst>
                <a:gd name="T0" fmla="*/ 104 w 127"/>
                <a:gd name="T1" fmla="*/ 13 h 74"/>
                <a:gd name="T2" fmla="*/ 104 w 127"/>
                <a:gd name="T3" fmla="*/ 61 h 74"/>
                <a:gd name="T4" fmla="*/ 22 w 127"/>
                <a:gd name="T5" fmla="*/ 61 h 74"/>
                <a:gd name="T6" fmla="*/ 22 w 127"/>
                <a:gd name="T7" fmla="*/ 13 h 74"/>
                <a:gd name="T8" fmla="*/ 104 w 127"/>
                <a:gd name="T9" fmla="*/ 13 h 74"/>
              </a:gdLst>
              <a:ahLst/>
              <a:cxnLst>
                <a:cxn ang="0">
                  <a:pos x="T0" y="T1"/>
                </a:cxn>
                <a:cxn ang="0">
                  <a:pos x="T2" y="T3"/>
                </a:cxn>
                <a:cxn ang="0">
                  <a:pos x="T4" y="T5"/>
                </a:cxn>
                <a:cxn ang="0">
                  <a:pos x="T6" y="T7"/>
                </a:cxn>
                <a:cxn ang="0">
                  <a:pos x="T8" y="T9"/>
                </a:cxn>
              </a:cxnLst>
              <a:rect l="0" t="0" r="r" b="b"/>
              <a:pathLst>
                <a:path w="127" h="74">
                  <a:moveTo>
                    <a:pt x="104" y="13"/>
                  </a:moveTo>
                  <a:cubicBezTo>
                    <a:pt x="127" y="26"/>
                    <a:pt x="127" y="47"/>
                    <a:pt x="104" y="61"/>
                  </a:cubicBezTo>
                  <a:cubicBezTo>
                    <a:pt x="82" y="74"/>
                    <a:pt x="45" y="74"/>
                    <a:pt x="22" y="61"/>
                  </a:cubicBezTo>
                  <a:cubicBezTo>
                    <a:pt x="0" y="47"/>
                    <a:pt x="0" y="26"/>
                    <a:pt x="22" y="13"/>
                  </a:cubicBezTo>
                  <a:cubicBezTo>
                    <a:pt x="45" y="0"/>
                    <a:pt x="81" y="0"/>
                    <a:pt x="104" y="13"/>
                  </a:cubicBez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zh-CN" altLang="en-US"/>
            </a:p>
          </p:txBody>
        </p:sp>
        <p:sp>
          <p:nvSpPr>
            <p:cNvPr id="98" name="Freeform 600"/>
            <p:cNvSpPr/>
            <p:nvPr/>
          </p:nvSpPr>
          <p:spPr bwMode="auto">
            <a:xfrm>
              <a:off x="7315201" y="3081338"/>
              <a:ext cx="80963" cy="46038"/>
            </a:xfrm>
            <a:custGeom>
              <a:avLst/>
              <a:gdLst>
                <a:gd name="T0" fmla="*/ 36 w 44"/>
                <a:gd name="T1" fmla="*/ 5 h 26"/>
                <a:gd name="T2" fmla="*/ 36 w 44"/>
                <a:gd name="T3" fmla="*/ 21 h 26"/>
                <a:gd name="T4" fmla="*/ 8 w 44"/>
                <a:gd name="T5" fmla="*/ 21 h 26"/>
                <a:gd name="T6" fmla="*/ 7 w 44"/>
                <a:gd name="T7" fmla="*/ 5 h 26"/>
                <a:gd name="T8" fmla="*/ 36 w 44"/>
                <a:gd name="T9" fmla="*/ 5 h 26"/>
              </a:gdLst>
              <a:ahLst/>
              <a:cxnLst>
                <a:cxn ang="0">
                  <a:pos x="T0" y="T1"/>
                </a:cxn>
                <a:cxn ang="0">
                  <a:pos x="T2" y="T3"/>
                </a:cxn>
                <a:cxn ang="0">
                  <a:pos x="T4" y="T5"/>
                </a:cxn>
                <a:cxn ang="0">
                  <a:pos x="T6" y="T7"/>
                </a:cxn>
                <a:cxn ang="0">
                  <a:pos x="T8" y="T9"/>
                </a:cxn>
              </a:cxnLst>
              <a:rect l="0" t="0" r="r" b="b"/>
              <a:pathLst>
                <a:path w="44" h="26">
                  <a:moveTo>
                    <a:pt x="36" y="5"/>
                  </a:moveTo>
                  <a:cubicBezTo>
                    <a:pt x="44" y="9"/>
                    <a:pt x="44" y="17"/>
                    <a:pt x="36" y="21"/>
                  </a:cubicBezTo>
                  <a:cubicBezTo>
                    <a:pt x="28" y="26"/>
                    <a:pt x="16" y="26"/>
                    <a:pt x="8" y="21"/>
                  </a:cubicBezTo>
                  <a:cubicBezTo>
                    <a:pt x="0" y="17"/>
                    <a:pt x="0" y="9"/>
                    <a:pt x="7" y="5"/>
                  </a:cubicBezTo>
                  <a:cubicBezTo>
                    <a:pt x="15" y="0"/>
                    <a:pt x="28" y="0"/>
                    <a:pt x="36" y="5"/>
                  </a:cubicBezTo>
                  <a:close/>
                </a:path>
              </a:pathLst>
            </a:custGeom>
            <a:solidFill>
              <a:srgbClr val="9AAD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01"/>
            <p:cNvSpPr/>
            <p:nvPr/>
          </p:nvSpPr>
          <p:spPr bwMode="auto">
            <a:xfrm>
              <a:off x="4438651" y="4713288"/>
              <a:ext cx="130175" cy="76200"/>
            </a:xfrm>
            <a:custGeom>
              <a:avLst/>
              <a:gdLst>
                <a:gd name="T0" fmla="*/ 59 w 72"/>
                <a:gd name="T1" fmla="*/ 7 h 42"/>
                <a:gd name="T2" fmla="*/ 59 w 72"/>
                <a:gd name="T3" fmla="*/ 34 h 42"/>
                <a:gd name="T4" fmla="*/ 13 w 72"/>
                <a:gd name="T5" fmla="*/ 34 h 42"/>
                <a:gd name="T6" fmla="*/ 13 w 72"/>
                <a:gd name="T7" fmla="*/ 7 h 42"/>
                <a:gd name="T8" fmla="*/ 59 w 72"/>
                <a:gd name="T9" fmla="*/ 7 h 42"/>
              </a:gdLst>
              <a:ahLst/>
              <a:cxnLst>
                <a:cxn ang="0">
                  <a:pos x="T0" y="T1"/>
                </a:cxn>
                <a:cxn ang="0">
                  <a:pos x="T2" y="T3"/>
                </a:cxn>
                <a:cxn ang="0">
                  <a:pos x="T4" y="T5"/>
                </a:cxn>
                <a:cxn ang="0">
                  <a:pos x="T6" y="T7"/>
                </a:cxn>
                <a:cxn ang="0">
                  <a:pos x="T8" y="T9"/>
                </a:cxn>
              </a:cxnLst>
              <a:rect l="0" t="0" r="r" b="b"/>
              <a:pathLst>
                <a:path w="72" h="42">
                  <a:moveTo>
                    <a:pt x="59" y="7"/>
                  </a:moveTo>
                  <a:cubicBezTo>
                    <a:pt x="72" y="15"/>
                    <a:pt x="72" y="27"/>
                    <a:pt x="59" y="34"/>
                  </a:cubicBezTo>
                  <a:cubicBezTo>
                    <a:pt x="47" y="42"/>
                    <a:pt x="26" y="42"/>
                    <a:pt x="13" y="34"/>
                  </a:cubicBezTo>
                  <a:cubicBezTo>
                    <a:pt x="1" y="27"/>
                    <a:pt x="0" y="15"/>
                    <a:pt x="13" y="7"/>
                  </a:cubicBezTo>
                  <a:cubicBezTo>
                    <a:pt x="26" y="0"/>
                    <a:pt x="47" y="0"/>
                    <a:pt x="59" y="7"/>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00" name="Freeform 602"/>
            <p:cNvSpPr/>
            <p:nvPr/>
          </p:nvSpPr>
          <p:spPr bwMode="auto">
            <a:xfrm>
              <a:off x="5792789" y="2741613"/>
              <a:ext cx="1169988" cy="676275"/>
            </a:xfrm>
            <a:custGeom>
              <a:avLst/>
              <a:gdLst>
                <a:gd name="T0" fmla="*/ 737 w 737"/>
                <a:gd name="T1" fmla="*/ 214 h 426"/>
                <a:gd name="T2" fmla="*/ 369 w 737"/>
                <a:gd name="T3" fmla="*/ 426 h 426"/>
                <a:gd name="T4" fmla="*/ 0 w 737"/>
                <a:gd name="T5" fmla="*/ 214 h 426"/>
                <a:gd name="T6" fmla="*/ 366 w 737"/>
                <a:gd name="T7" fmla="*/ 0 h 426"/>
                <a:gd name="T8" fmla="*/ 737 w 737"/>
                <a:gd name="T9" fmla="*/ 214 h 426"/>
              </a:gdLst>
              <a:ahLst/>
              <a:cxnLst>
                <a:cxn ang="0">
                  <a:pos x="T0" y="T1"/>
                </a:cxn>
                <a:cxn ang="0">
                  <a:pos x="T2" y="T3"/>
                </a:cxn>
                <a:cxn ang="0">
                  <a:pos x="T4" y="T5"/>
                </a:cxn>
                <a:cxn ang="0">
                  <a:pos x="T6" y="T7"/>
                </a:cxn>
                <a:cxn ang="0">
                  <a:pos x="T8" y="T9"/>
                </a:cxn>
              </a:cxnLst>
              <a:rect l="0" t="0" r="r" b="b"/>
              <a:pathLst>
                <a:path w="737" h="426">
                  <a:moveTo>
                    <a:pt x="737" y="214"/>
                  </a:moveTo>
                  <a:lnTo>
                    <a:pt x="369" y="426"/>
                  </a:lnTo>
                  <a:lnTo>
                    <a:pt x="0" y="214"/>
                  </a:lnTo>
                  <a:lnTo>
                    <a:pt x="366" y="0"/>
                  </a:lnTo>
                  <a:lnTo>
                    <a:pt x="737" y="214"/>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1" name="Freeform 604"/>
            <p:cNvSpPr/>
            <p:nvPr/>
          </p:nvSpPr>
          <p:spPr bwMode="auto">
            <a:xfrm>
              <a:off x="6499226" y="3149601"/>
              <a:ext cx="1631950" cy="944563"/>
            </a:xfrm>
            <a:custGeom>
              <a:avLst/>
              <a:gdLst>
                <a:gd name="T0" fmla="*/ 1028 w 1028"/>
                <a:gd name="T1" fmla="*/ 383 h 595"/>
                <a:gd name="T2" fmla="*/ 662 w 1028"/>
                <a:gd name="T3" fmla="*/ 595 h 595"/>
                <a:gd name="T4" fmla="*/ 0 w 1028"/>
                <a:gd name="T5" fmla="*/ 214 h 595"/>
                <a:gd name="T6" fmla="*/ 367 w 1028"/>
                <a:gd name="T7" fmla="*/ 0 h 595"/>
                <a:gd name="T8" fmla="*/ 1028 w 1028"/>
                <a:gd name="T9" fmla="*/ 383 h 595"/>
              </a:gdLst>
              <a:ahLst/>
              <a:cxnLst>
                <a:cxn ang="0">
                  <a:pos x="T0" y="T1"/>
                </a:cxn>
                <a:cxn ang="0">
                  <a:pos x="T2" y="T3"/>
                </a:cxn>
                <a:cxn ang="0">
                  <a:pos x="T4" y="T5"/>
                </a:cxn>
                <a:cxn ang="0">
                  <a:pos x="T6" y="T7"/>
                </a:cxn>
                <a:cxn ang="0">
                  <a:pos x="T8" y="T9"/>
                </a:cxn>
              </a:cxnLst>
              <a:rect l="0" t="0" r="r" b="b"/>
              <a:pathLst>
                <a:path w="1028" h="595">
                  <a:moveTo>
                    <a:pt x="1028" y="383"/>
                  </a:moveTo>
                  <a:lnTo>
                    <a:pt x="662" y="595"/>
                  </a:lnTo>
                  <a:lnTo>
                    <a:pt x="0" y="214"/>
                  </a:lnTo>
                  <a:lnTo>
                    <a:pt x="367" y="0"/>
                  </a:lnTo>
                  <a:lnTo>
                    <a:pt x="1028" y="38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2" name="Freeform 605"/>
            <p:cNvSpPr/>
            <p:nvPr/>
          </p:nvSpPr>
          <p:spPr bwMode="auto">
            <a:xfrm>
              <a:off x="5199064" y="3133726"/>
              <a:ext cx="1084263" cy="627063"/>
            </a:xfrm>
            <a:custGeom>
              <a:avLst/>
              <a:gdLst>
                <a:gd name="T0" fmla="*/ 683 w 683"/>
                <a:gd name="T1" fmla="*/ 212 h 395"/>
                <a:gd name="T2" fmla="*/ 370 w 683"/>
                <a:gd name="T3" fmla="*/ 395 h 395"/>
                <a:gd name="T4" fmla="*/ 0 w 683"/>
                <a:gd name="T5" fmla="*/ 181 h 395"/>
                <a:gd name="T6" fmla="*/ 314 w 683"/>
                <a:gd name="T7" fmla="*/ 0 h 395"/>
                <a:gd name="T8" fmla="*/ 683 w 683"/>
                <a:gd name="T9" fmla="*/ 212 h 395"/>
              </a:gdLst>
              <a:ahLst/>
              <a:cxnLst>
                <a:cxn ang="0">
                  <a:pos x="T0" y="T1"/>
                </a:cxn>
                <a:cxn ang="0">
                  <a:pos x="T2" y="T3"/>
                </a:cxn>
                <a:cxn ang="0">
                  <a:pos x="T4" y="T5"/>
                </a:cxn>
                <a:cxn ang="0">
                  <a:pos x="T6" y="T7"/>
                </a:cxn>
                <a:cxn ang="0">
                  <a:pos x="T8" y="T9"/>
                </a:cxn>
              </a:cxnLst>
              <a:rect l="0" t="0" r="r" b="b"/>
              <a:pathLst>
                <a:path w="683" h="395">
                  <a:moveTo>
                    <a:pt x="683" y="212"/>
                  </a:moveTo>
                  <a:lnTo>
                    <a:pt x="370" y="395"/>
                  </a:lnTo>
                  <a:lnTo>
                    <a:pt x="0" y="181"/>
                  </a:lnTo>
                  <a:lnTo>
                    <a:pt x="314" y="0"/>
                  </a:lnTo>
                  <a:lnTo>
                    <a:pt x="683" y="212"/>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3" name="Freeform 607"/>
            <p:cNvSpPr/>
            <p:nvPr/>
          </p:nvSpPr>
          <p:spPr bwMode="auto">
            <a:xfrm>
              <a:off x="4624389" y="4294188"/>
              <a:ext cx="865188" cy="500063"/>
            </a:xfrm>
            <a:custGeom>
              <a:avLst/>
              <a:gdLst>
                <a:gd name="T0" fmla="*/ 545 w 545"/>
                <a:gd name="T1" fmla="*/ 133 h 315"/>
                <a:gd name="T2" fmla="*/ 231 w 545"/>
                <a:gd name="T3" fmla="*/ 315 h 315"/>
                <a:gd name="T4" fmla="*/ 0 w 545"/>
                <a:gd name="T5" fmla="*/ 181 h 315"/>
                <a:gd name="T6" fmla="*/ 313 w 545"/>
                <a:gd name="T7" fmla="*/ 0 h 315"/>
                <a:gd name="T8" fmla="*/ 545 w 545"/>
                <a:gd name="T9" fmla="*/ 133 h 315"/>
              </a:gdLst>
              <a:ahLst/>
              <a:cxnLst>
                <a:cxn ang="0">
                  <a:pos x="T0" y="T1"/>
                </a:cxn>
                <a:cxn ang="0">
                  <a:pos x="T2" y="T3"/>
                </a:cxn>
                <a:cxn ang="0">
                  <a:pos x="T4" y="T5"/>
                </a:cxn>
                <a:cxn ang="0">
                  <a:pos x="T6" y="T7"/>
                </a:cxn>
                <a:cxn ang="0">
                  <a:pos x="T8" y="T9"/>
                </a:cxn>
              </a:cxnLst>
              <a:rect l="0" t="0" r="r" b="b"/>
              <a:pathLst>
                <a:path w="545" h="315">
                  <a:moveTo>
                    <a:pt x="545" y="133"/>
                  </a:moveTo>
                  <a:lnTo>
                    <a:pt x="231" y="315"/>
                  </a:lnTo>
                  <a:lnTo>
                    <a:pt x="0" y="181"/>
                  </a:lnTo>
                  <a:lnTo>
                    <a:pt x="313" y="0"/>
                  </a:lnTo>
                  <a:lnTo>
                    <a:pt x="545" y="13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4" name="Freeform 608"/>
            <p:cNvSpPr/>
            <p:nvPr/>
          </p:nvSpPr>
          <p:spPr bwMode="auto">
            <a:xfrm>
              <a:off x="6372226" y="3810001"/>
              <a:ext cx="1084263" cy="627063"/>
            </a:xfrm>
            <a:custGeom>
              <a:avLst/>
              <a:gdLst>
                <a:gd name="T0" fmla="*/ 683 w 683"/>
                <a:gd name="T1" fmla="*/ 213 h 395"/>
                <a:gd name="T2" fmla="*/ 369 w 683"/>
                <a:gd name="T3" fmla="*/ 395 h 395"/>
                <a:gd name="T4" fmla="*/ 0 w 683"/>
                <a:gd name="T5" fmla="*/ 182 h 395"/>
                <a:gd name="T6" fmla="*/ 313 w 683"/>
                <a:gd name="T7" fmla="*/ 0 h 395"/>
                <a:gd name="T8" fmla="*/ 683 w 683"/>
                <a:gd name="T9" fmla="*/ 213 h 395"/>
              </a:gdLst>
              <a:ahLst/>
              <a:cxnLst>
                <a:cxn ang="0">
                  <a:pos x="T0" y="T1"/>
                </a:cxn>
                <a:cxn ang="0">
                  <a:pos x="T2" y="T3"/>
                </a:cxn>
                <a:cxn ang="0">
                  <a:pos x="T4" y="T5"/>
                </a:cxn>
                <a:cxn ang="0">
                  <a:pos x="T6" y="T7"/>
                </a:cxn>
                <a:cxn ang="0">
                  <a:pos x="T8" y="T9"/>
                </a:cxn>
              </a:cxnLst>
              <a:rect l="0" t="0" r="r" b="b"/>
              <a:pathLst>
                <a:path w="683" h="395">
                  <a:moveTo>
                    <a:pt x="683" y="213"/>
                  </a:moveTo>
                  <a:lnTo>
                    <a:pt x="369" y="395"/>
                  </a:lnTo>
                  <a:lnTo>
                    <a:pt x="0" y="182"/>
                  </a:lnTo>
                  <a:lnTo>
                    <a:pt x="313" y="0"/>
                  </a:lnTo>
                  <a:lnTo>
                    <a:pt x="683" y="21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5" name="Freeform 609"/>
            <p:cNvSpPr/>
            <p:nvPr/>
          </p:nvSpPr>
          <p:spPr bwMode="auto">
            <a:xfrm>
              <a:off x="5911851" y="3544888"/>
              <a:ext cx="838200" cy="485775"/>
            </a:xfrm>
            <a:custGeom>
              <a:avLst/>
              <a:gdLst>
                <a:gd name="T0" fmla="*/ 528 w 528"/>
                <a:gd name="T1" fmla="*/ 123 h 306"/>
                <a:gd name="T2" fmla="*/ 215 w 528"/>
                <a:gd name="T3" fmla="*/ 306 h 306"/>
                <a:gd name="T4" fmla="*/ 0 w 528"/>
                <a:gd name="T5" fmla="*/ 182 h 306"/>
                <a:gd name="T6" fmla="*/ 314 w 528"/>
                <a:gd name="T7" fmla="*/ 0 h 306"/>
                <a:gd name="T8" fmla="*/ 528 w 528"/>
                <a:gd name="T9" fmla="*/ 123 h 306"/>
              </a:gdLst>
              <a:ahLst/>
              <a:cxnLst>
                <a:cxn ang="0">
                  <a:pos x="T0" y="T1"/>
                </a:cxn>
                <a:cxn ang="0">
                  <a:pos x="T2" y="T3"/>
                </a:cxn>
                <a:cxn ang="0">
                  <a:pos x="T4" y="T5"/>
                </a:cxn>
                <a:cxn ang="0">
                  <a:pos x="T6" y="T7"/>
                </a:cxn>
                <a:cxn ang="0">
                  <a:pos x="T8" y="T9"/>
                </a:cxn>
              </a:cxnLst>
              <a:rect l="0" t="0" r="r" b="b"/>
              <a:pathLst>
                <a:path w="528" h="306">
                  <a:moveTo>
                    <a:pt x="528" y="123"/>
                  </a:moveTo>
                  <a:lnTo>
                    <a:pt x="215" y="306"/>
                  </a:lnTo>
                  <a:lnTo>
                    <a:pt x="0" y="182"/>
                  </a:lnTo>
                  <a:lnTo>
                    <a:pt x="314" y="0"/>
                  </a:lnTo>
                  <a:lnTo>
                    <a:pt x="528" y="12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6" name="Freeform 610"/>
            <p:cNvSpPr/>
            <p:nvPr/>
          </p:nvSpPr>
          <p:spPr bwMode="auto">
            <a:xfrm>
              <a:off x="5259389" y="3884613"/>
              <a:ext cx="1628775" cy="939800"/>
            </a:xfrm>
            <a:custGeom>
              <a:avLst/>
              <a:gdLst>
                <a:gd name="T0" fmla="*/ 1026 w 1026"/>
                <a:gd name="T1" fmla="*/ 380 h 592"/>
                <a:gd name="T2" fmla="*/ 658 w 1026"/>
                <a:gd name="T3" fmla="*/ 592 h 592"/>
                <a:gd name="T4" fmla="*/ 0 w 1026"/>
                <a:gd name="T5" fmla="*/ 212 h 592"/>
                <a:gd name="T6" fmla="*/ 367 w 1026"/>
                <a:gd name="T7" fmla="*/ 0 h 592"/>
                <a:gd name="T8" fmla="*/ 1026 w 1026"/>
                <a:gd name="T9" fmla="*/ 380 h 592"/>
              </a:gdLst>
              <a:ahLst/>
              <a:cxnLst>
                <a:cxn ang="0">
                  <a:pos x="T0" y="T1"/>
                </a:cxn>
                <a:cxn ang="0">
                  <a:pos x="T2" y="T3"/>
                </a:cxn>
                <a:cxn ang="0">
                  <a:pos x="T4" y="T5"/>
                </a:cxn>
                <a:cxn ang="0">
                  <a:pos x="T6" y="T7"/>
                </a:cxn>
                <a:cxn ang="0">
                  <a:pos x="T8" y="T9"/>
                </a:cxn>
              </a:cxnLst>
              <a:rect l="0" t="0" r="r" b="b"/>
              <a:pathLst>
                <a:path w="1026" h="592">
                  <a:moveTo>
                    <a:pt x="1026" y="380"/>
                  </a:moveTo>
                  <a:lnTo>
                    <a:pt x="658" y="592"/>
                  </a:lnTo>
                  <a:lnTo>
                    <a:pt x="0" y="212"/>
                  </a:lnTo>
                  <a:lnTo>
                    <a:pt x="367" y="0"/>
                  </a:lnTo>
                  <a:lnTo>
                    <a:pt x="1026" y="380"/>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7" name="Freeform 612"/>
            <p:cNvSpPr/>
            <p:nvPr/>
          </p:nvSpPr>
          <p:spPr bwMode="auto">
            <a:xfrm>
              <a:off x="4064001" y="3884613"/>
              <a:ext cx="687388" cy="398463"/>
            </a:xfrm>
            <a:custGeom>
              <a:avLst/>
              <a:gdLst>
                <a:gd name="T0" fmla="*/ 433 w 433"/>
                <a:gd name="T1" fmla="*/ 125 h 251"/>
                <a:gd name="T2" fmla="*/ 217 w 433"/>
                <a:gd name="T3" fmla="*/ 251 h 251"/>
                <a:gd name="T4" fmla="*/ 0 w 433"/>
                <a:gd name="T5" fmla="*/ 125 h 251"/>
                <a:gd name="T6" fmla="*/ 216 w 433"/>
                <a:gd name="T7" fmla="*/ 0 h 251"/>
                <a:gd name="T8" fmla="*/ 433 w 433"/>
                <a:gd name="T9" fmla="*/ 125 h 251"/>
              </a:gdLst>
              <a:ahLst/>
              <a:cxnLst>
                <a:cxn ang="0">
                  <a:pos x="T0" y="T1"/>
                </a:cxn>
                <a:cxn ang="0">
                  <a:pos x="T2" y="T3"/>
                </a:cxn>
                <a:cxn ang="0">
                  <a:pos x="T4" y="T5"/>
                </a:cxn>
                <a:cxn ang="0">
                  <a:pos x="T6" y="T7"/>
                </a:cxn>
                <a:cxn ang="0">
                  <a:pos x="T8" y="T9"/>
                </a:cxn>
              </a:cxnLst>
              <a:rect l="0" t="0" r="r" b="b"/>
              <a:pathLst>
                <a:path w="433" h="251">
                  <a:moveTo>
                    <a:pt x="433" y="125"/>
                  </a:moveTo>
                  <a:lnTo>
                    <a:pt x="217" y="251"/>
                  </a:lnTo>
                  <a:lnTo>
                    <a:pt x="0" y="125"/>
                  </a:lnTo>
                  <a:lnTo>
                    <a:pt x="216" y="0"/>
                  </a:lnTo>
                  <a:lnTo>
                    <a:pt x="433" y="12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08" name="Freeform 613"/>
            <p:cNvSpPr/>
            <p:nvPr/>
          </p:nvSpPr>
          <p:spPr bwMode="auto">
            <a:xfrm>
              <a:off x="4506914" y="4206876"/>
              <a:ext cx="271463" cy="157163"/>
            </a:xfrm>
            <a:custGeom>
              <a:avLst/>
              <a:gdLst>
                <a:gd name="T0" fmla="*/ 124 w 150"/>
                <a:gd name="T1" fmla="*/ 16 h 87"/>
                <a:gd name="T2" fmla="*/ 124 w 150"/>
                <a:gd name="T3" fmla="*/ 72 h 87"/>
                <a:gd name="T4" fmla="*/ 27 w 150"/>
                <a:gd name="T5" fmla="*/ 72 h 87"/>
                <a:gd name="T6" fmla="*/ 27 w 150"/>
                <a:gd name="T7" fmla="*/ 16 h 87"/>
                <a:gd name="T8" fmla="*/ 124 w 150"/>
                <a:gd name="T9" fmla="*/ 16 h 87"/>
              </a:gdLst>
              <a:ahLst/>
              <a:cxnLst>
                <a:cxn ang="0">
                  <a:pos x="T0" y="T1"/>
                </a:cxn>
                <a:cxn ang="0">
                  <a:pos x="T2" y="T3"/>
                </a:cxn>
                <a:cxn ang="0">
                  <a:pos x="T4" y="T5"/>
                </a:cxn>
                <a:cxn ang="0">
                  <a:pos x="T6" y="T7"/>
                </a:cxn>
                <a:cxn ang="0">
                  <a:pos x="T8" y="T9"/>
                </a:cxn>
              </a:cxnLst>
              <a:rect l="0" t="0" r="r" b="b"/>
              <a:pathLst>
                <a:path w="150" h="87">
                  <a:moveTo>
                    <a:pt x="124" y="16"/>
                  </a:moveTo>
                  <a:cubicBezTo>
                    <a:pt x="150" y="31"/>
                    <a:pt x="150" y="56"/>
                    <a:pt x="124" y="72"/>
                  </a:cubicBezTo>
                  <a:cubicBezTo>
                    <a:pt x="97" y="87"/>
                    <a:pt x="54" y="87"/>
                    <a:pt x="27" y="72"/>
                  </a:cubicBezTo>
                  <a:cubicBezTo>
                    <a:pt x="1" y="56"/>
                    <a:pt x="0" y="31"/>
                    <a:pt x="27" y="16"/>
                  </a:cubicBezTo>
                  <a:cubicBezTo>
                    <a:pt x="54" y="0"/>
                    <a:pt x="97" y="0"/>
                    <a:pt x="124" y="16"/>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09" name="Freeform 617"/>
            <p:cNvSpPr/>
            <p:nvPr/>
          </p:nvSpPr>
          <p:spPr bwMode="auto">
            <a:xfrm>
              <a:off x="6972301" y="3998913"/>
              <a:ext cx="315913" cy="180975"/>
            </a:xfrm>
            <a:custGeom>
              <a:avLst/>
              <a:gdLst>
                <a:gd name="T0" fmla="*/ 143 w 174"/>
                <a:gd name="T1" fmla="*/ 18 h 100"/>
                <a:gd name="T2" fmla="*/ 143 w 174"/>
                <a:gd name="T3" fmla="*/ 82 h 100"/>
                <a:gd name="T4" fmla="*/ 31 w 174"/>
                <a:gd name="T5" fmla="*/ 82 h 100"/>
                <a:gd name="T6" fmla="*/ 31 w 174"/>
                <a:gd name="T7" fmla="*/ 18 h 100"/>
                <a:gd name="T8" fmla="*/ 143 w 174"/>
                <a:gd name="T9" fmla="*/ 18 h 100"/>
              </a:gdLst>
              <a:ahLst/>
              <a:cxnLst>
                <a:cxn ang="0">
                  <a:pos x="T0" y="T1"/>
                </a:cxn>
                <a:cxn ang="0">
                  <a:pos x="T2" y="T3"/>
                </a:cxn>
                <a:cxn ang="0">
                  <a:pos x="T4" y="T5"/>
                </a:cxn>
                <a:cxn ang="0">
                  <a:pos x="T6" y="T7"/>
                </a:cxn>
                <a:cxn ang="0">
                  <a:pos x="T8" y="T9"/>
                </a:cxn>
              </a:cxnLst>
              <a:rect l="0" t="0" r="r" b="b"/>
              <a:pathLst>
                <a:path w="174" h="100">
                  <a:moveTo>
                    <a:pt x="143" y="18"/>
                  </a:moveTo>
                  <a:cubicBezTo>
                    <a:pt x="174" y="36"/>
                    <a:pt x="174" y="65"/>
                    <a:pt x="143" y="82"/>
                  </a:cubicBezTo>
                  <a:cubicBezTo>
                    <a:pt x="113" y="100"/>
                    <a:pt x="62" y="100"/>
                    <a:pt x="31" y="82"/>
                  </a:cubicBezTo>
                  <a:cubicBezTo>
                    <a:pt x="0" y="65"/>
                    <a:pt x="0" y="36"/>
                    <a:pt x="31" y="18"/>
                  </a:cubicBezTo>
                  <a:cubicBezTo>
                    <a:pt x="62" y="0"/>
                    <a:pt x="112" y="0"/>
                    <a:pt x="143" y="18"/>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10" name="Freeform 618"/>
            <p:cNvSpPr/>
            <p:nvPr/>
          </p:nvSpPr>
          <p:spPr bwMode="auto">
            <a:xfrm>
              <a:off x="7004051" y="4014788"/>
              <a:ext cx="255588" cy="147638"/>
            </a:xfrm>
            <a:custGeom>
              <a:avLst/>
              <a:gdLst>
                <a:gd name="T0" fmla="*/ 116 w 141"/>
                <a:gd name="T1" fmla="*/ 15 h 82"/>
                <a:gd name="T2" fmla="*/ 116 w 141"/>
                <a:gd name="T3" fmla="*/ 67 h 82"/>
                <a:gd name="T4" fmla="*/ 25 w 141"/>
                <a:gd name="T5" fmla="*/ 67 h 82"/>
                <a:gd name="T6" fmla="*/ 25 w 141"/>
                <a:gd name="T7" fmla="*/ 15 h 82"/>
                <a:gd name="T8" fmla="*/ 116 w 141"/>
                <a:gd name="T9" fmla="*/ 15 h 82"/>
              </a:gdLst>
              <a:ahLst/>
              <a:cxnLst>
                <a:cxn ang="0">
                  <a:pos x="T0" y="T1"/>
                </a:cxn>
                <a:cxn ang="0">
                  <a:pos x="T2" y="T3"/>
                </a:cxn>
                <a:cxn ang="0">
                  <a:pos x="T4" y="T5"/>
                </a:cxn>
                <a:cxn ang="0">
                  <a:pos x="T6" y="T7"/>
                </a:cxn>
                <a:cxn ang="0">
                  <a:pos x="T8" y="T9"/>
                </a:cxn>
              </a:cxnLst>
              <a:rect l="0" t="0" r="r" b="b"/>
              <a:pathLst>
                <a:path w="141" h="82">
                  <a:moveTo>
                    <a:pt x="116" y="15"/>
                  </a:moveTo>
                  <a:cubicBezTo>
                    <a:pt x="141" y="29"/>
                    <a:pt x="141" y="53"/>
                    <a:pt x="116" y="67"/>
                  </a:cubicBezTo>
                  <a:cubicBezTo>
                    <a:pt x="91" y="82"/>
                    <a:pt x="50" y="82"/>
                    <a:pt x="25" y="67"/>
                  </a:cubicBezTo>
                  <a:cubicBezTo>
                    <a:pt x="0" y="53"/>
                    <a:pt x="0" y="29"/>
                    <a:pt x="25" y="15"/>
                  </a:cubicBezTo>
                  <a:cubicBezTo>
                    <a:pt x="50" y="0"/>
                    <a:pt x="90" y="0"/>
                    <a:pt x="116" y="15"/>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111" name="Freeform 621"/>
            <p:cNvSpPr/>
            <p:nvPr/>
          </p:nvSpPr>
          <p:spPr bwMode="auto">
            <a:xfrm>
              <a:off x="7092951" y="3708401"/>
              <a:ext cx="309563" cy="252413"/>
            </a:xfrm>
            <a:custGeom>
              <a:avLst/>
              <a:gdLst>
                <a:gd name="T0" fmla="*/ 0 w 195"/>
                <a:gd name="T1" fmla="*/ 0 h 159"/>
                <a:gd name="T2" fmla="*/ 0 w 195"/>
                <a:gd name="T3" fmla="*/ 45 h 159"/>
                <a:gd name="T4" fmla="*/ 195 w 195"/>
                <a:gd name="T5" fmla="*/ 159 h 159"/>
                <a:gd name="T6" fmla="*/ 194 w 195"/>
                <a:gd name="T7" fmla="*/ 114 h 159"/>
                <a:gd name="T8" fmla="*/ 0 w 195"/>
                <a:gd name="T9" fmla="*/ 0 h 159"/>
              </a:gdLst>
              <a:ahLst/>
              <a:cxnLst>
                <a:cxn ang="0">
                  <a:pos x="T0" y="T1"/>
                </a:cxn>
                <a:cxn ang="0">
                  <a:pos x="T2" y="T3"/>
                </a:cxn>
                <a:cxn ang="0">
                  <a:pos x="T4" y="T5"/>
                </a:cxn>
                <a:cxn ang="0">
                  <a:pos x="T6" y="T7"/>
                </a:cxn>
                <a:cxn ang="0">
                  <a:pos x="T8" y="T9"/>
                </a:cxn>
              </a:cxnLst>
              <a:rect l="0" t="0" r="r" b="b"/>
              <a:pathLst>
                <a:path w="195" h="159">
                  <a:moveTo>
                    <a:pt x="0" y="0"/>
                  </a:moveTo>
                  <a:lnTo>
                    <a:pt x="0" y="45"/>
                  </a:lnTo>
                  <a:lnTo>
                    <a:pt x="195" y="159"/>
                  </a:lnTo>
                  <a:lnTo>
                    <a:pt x="194" y="11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2" name="Freeform 622"/>
            <p:cNvSpPr/>
            <p:nvPr/>
          </p:nvSpPr>
          <p:spPr bwMode="auto">
            <a:xfrm>
              <a:off x="7400926" y="3763963"/>
              <a:ext cx="217488" cy="196850"/>
            </a:xfrm>
            <a:custGeom>
              <a:avLst/>
              <a:gdLst>
                <a:gd name="T0" fmla="*/ 0 w 137"/>
                <a:gd name="T1" fmla="*/ 79 h 124"/>
                <a:gd name="T2" fmla="*/ 1 w 137"/>
                <a:gd name="T3" fmla="*/ 124 h 124"/>
                <a:gd name="T4" fmla="*/ 137 w 137"/>
                <a:gd name="T5" fmla="*/ 46 h 124"/>
                <a:gd name="T6" fmla="*/ 137 w 137"/>
                <a:gd name="T7" fmla="*/ 0 h 124"/>
                <a:gd name="T8" fmla="*/ 0 w 137"/>
                <a:gd name="T9" fmla="*/ 79 h 124"/>
              </a:gdLst>
              <a:ahLst/>
              <a:cxnLst>
                <a:cxn ang="0">
                  <a:pos x="T0" y="T1"/>
                </a:cxn>
                <a:cxn ang="0">
                  <a:pos x="T2" y="T3"/>
                </a:cxn>
                <a:cxn ang="0">
                  <a:pos x="T4" y="T5"/>
                </a:cxn>
                <a:cxn ang="0">
                  <a:pos x="T6" y="T7"/>
                </a:cxn>
                <a:cxn ang="0">
                  <a:pos x="T8" y="T9"/>
                </a:cxn>
              </a:cxnLst>
              <a:rect l="0" t="0" r="r" b="b"/>
              <a:pathLst>
                <a:path w="137" h="124">
                  <a:moveTo>
                    <a:pt x="0" y="79"/>
                  </a:moveTo>
                  <a:lnTo>
                    <a:pt x="1" y="124"/>
                  </a:lnTo>
                  <a:lnTo>
                    <a:pt x="137" y="46"/>
                  </a:lnTo>
                  <a:lnTo>
                    <a:pt x="137" y="0"/>
                  </a:lnTo>
                  <a:lnTo>
                    <a:pt x="0" y="7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3" name="Freeform 623"/>
            <p:cNvSpPr/>
            <p:nvPr/>
          </p:nvSpPr>
          <p:spPr bwMode="auto">
            <a:xfrm>
              <a:off x="7092951" y="3584576"/>
              <a:ext cx="525463" cy="304800"/>
            </a:xfrm>
            <a:custGeom>
              <a:avLst/>
              <a:gdLst>
                <a:gd name="T0" fmla="*/ 0 w 331"/>
                <a:gd name="T1" fmla="*/ 78 h 192"/>
                <a:gd name="T2" fmla="*/ 194 w 331"/>
                <a:gd name="T3" fmla="*/ 192 h 192"/>
                <a:gd name="T4" fmla="*/ 331 w 331"/>
                <a:gd name="T5" fmla="*/ 113 h 192"/>
                <a:gd name="T6" fmla="*/ 136 w 331"/>
                <a:gd name="T7" fmla="*/ 0 h 192"/>
                <a:gd name="T8" fmla="*/ 0 w 331"/>
                <a:gd name="T9" fmla="*/ 78 h 192"/>
              </a:gdLst>
              <a:ahLst/>
              <a:cxnLst>
                <a:cxn ang="0">
                  <a:pos x="T0" y="T1"/>
                </a:cxn>
                <a:cxn ang="0">
                  <a:pos x="T2" y="T3"/>
                </a:cxn>
                <a:cxn ang="0">
                  <a:pos x="T4" y="T5"/>
                </a:cxn>
                <a:cxn ang="0">
                  <a:pos x="T6" y="T7"/>
                </a:cxn>
                <a:cxn ang="0">
                  <a:pos x="T8" y="T9"/>
                </a:cxn>
              </a:cxnLst>
              <a:rect l="0" t="0" r="r" b="b"/>
              <a:pathLst>
                <a:path w="331" h="192">
                  <a:moveTo>
                    <a:pt x="0" y="78"/>
                  </a:moveTo>
                  <a:lnTo>
                    <a:pt x="194" y="192"/>
                  </a:lnTo>
                  <a:lnTo>
                    <a:pt x="331" y="113"/>
                  </a:lnTo>
                  <a:lnTo>
                    <a:pt x="136" y="0"/>
                  </a:lnTo>
                  <a:lnTo>
                    <a:pt x="0" y="78"/>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624"/>
            <p:cNvSpPr/>
            <p:nvPr/>
          </p:nvSpPr>
          <p:spPr bwMode="auto">
            <a:xfrm>
              <a:off x="7159626" y="3005138"/>
              <a:ext cx="230188" cy="854075"/>
            </a:xfrm>
            <a:custGeom>
              <a:avLst/>
              <a:gdLst>
                <a:gd name="T0" fmla="*/ 0 w 145"/>
                <a:gd name="T1" fmla="*/ 0 h 538"/>
                <a:gd name="T2" fmla="*/ 0 w 145"/>
                <a:gd name="T3" fmla="*/ 453 h 538"/>
                <a:gd name="T4" fmla="*/ 145 w 145"/>
                <a:gd name="T5" fmla="*/ 538 h 538"/>
                <a:gd name="T6" fmla="*/ 145 w 145"/>
                <a:gd name="T7" fmla="*/ 84 h 538"/>
                <a:gd name="T8" fmla="*/ 0 w 145"/>
                <a:gd name="T9" fmla="*/ 0 h 538"/>
              </a:gdLst>
              <a:ahLst/>
              <a:cxnLst>
                <a:cxn ang="0">
                  <a:pos x="T0" y="T1"/>
                </a:cxn>
                <a:cxn ang="0">
                  <a:pos x="T2" y="T3"/>
                </a:cxn>
                <a:cxn ang="0">
                  <a:pos x="T4" y="T5"/>
                </a:cxn>
                <a:cxn ang="0">
                  <a:pos x="T6" y="T7"/>
                </a:cxn>
                <a:cxn ang="0">
                  <a:pos x="T8" y="T9"/>
                </a:cxn>
              </a:cxnLst>
              <a:rect l="0" t="0" r="r" b="b"/>
              <a:pathLst>
                <a:path w="145" h="538">
                  <a:moveTo>
                    <a:pt x="0" y="0"/>
                  </a:moveTo>
                  <a:lnTo>
                    <a:pt x="0" y="453"/>
                  </a:lnTo>
                  <a:lnTo>
                    <a:pt x="145" y="53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5" name="Freeform 625"/>
            <p:cNvSpPr/>
            <p:nvPr/>
          </p:nvSpPr>
          <p:spPr bwMode="auto">
            <a:xfrm>
              <a:off x="7389814" y="3046413"/>
              <a:ext cx="161925" cy="812800"/>
            </a:xfrm>
            <a:custGeom>
              <a:avLst/>
              <a:gdLst>
                <a:gd name="T0" fmla="*/ 0 w 102"/>
                <a:gd name="T1" fmla="*/ 58 h 512"/>
                <a:gd name="T2" fmla="*/ 0 w 102"/>
                <a:gd name="T3" fmla="*/ 512 h 512"/>
                <a:gd name="T4" fmla="*/ 102 w 102"/>
                <a:gd name="T5" fmla="*/ 452 h 512"/>
                <a:gd name="T6" fmla="*/ 102 w 102"/>
                <a:gd name="T7" fmla="*/ 0 h 512"/>
                <a:gd name="T8" fmla="*/ 0 w 102"/>
                <a:gd name="T9" fmla="*/ 58 h 512"/>
              </a:gdLst>
              <a:ahLst/>
              <a:cxnLst>
                <a:cxn ang="0">
                  <a:pos x="T0" y="T1"/>
                </a:cxn>
                <a:cxn ang="0">
                  <a:pos x="T2" y="T3"/>
                </a:cxn>
                <a:cxn ang="0">
                  <a:pos x="T4" y="T5"/>
                </a:cxn>
                <a:cxn ang="0">
                  <a:pos x="T6" y="T7"/>
                </a:cxn>
                <a:cxn ang="0">
                  <a:pos x="T8" y="T9"/>
                </a:cxn>
              </a:cxnLst>
              <a:rect l="0" t="0" r="r" b="b"/>
              <a:pathLst>
                <a:path w="102" h="512">
                  <a:moveTo>
                    <a:pt x="0" y="58"/>
                  </a:moveTo>
                  <a:lnTo>
                    <a:pt x="0" y="512"/>
                  </a:lnTo>
                  <a:lnTo>
                    <a:pt x="102" y="452"/>
                  </a:lnTo>
                  <a:lnTo>
                    <a:pt x="102" y="0"/>
                  </a:lnTo>
                  <a:lnTo>
                    <a:pt x="0" y="58"/>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116" name="Freeform 626"/>
            <p:cNvSpPr/>
            <p:nvPr/>
          </p:nvSpPr>
          <p:spPr bwMode="auto">
            <a:xfrm>
              <a:off x="7159626" y="2911476"/>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627"/>
            <p:cNvSpPr/>
            <p:nvPr/>
          </p:nvSpPr>
          <p:spPr bwMode="auto">
            <a:xfrm>
              <a:off x="7107239" y="2911476"/>
              <a:ext cx="292100" cy="238125"/>
            </a:xfrm>
            <a:custGeom>
              <a:avLst/>
              <a:gdLst>
                <a:gd name="T0" fmla="*/ 0 w 184"/>
                <a:gd name="T1" fmla="*/ 0 h 150"/>
                <a:gd name="T2" fmla="*/ 1 w 184"/>
                <a:gd name="T3" fmla="*/ 44 h 150"/>
                <a:gd name="T4" fmla="*/ 184 w 184"/>
                <a:gd name="T5" fmla="*/ 150 h 150"/>
                <a:gd name="T6" fmla="*/ 184 w 184"/>
                <a:gd name="T7" fmla="*/ 108 h 150"/>
                <a:gd name="T8" fmla="*/ 0 w 184"/>
                <a:gd name="T9" fmla="*/ 0 h 150"/>
              </a:gdLst>
              <a:ahLst/>
              <a:cxnLst>
                <a:cxn ang="0">
                  <a:pos x="T0" y="T1"/>
                </a:cxn>
                <a:cxn ang="0">
                  <a:pos x="T2" y="T3"/>
                </a:cxn>
                <a:cxn ang="0">
                  <a:pos x="T4" y="T5"/>
                </a:cxn>
                <a:cxn ang="0">
                  <a:pos x="T6" y="T7"/>
                </a:cxn>
                <a:cxn ang="0">
                  <a:pos x="T8" y="T9"/>
                </a:cxn>
              </a:cxnLst>
              <a:rect l="0" t="0" r="r" b="b"/>
              <a:pathLst>
                <a:path w="184" h="150">
                  <a:moveTo>
                    <a:pt x="0" y="0"/>
                  </a:moveTo>
                  <a:lnTo>
                    <a:pt x="1" y="44"/>
                  </a:lnTo>
                  <a:lnTo>
                    <a:pt x="184" y="150"/>
                  </a:lnTo>
                  <a:lnTo>
                    <a:pt x="184" y="108"/>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8" name="Freeform 628"/>
            <p:cNvSpPr/>
            <p:nvPr/>
          </p:nvSpPr>
          <p:spPr bwMode="auto">
            <a:xfrm>
              <a:off x="7399339" y="2965451"/>
              <a:ext cx="203200" cy="184150"/>
            </a:xfrm>
            <a:custGeom>
              <a:avLst/>
              <a:gdLst>
                <a:gd name="T0" fmla="*/ 0 w 128"/>
                <a:gd name="T1" fmla="*/ 74 h 116"/>
                <a:gd name="T2" fmla="*/ 0 w 128"/>
                <a:gd name="T3" fmla="*/ 116 h 116"/>
                <a:gd name="T4" fmla="*/ 128 w 128"/>
                <a:gd name="T5" fmla="*/ 43 h 116"/>
                <a:gd name="T6" fmla="*/ 128 w 128"/>
                <a:gd name="T7" fmla="*/ 0 h 116"/>
                <a:gd name="T8" fmla="*/ 0 w 128"/>
                <a:gd name="T9" fmla="*/ 74 h 116"/>
              </a:gdLst>
              <a:ahLst/>
              <a:cxnLst>
                <a:cxn ang="0">
                  <a:pos x="T0" y="T1"/>
                </a:cxn>
                <a:cxn ang="0">
                  <a:pos x="T2" y="T3"/>
                </a:cxn>
                <a:cxn ang="0">
                  <a:pos x="T4" y="T5"/>
                </a:cxn>
                <a:cxn ang="0">
                  <a:pos x="T6" y="T7"/>
                </a:cxn>
                <a:cxn ang="0">
                  <a:pos x="T8" y="T9"/>
                </a:cxn>
              </a:cxnLst>
              <a:rect l="0" t="0" r="r" b="b"/>
              <a:pathLst>
                <a:path w="128" h="116">
                  <a:moveTo>
                    <a:pt x="0" y="74"/>
                  </a:moveTo>
                  <a:lnTo>
                    <a:pt x="0" y="116"/>
                  </a:lnTo>
                  <a:lnTo>
                    <a:pt x="128" y="43"/>
                  </a:lnTo>
                  <a:lnTo>
                    <a:pt x="128" y="0"/>
                  </a:lnTo>
                  <a:lnTo>
                    <a:pt x="0" y="7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29"/>
            <p:cNvSpPr/>
            <p:nvPr/>
          </p:nvSpPr>
          <p:spPr bwMode="auto">
            <a:xfrm>
              <a:off x="7107239" y="2795588"/>
              <a:ext cx="495300" cy="287338"/>
            </a:xfrm>
            <a:custGeom>
              <a:avLst/>
              <a:gdLst>
                <a:gd name="T0" fmla="*/ 0 w 312"/>
                <a:gd name="T1" fmla="*/ 73 h 181"/>
                <a:gd name="T2" fmla="*/ 184 w 312"/>
                <a:gd name="T3" fmla="*/ 181 h 181"/>
                <a:gd name="T4" fmla="*/ 312 w 312"/>
                <a:gd name="T5" fmla="*/ 107 h 181"/>
                <a:gd name="T6" fmla="*/ 129 w 312"/>
                <a:gd name="T7" fmla="*/ 0 h 181"/>
                <a:gd name="T8" fmla="*/ 0 w 312"/>
                <a:gd name="T9" fmla="*/ 73 h 181"/>
              </a:gdLst>
              <a:ahLst/>
              <a:cxnLst>
                <a:cxn ang="0">
                  <a:pos x="T0" y="T1"/>
                </a:cxn>
                <a:cxn ang="0">
                  <a:pos x="T2" y="T3"/>
                </a:cxn>
                <a:cxn ang="0">
                  <a:pos x="T4" y="T5"/>
                </a:cxn>
                <a:cxn ang="0">
                  <a:pos x="T6" y="T7"/>
                </a:cxn>
                <a:cxn ang="0">
                  <a:pos x="T8" y="T9"/>
                </a:cxn>
              </a:cxnLst>
              <a:rect l="0" t="0" r="r" b="b"/>
              <a:pathLst>
                <a:path w="312" h="181">
                  <a:moveTo>
                    <a:pt x="0" y="73"/>
                  </a:moveTo>
                  <a:lnTo>
                    <a:pt x="184" y="181"/>
                  </a:lnTo>
                  <a:lnTo>
                    <a:pt x="312" y="107"/>
                  </a:lnTo>
                  <a:lnTo>
                    <a:pt x="129" y="0"/>
                  </a:lnTo>
                  <a:lnTo>
                    <a:pt x="0" y="7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30"/>
            <p:cNvSpPr/>
            <p:nvPr/>
          </p:nvSpPr>
          <p:spPr bwMode="auto">
            <a:xfrm>
              <a:off x="7159626" y="2863851"/>
              <a:ext cx="230188" cy="187325"/>
            </a:xfrm>
            <a:custGeom>
              <a:avLst/>
              <a:gdLst>
                <a:gd name="T0" fmla="*/ 0 w 145"/>
                <a:gd name="T1" fmla="*/ 0 h 118"/>
                <a:gd name="T2" fmla="*/ 0 w 145"/>
                <a:gd name="T3" fmla="*/ 34 h 118"/>
                <a:gd name="T4" fmla="*/ 145 w 145"/>
                <a:gd name="T5" fmla="*/ 118 h 118"/>
                <a:gd name="T6" fmla="*/ 145 w 145"/>
                <a:gd name="T7" fmla="*/ 84 h 118"/>
                <a:gd name="T8" fmla="*/ 0 w 145"/>
                <a:gd name="T9" fmla="*/ 0 h 118"/>
              </a:gdLst>
              <a:ahLst/>
              <a:cxnLst>
                <a:cxn ang="0">
                  <a:pos x="T0" y="T1"/>
                </a:cxn>
                <a:cxn ang="0">
                  <a:pos x="T2" y="T3"/>
                </a:cxn>
                <a:cxn ang="0">
                  <a:pos x="T4" y="T5"/>
                </a:cxn>
                <a:cxn ang="0">
                  <a:pos x="T6" y="T7"/>
                </a:cxn>
                <a:cxn ang="0">
                  <a:pos x="T8" y="T9"/>
                </a:cxn>
              </a:cxnLst>
              <a:rect l="0" t="0" r="r" b="b"/>
              <a:pathLst>
                <a:path w="145" h="118">
                  <a:moveTo>
                    <a:pt x="0" y="0"/>
                  </a:moveTo>
                  <a:lnTo>
                    <a:pt x="0" y="34"/>
                  </a:lnTo>
                  <a:lnTo>
                    <a:pt x="145" y="11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1" name="Freeform 631"/>
            <p:cNvSpPr/>
            <p:nvPr/>
          </p:nvSpPr>
          <p:spPr bwMode="auto">
            <a:xfrm>
              <a:off x="7389814" y="2905126"/>
              <a:ext cx="161925" cy="146050"/>
            </a:xfrm>
            <a:custGeom>
              <a:avLst/>
              <a:gdLst>
                <a:gd name="T0" fmla="*/ 0 w 102"/>
                <a:gd name="T1" fmla="*/ 58 h 92"/>
                <a:gd name="T2" fmla="*/ 0 w 102"/>
                <a:gd name="T3" fmla="*/ 92 h 92"/>
                <a:gd name="T4" fmla="*/ 102 w 102"/>
                <a:gd name="T5" fmla="*/ 34 h 92"/>
                <a:gd name="T6" fmla="*/ 102 w 102"/>
                <a:gd name="T7" fmla="*/ 0 h 92"/>
                <a:gd name="T8" fmla="*/ 0 w 102"/>
                <a:gd name="T9" fmla="*/ 58 h 92"/>
              </a:gdLst>
              <a:ahLst/>
              <a:cxnLst>
                <a:cxn ang="0">
                  <a:pos x="T0" y="T1"/>
                </a:cxn>
                <a:cxn ang="0">
                  <a:pos x="T2" y="T3"/>
                </a:cxn>
                <a:cxn ang="0">
                  <a:pos x="T4" y="T5"/>
                </a:cxn>
                <a:cxn ang="0">
                  <a:pos x="T6" y="T7"/>
                </a:cxn>
                <a:cxn ang="0">
                  <a:pos x="T8" y="T9"/>
                </a:cxn>
              </a:cxnLst>
              <a:rect l="0" t="0" r="r" b="b"/>
              <a:pathLst>
                <a:path w="102" h="92">
                  <a:moveTo>
                    <a:pt x="0" y="58"/>
                  </a:moveTo>
                  <a:lnTo>
                    <a:pt x="0" y="92"/>
                  </a:lnTo>
                  <a:lnTo>
                    <a:pt x="102" y="34"/>
                  </a:lnTo>
                  <a:lnTo>
                    <a:pt x="102" y="0"/>
                  </a:lnTo>
                  <a:lnTo>
                    <a:pt x="0" y="5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32"/>
            <p:cNvSpPr/>
            <p:nvPr/>
          </p:nvSpPr>
          <p:spPr bwMode="auto">
            <a:xfrm>
              <a:off x="7159626" y="2770188"/>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23" name="Freeform 633"/>
            <p:cNvSpPr/>
            <p:nvPr/>
          </p:nvSpPr>
          <p:spPr bwMode="auto">
            <a:xfrm>
              <a:off x="7272339" y="2841626"/>
              <a:ext cx="82550" cy="93663"/>
            </a:xfrm>
            <a:custGeom>
              <a:avLst/>
              <a:gdLst>
                <a:gd name="T0" fmla="*/ 0 w 52"/>
                <a:gd name="T1" fmla="*/ 0 h 59"/>
                <a:gd name="T2" fmla="*/ 0 w 52"/>
                <a:gd name="T3" fmla="*/ 30 h 59"/>
                <a:gd name="T4" fmla="*/ 52 w 52"/>
                <a:gd name="T5" fmla="*/ 59 h 59"/>
                <a:gd name="T6" fmla="*/ 52 w 52"/>
                <a:gd name="T7" fmla="*/ 31 h 59"/>
                <a:gd name="T8" fmla="*/ 0 w 52"/>
                <a:gd name="T9" fmla="*/ 0 h 59"/>
              </a:gdLst>
              <a:ahLst/>
              <a:cxnLst>
                <a:cxn ang="0">
                  <a:pos x="T0" y="T1"/>
                </a:cxn>
                <a:cxn ang="0">
                  <a:pos x="T2" y="T3"/>
                </a:cxn>
                <a:cxn ang="0">
                  <a:pos x="T4" y="T5"/>
                </a:cxn>
                <a:cxn ang="0">
                  <a:pos x="T6" y="T7"/>
                </a:cxn>
                <a:cxn ang="0">
                  <a:pos x="T8" y="T9"/>
                </a:cxn>
              </a:cxnLst>
              <a:rect l="0" t="0" r="r" b="b"/>
              <a:pathLst>
                <a:path w="52" h="59">
                  <a:moveTo>
                    <a:pt x="0" y="0"/>
                  </a:moveTo>
                  <a:lnTo>
                    <a:pt x="0" y="30"/>
                  </a:lnTo>
                  <a:lnTo>
                    <a:pt x="52" y="59"/>
                  </a:lnTo>
                  <a:lnTo>
                    <a:pt x="52" y="31"/>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4" name="Freeform 634"/>
            <p:cNvSpPr/>
            <p:nvPr/>
          </p:nvSpPr>
          <p:spPr bwMode="auto">
            <a:xfrm>
              <a:off x="7354889" y="2841626"/>
              <a:ext cx="84138" cy="93663"/>
            </a:xfrm>
            <a:custGeom>
              <a:avLst/>
              <a:gdLst>
                <a:gd name="T0" fmla="*/ 0 w 53"/>
                <a:gd name="T1" fmla="*/ 31 h 59"/>
                <a:gd name="T2" fmla="*/ 0 w 53"/>
                <a:gd name="T3" fmla="*/ 59 h 59"/>
                <a:gd name="T4" fmla="*/ 53 w 53"/>
                <a:gd name="T5" fmla="*/ 30 h 59"/>
                <a:gd name="T6" fmla="*/ 53 w 53"/>
                <a:gd name="T7" fmla="*/ 0 h 59"/>
                <a:gd name="T8" fmla="*/ 0 w 53"/>
                <a:gd name="T9" fmla="*/ 31 h 59"/>
              </a:gdLst>
              <a:ahLst/>
              <a:cxnLst>
                <a:cxn ang="0">
                  <a:pos x="T0" y="T1"/>
                </a:cxn>
                <a:cxn ang="0">
                  <a:pos x="T2" y="T3"/>
                </a:cxn>
                <a:cxn ang="0">
                  <a:pos x="T4" y="T5"/>
                </a:cxn>
                <a:cxn ang="0">
                  <a:pos x="T6" y="T7"/>
                </a:cxn>
                <a:cxn ang="0">
                  <a:pos x="T8" y="T9"/>
                </a:cxn>
              </a:cxnLst>
              <a:rect l="0" t="0" r="r" b="b"/>
              <a:pathLst>
                <a:path w="53" h="59">
                  <a:moveTo>
                    <a:pt x="0" y="31"/>
                  </a:moveTo>
                  <a:lnTo>
                    <a:pt x="0" y="59"/>
                  </a:lnTo>
                  <a:lnTo>
                    <a:pt x="53" y="30"/>
                  </a:lnTo>
                  <a:lnTo>
                    <a:pt x="53" y="0"/>
                  </a:lnTo>
                  <a:lnTo>
                    <a:pt x="0" y="31"/>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35"/>
            <p:cNvSpPr/>
            <p:nvPr/>
          </p:nvSpPr>
          <p:spPr bwMode="auto">
            <a:xfrm>
              <a:off x="7272339" y="2792413"/>
              <a:ext cx="166688" cy="98425"/>
            </a:xfrm>
            <a:custGeom>
              <a:avLst/>
              <a:gdLst>
                <a:gd name="T0" fmla="*/ 0 w 105"/>
                <a:gd name="T1" fmla="*/ 31 h 62"/>
                <a:gd name="T2" fmla="*/ 52 w 105"/>
                <a:gd name="T3" fmla="*/ 62 h 62"/>
                <a:gd name="T4" fmla="*/ 105 w 105"/>
                <a:gd name="T5" fmla="*/ 31 h 62"/>
                <a:gd name="T6" fmla="*/ 52 w 105"/>
                <a:gd name="T7" fmla="*/ 0 h 62"/>
                <a:gd name="T8" fmla="*/ 0 w 105"/>
                <a:gd name="T9" fmla="*/ 31 h 62"/>
              </a:gdLst>
              <a:ahLst/>
              <a:cxnLst>
                <a:cxn ang="0">
                  <a:pos x="T0" y="T1"/>
                </a:cxn>
                <a:cxn ang="0">
                  <a:pos x="T2" y="T3"/>
                </a:cxn>
                <a:cxn ang="0">
                  <a:pos x="T4" y="T5"/>
                </a:cxn>
                <a:cxn ang="0">
                  <a:pos x="T6" y="T7"/>
                </a:cxn>
                <a:cxn ang="0">
                  <a:pos x="T8" y="T9"/>
                </a:cxn>
              </a:cxnLst>
              <a:rect l="0" t="0" r="r" b="b"/>
              <a:pathLst>
                <a:path w="105" h="62">
                  <a:moveTo>
                    <a:pt x="0" y="31"/>
                  </a:moveTo>
                  <a:lnTo>
                    <a:pt x="52" y="62"/>
                  </a:lnTo>
                  <a:lnTo>
                    <a:pt x="105" y="31"/>
                  </a:lnTo>
                  <a:lnTo>
                    <a:pt x="52"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36"/>
            <p:cNvSpPr/>
            <p:nvPr/>
          </p:nvSpPr>
          <p:spPr bwMode="auto">
            <a:xfrm>
              <a:off x="7334251" y="2579688"/>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27" name="Freeform 637"/>
            <p:cNvSpPr/>
            <p:nvPr/>
          </p:nvSpPr>
          <p:spPr bwMode="auto">
            <a:xfrm>
              <a:off x="7354889" y="2579688"/>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28" name="Freeform 638"/>
            <p:cNvSpPr/>
            <p:nvPr/>
          </p:nvSpPr>
          <p:spPr bwMode="auto">
            <a:xfrm>
              <a:off x="7334251" y="2566988"/>
              <a:ext cx="41275" cy="25400"/>
            </a:xfrm>
            <a:custGeom>
              <a:avLst/>
              <a:gdLst>
                <a:gd name="T0" fmla="*/ 0 w 26"/>
                <a:gd name="T1" fmla="*/ 8 h 16"/>
                <a:gd name="T2" fmla="*/ 13 w 26"/>
                <a:gd name="T3" fmla="*/ 16 h 16"/>
                <a:gd name="T4" fmla="*/ 26 w 26"/>
                <a:gd name="T5" fmla="*/ 8 h 16"/>
                <a:gd name="T6" fmla="*/ 13 w 26"/>
                <a:gd name="T7" fmla="*/ 0 h 16"/>
                <a:gd name="T8" fmla="*/ 0 w 26"/>
                <a:gd name="T9" fmla="*/ 8 h 16"/>
              </a:gdLst>
              <a:ahLst/>
              <a:cxnLst>
                <a:cxn ang="0">
                  <a:pos x="T0" y="T1"/>
                </a:cxn>
                <a:cxn ang="0">
                  <a:pos x="T2" y="T3"/>
                </a:cxn>
                <a:cxn ang="0">
                  <a:pos x="T4" y="T5"/>
                </a:cxn>
                <a:cxn ang="0">
                  <a:pos x="T6" y="T7"/>
                </a:cxn>
                <a:cxn ang="0">
                  <a:pos x="T8" y="T9"/>
                </a:cxn>
              </a:cxnLst>
              <a:rect l="0" t="0" r="r" b="b"/>
              <a:pathLst>
                <a:path w="26" h="16">
                  <a:moveTo>
                    <a:pt x="0" y="8"/>
                  </a:moveTo>
                  <a:lnTo>
                    <a:pt x="13" y="16"/>
                  </a:lnTo>
                  <a:lnTo>
                    <a:pt x="26" y="8"/>
                  </a:lnTo>
                  <a:lnTo>
                    <a:pt x="13" y="0"/>
                  </a:lnTo>
                  <a:lnTo>
                    <a:pt x="0" y="8"/>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29" name="Freeform 639"/>
            <p:cNvSpPr/>
            <p:nvPr/>
          </p:nvSpPr>
          <p:spPr bwMode="auto">
            <a:xfrm>
              <a:off x="7823201" y="3216276"/>
              <a:ext cx="150813" cy="649288"/>
            </a:xfrm>
            <a:custGeom>
              <a:avLst/>
              <a:gdLst>
                <a:gd name="T0" fmla="*/ 95 w 95"/>
                <a:gd name="T1" fmla="*/ 0 h 409"/>
                <a:gd name="T2" fmla="*/ 95 w 95"/>
                <a:gd name="T3" fmla="*/ 354 h 409"/>
                <a:gd name="T4" fmla="*/ 0 w 95"/>
                <a:gd name="T5" fmla="*/ 409 h 409"/>
                <a:gd name="T6" fmla="*/ 0 w 95"/>
                <a:gd name="T7" fmla="*/ 55 h 409"/>
                <a:gd name="T8" fmla="*/ 95 w 95"/>
                <a:gd name="T9" fmla="*/ 0 h 409"/>
              </a:gdLst>
              <a:ahLst/>
              <a:cxnLst>
                <a:cxn ang="0">
                  <a:pos x="T0" y="T1"/>
                </a:cxn>
                <a:cxn ang="0">
                  <a:pos x="T2" y="T3"/>
                </a:cxn>
                <a:cxn ang="0">
                  <a:pos x="T4" y="T5"/>
                </a:cxn>
                <a:cxn ang="0">
                  <a:pos x="T6" y="T7"/>
                </a:cxn>
                <a:cxn ang="0">
                  <a:pos x="T8" y="T9"/>
                </a:cxn>
              </a:cxnLst>
              <a:rect l="0" t="0" r="r" b="b"/>
              <a:pathLst>
                <a:path w="95" h="409">
                  <a:moveTo>
                    <a:pt x="95" y="0"/>
                  </a:moveTo>
                  <a:lnTo>
                    <a:pt x="95" y="354"/>
                  </a:lnTo>
                  <a:lnTo>
                    <a:pt x="0" y="409"/>
                  </a:lnTo>
                  <a:lnTo>
                    <a:pt x="0" y="55"/>
                  </a:lnTo>
                  <a:lnTo>
                    <a:pt x="9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0" name="Freeform 640"/>
            <p:cNvSpPr/>
            <p:nvPr/>
          </p:nvSpPr>
          <p:spPr bwMode="auto">
            <a:xfrm>
              <a:off x="7670801" y="3216276"/>
              <a:ext cx="152400" cy="649288"/>
            </a:xfrm>
            <a:custGeom>
              <a:avLst/>
              <a:gdLst>
                <a:gd name="T0" fmla="*/ 96 w 96"/>
                <a:gd name="T1" fmla="*/ 55 h 409"/>
                <a:gd name="T2" fmla="*/ 96 w 96"/>
                <a:gd name="T3" fmla="*/ 409 h 409"/>
                <a:gd name="T4" fmla="*/ 0 w 96"/>
                <a:gd name="T5" fmla="*/ 354 h 409"/>
                <a:gd name="T6" fmla="*/ 0 w 96"/>
                <a:gd name="T7" fmla="*/ 0 h 409"/>
                <a:gd name="T8" fmla="*/ 96 w 96"/>
                <a:gd name="T9" fmla="*/ 55 h 409"/>
              </a:gdLst>
              <a:ahLst/>
              <a:cxnLst>
                <a:cxn ang="0">
                  <a:pos x="T0" y="T1"/>
                </a:cxn>
                <a:cxn ang="0">
                  <a:pos x="T2" y="T3"/>
                </a:cxn>
                <a:cxn ang="0">
                  <a:pos x="T4" y="T5"/>
                </a:cxn>
                <a:cxn ang="0">
                  <a:pos x="T6" y="T7"/>
                </a:cxn>
                <a:cxn ang="0">
                  <a:pos x="T8" y="T9"/>
                </a:cxn>
              </a:cxnLst>
              <a:rect l="0" t="0" r="r" b="b"/>
              <a:pathLst>
                <a:path w="96" h="409">
                  <a:moveTo>
                    <a:pt x="96" y="55"/>
                  </a:moveTo>
                  <a:lnTo>
                    <a:pt x="96" y="409"/>
                  </a:lnTo>
                  <a:lnTo>
                    <a:pt x="0" y="354"/>
                  </a:lnTo>
                  <a:lnTo>
                    <a:pt x="0" y="0"/>
                  </a:lnTo>
                  <a:lnTo>
                    <a:pt x="96" y="5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1" name="Freeform 641"/>
            <p:cNvSpPr/>
            <p:nvPr/>
          </p:nvSpPr>
          <p:spPr bwMode="auto">
            <a:xfrm>
              <a:off x="7670801" y="3127376"/>
              <a:ext cx="303213" cy="176213"/>
            </a:xfrm>
            <a:custGeom>
              <a:avLst/>
              <a:gdLst>
                <a:gd name="T0" fmla="*/ 191 w 191"/>
                <a:gd name="T1" fmla="*/ 56 h 111"/>
                <a:gd name="T2" fmla="*/ 96 w 191"/>
                <a:gd name="T3" fmla="*/ 111 h 111"/>
                <a:gd name="T4" fmla="*/ 0 w 191"/>
                <a:gd name="T5" fmla="*/ 56 h 111"/>
                <a:gd name="T6" fmla="*/ 96 w 191"/>
                <a:gd name="T7" fmla="*/ 0 h 111"/>
                <a:gd name="T8" fmla="*/ 191 w 191"/>
                <a:gd name="T9" fmla="*/ 56 h 111"/>
              </a:gdLst>
              <a:ahLst/>
              <a:cxnLst>
                <a:cxn ang="0">
                  <a:pos x="T0" y="T1"/>
                </a:cxn>
                <a:cxn ang="0">
                  <a:pos x="T2" y="T3"/>
                </a:cxn>
                <a:cxn ang="0">
                  <a:pos x="T4" y="T5"/>
                </a:cxn>
                <a:cxn ang="0">
                  <a:pos x="T6" y="T7"/>
                </a:cxn>
                <a:cxn ang="0">
                  <a:pos x="T8" y="T9"/>
                </a:cxn>
              </a:cxnLst>
              <a:rect l="0" t="0" r="r" b="b"/>
              <a:pathLst>
                <a:path w="191" h="111">
                  <a:moveTo>
                    <a:pt x="191" y="56"/>
                  </a:moveTo>
                  <a:lnTo>
                    <a:pt x="96" y="111"/>
                  </a:lnTo>
                  <a:lnTo>
                    <a:pt x="0" y="56"/>
                  </a:lnTo>
                  <a:lnTo>
                    <a:pt x="96" y="0"/>
                  </a:lnTo>
                  <a:lnTo>
                    <a:pt x="191" y="5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32" name="Freeform 642"/>
            <p:cNvSpPr/>
            <p:nvPr/>
          </p:nvSpPr>
          <p:spPr bwMode="auto">
            <a:xfrm>
              <a:off x="7924801" y="3268663"/>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3" name="Freeform 643"/>
            <p:cNvSpPr/>
            <p:nvPr/>
          </p:nvSpPr>
          <p:spPr bwMode="auto">
            <a:xfrm>
              <a:off x="7897814" y="3297238"/>
              <a:ext cx="28575" cy="542925"/>
            </a:xfrm>
            <a:custGeom>
              <a:avLst/>
              <a:gdLst>
                <a:gd name="T0" fmla="*/ 18 w 18"/>
                <a:gd name="T1" fmla="*/ 11 h 342"/>
                <a:gd name="T2" fmla="*/ 17 w 18"/>
                <a:gd name="T3" fmla="*/ 342 h 342"/>
                <a:gd name="T4" fmla="*/ 0 w 18"/>
                <a:gd name="T5" fmla="*/ 332 h 342"/>
                <a:gd name="T6" fmla="*/ 0 w 18"/>
                <a:gd name="T7" fmla="*/ 0 h 342"/>
                <a:gd name="T8" fmla="*/ 18 w 18"/>
                <a:gd name="T9" fmla="*/ 11 h 342"/>
              </a:gdLst>
              <a:ahLst/>
              <a:cxnLst>
                <a:cxn ang="0">
                  <a:pos x="T0" y="T1"/>
                </a:cxn>
                <a:cxn ang="0">
                  <a:pos x="T2" y="T3"/>
                </a:cxn>
                <a:cxn ang="0">
                  <a:pos x="T4" y="T5"/>
                </a:cxn>
                <a:cxn ang="0">
                  <a:pos x="T6" y="T7"/>
                </a:cxn>
                <a:cxn ang="0">
                  <a:pos x="T8" y="T9"/>
                </a:cxn>
              </a:cxnLst>
              <a:rect l="0" t="0" r="r" b="b"/>
              <a:pathLst>
                <a:path w="18" h="342">
                  <a:moveTo>
                    <a:pt x="18" y="11"/>
                  </a:moveTo>
                  <a:lnTo>
                    <a:pt x="17" y="342"/>
                  </a:lnTo>
                  <a:lnTo>
                    <a:pt x="0" y="332"/>
                  </a:lnTo>
                  <a:lnTo>
                    <a:pt x="0" y="0"/>
                  </a:lnTo>
                  <a:lnTo>
                    <a:pt x="18" y="1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4" name="Freeform 644"/>
            <p:cNvSpPr/>
            <p:nvPr/>
          </p:nvSpPr>
          <p:spPr bwMode="auto">
            <a:xfrm>
              <a:off x="7897814" y="3251201"/>
              <a:ext cx="104775" cy="63500"/>
            </a:xfrm>
            <a:custGeom>
              <a:avLst/>
              <a:gdLst>
                <a:gd name="T0" fmla="*/ 66 w 66"/>
                <a:gd name="T1" fmla="*/ 11 h 40"/>
                <a:gd name="T2" fmla="*/ 18 w 66"/>
                <a:gd name="T3" fmla="*/ 40 h 40"/>
                <a:gd name="T4" fmla="*/ 0 w 66"/>
                <a:gd name="T5" fmla="*/ 29 h 40"/>
                <a:gd name="T6" fmla="*/ 48 w 66"/>
                <a:gd name="T7" fmla="*/ 0 h 40"/>
                <a:gd name="T8" fmla="*/ 66 w 66"/>
                <a:gd name="T9" fmla="*/ 11 h 40"/>
              </a:gdLst>
              <a:ahLst/>
              <a:cxnLst>
                <a:cxn ang="0">
                  <a:pos x="T0" y="T1"/>
                </a:cxn>
                <a:cxn ang="0">
                  <a:pos x="T2" y="T3"/>
                </a:cxn>
                <a:cxn ang="0">
                  <a:pos x="T4" y="T5"/>
                </a:cxn>
                <a:cxn ang="0">
                  <a:pos x="T6" y="T7"/>
                </a:cxn>
                <a:cxn ang="0">
                  <a:pos x="T8" y="T9"/>
                </a:cxn>
              </a:cxnLst>
              <a:rect l="0" t="0" r="r" b="b"/>
              <a:pathLst>
                <a:path w="66" h="40">
                  <a:moveTo>
                    <a:pt x="66" y="11"/>
                  </a:moveTo>
                  <a:lnTo>
                    <a:pt x="18" y="40"/>
                  </a:lnTo>
                  <a:lnTo>
                    <a:pt x="0" y="29"/>
                  </a:lnTo>
                  <a:lnTo>
                    <a:pt x="48" y="0"/>
                  </a:lnTo>
                  <a:lnTo>
                    <a:pt x="66" y="1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35" name="Freeform 645"/>
            <p:cNvSpPr/>
            <p:nvPr/>
          </p:nvSpPr>
          <p:spPr bwMode="auto">
            <a:xfrm>
              <a:off x="7823201" y="3144838"/>
              <a:ext cx="120650" cy="136525"/>
            </a:xfrm>
            <a:custGeom>
              <a:avLst/>
              <a:gdLst>
                <a:gd name="T0" fmla="*/ 76 w 76"/>
                <a:gd name="T1" fmla="*/ 0 h 86"/>
                <a:gd name="T2" fmla="*/ 76 w 76"/>
                <a:gd name="T3" fmla="*/ 44 h 86"/>
                <a:gd name="T4" fmla="*/ 0 w 76"/>
                <a:gd name="T5" fmla="*/ 86 h 86"/>
                <a:gd name="T6" fmla="*/ 0 w 76"/>
                <a:gd name="T7" fmla="*/ 43 h 86"/>
                <a:gd name="T8" fmla="*/ 76 w 76"/>
                <a:gd name="T9" fmla="*/ 0 h 86"/>
              </a:gdLst>
              <a:ahLst/>
              <a:cxnLst>
                <a:cxn ang="0">
                  <a:pos x="T0" y="T1"/>
                </a:cxn>
                <a:cxn ang="0">
                  <a:pos x="T2" y="T3"/>
                </a:cxn>
                <a:cxn ang="0">
                  <a:pos x="T4" y="T5"/>
                </a:cxn>
                <a:cxn ang="0">
                  <a:pos x="T6" y="T7"/>
                </a:cxn>
                <a:cxn ang="0">
                  <a:pos x="T8" y="T9"/>
                </a:cxn>
              </a:cxnLst>
              <a:rect l="0" t="0" r="r" b="b"/>
              <a:pathLst>
                <a:path w="76" h="86">
                  <a:moveTo>
                    <a:pt x="76" y="0"/>
                  </a:moveTo>
                  <a:lnTo>
                    <a:pt x="76" y="44"/>
                  </a:lnTo>
                  <a:lnTo>
                    <a:pt x="0" y="86"/>
                  </a:lnTo>
                  <a:lnTo>
                    <a:pt x="0" y="43"/>
                  </a:lnTo>
                  <a:lnTo>
                    <a:pt x="76"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36" name="Freeform 646"/>
            <p:cNvSpPr/>
            <p:nvPr/>
          </p:nvSpPr>
          <p:spPr bwMode="auto">
            <a:xfrm>
              <a:off x="7704139" y="3141663"/>
              <a:ext cx="119063" cy="139700"/>
            </a:xfrm>
            <a:custGeom>
              <a:avLst/>
              <a:gdLst>
                <a:gd name="T0" fmla="*/ 75 w 75"/>
                <a:gd name="T1" fmla="*/ 45 h 88"/>
                <a:gd name="T2" fmla="*/ 75 w 75"/>
                <a:gd name="T3" fmla="*/ 88 h 88"/>
                <a:gd name="T4" fmla="*/ 1 w 75"/>
                <a:gd name="T5" fmla="*/ 46 h 88"/>
                <a:gd name="T6" fmla="*/ 0 w 75"/>
                <a:gd name="T7" fmla="*/ 0 h 88"/>
                <a:gd name="T8" fmla="*/ 75 w 75"/>
                <a:gd name="T9" fmla="*/ 45 h 88"/>
              </a:gdLst>
              <a:ahLst/>
              <a:cxnLst>
                <a:cxn ang="0">
                  <a:pos x="T0" y="T1"/>
                </a:cxn>
                <a:cxn ang="0">
                  <a:pos x="T2" y="T3"/>
                </a:cxn>
                <a:cxn ang="0">
                  <a:pos x="T4" y="T5"/>
                </a:cxn>
                <a:cxn ang="0">
                  <a:pos x="T6" y="T7"/>
                </a:cxn>
                <a:cxn ang="0">
                  <a:pos x="T8" y="T9"/>
                </a:cxn>
              </a:cxnLst>
              <a:rect l="0" t="0" r="r" b="b"/>
              <a:pathLst>
                <a:path w="75" h="88">
                  <a:moveTo>
                    <a:pt x="75" y="45"/>
                  </a:moveTo>
                  <a:lnTo>
                    <a:pt x="75" y="88"/>
                  </a:lnTo>
                  <a:lnTo>
                    <a:pt x="1" y="46"/>
                  </a:lnTo>
                  <a:lnTo>
                    <a:pt x="0" y="0"/>
                  </a:lnTo>
                  <a:lnTo>
                    <a:pt x="75" y="4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647"/>
            <p:cNvSpPr/>
            <p:nvPr/>
          </p:nvSpPr>
          <p:spPr bwMode="auto">
            <a:xfrm>
              <a:off x="7705726" y="3074988"/>
              <a:ext cx="238125" cy="138113"/>
            </a:xfrm>
            <a:custGeom>
              <a:avLst/>
              <a:gdLst>
                <a:gd name="T0" fmla="*/ 150 w 150"/>
                <a:gd name="T1" fmla="*/ 44 h 87"/>
                <a:gd name="T2" fmla="*/ 74 w 150"/>
                <a:gd name="T3" fmla="*/ 87 h 87"/>
                <a:gd name="T4" fmla="*/ 0 w 150"/>
                <a:gd name="T5" fmla="*/ 44 h 87"/>
                <a:gd name="T6" fmla="*/ 74 w 150"/>
                <a:gd name="T7" fmla="*/ 0 h 87"/>
                <a:gd name="T8" fmla="*/ 150 w 150"/>
                <a:gd name="T9" fmla="*/ 44 h 87"/>
              </a:gdLst>
              <a:ahLst/>
              <a:cxnLst>
                <a:cxn ang="0">
                  <a:pos x="T0" y="T1"/>
                </a:cxn>
                <a:cxn ang="0">
                  <a:pos x="T2" y="T3"/>
                </a:cxn>
                <a:cxn ang="0">
                  <a:pos x="T4" y="T5"/>
                </a:cxn>
                <a:cxn ang="0">
                  <a:pos x="T6" y="T7"/>
                </a:cxn>
                <a:cxn ang="0">
                  <a:pos x="T8" y="T9"/>
                </a:cxn>
              </a:cxnLst>
              <a:rect l="0" t="0" r="r" b="b"/>
              <a:pathLst>
                <a:path w="150" h="87">
                  <a:moveTo>
                    <a:pt x="150" y="44"/>
                  </a:moveTo>
                  <a:lnTo>
                    <a:pt x="74" y="87"/>
                  </a:lnTo>
                  <a:lnTo>
                    <a:pt x="0" y="44"/>
                  </a:lnTo>
                  <a:lnTo>
                    <a:pt x="74" y="0"/>
                  </a:lnTo>
                  <a:lnTo>
                    <a:pt x="150" y="4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38" name="Freeform 648"/>
            <p:cNvSpPr/>
            <p:nvPr/>
          </p:nvSpPr>
          <p:spPr bwMode="auto">
            <a:xfrm>
              <a:off x="7823201" y="3086101"/>
              <a:ext cx="92075" cy="106363"/>
            </a:xfrm>
            <a:custGeom>
              <a:avLst/>
              <a:gdLst>
                <a:gd name="T0" fmla="*/ 58 w 58"/>
                <a:gd name="T1" fmla="*/ 0 h 67"/>
                <a:gd name="T2" fmla="*/ 58 w 58"/>
                <a:gd name="T3" fmla="*/ 34 h 67"/>
                <a:gd name="T4" fmla="*/ 0 w 58"/>
                <a:gd name="T5" fmla="*/ 67 h 67"/>
                <a:gd name="T6" fmla="*/ 0 w 58"/>
                <a:gd name="T7" fmla="*/ 33 h 67"/>
                <a:gd name="T8" fmla="*/ 58 w 58"/>
                <a:gd name="T9" fmla="*/ 0 h 67"/>
              </a:gdLst>
              <a:ahLst/>
              <a:cxnLst>
                <a:cxn ang="0">
                  <a:pos x="T0" y="T1"/>
                </a:cxn>
                <a:cxn ang="0">
                  <a:pos x="T2" y="T3"/>
                </a:cxn>
                <a:cxn ang="0">
                  <a:pos x="T4" y="T5"/>
                </a:cxn>
                <a:cxn ang="0">
                  <a:pos x="T6" y="T7"/>
                </a:cxn>
                <a:cxn ang="0">
                  <a:pos x="T8" y="T9"/>
                </a:cxn>
              </a:cxnLst>
              <a:rect l="0" t="0" r="r" b="b"/>
              <a:pathLst>
                <a:path w="58" h="67">
                  <a:moveTo>
                    <a:pt x="58" y="0"/>
                  </a:moveTo>
                  <a:lnTo>
                    <a:pt x="58" y="34"/>
                  </a:lnTo>
                  <a:lnTo>
                    <a:pt x="0" y="67"/>
                  </a:lnTo>
                  <a:lnTo>
                    <a:pt x="0" y="33"/>
                  </a:lnTo>
                  <a:lnTo>
                    <a:pt x="58"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39" name="Freeform 649"/>
            <p:cNvSpPr/>
            <p:nvPr/>
          </p:nvSpPr>
          <p:spPr bwMode="auto">
            <a:xfrm>
              <a:off x="7731126" y="3084513"/>
              <a:ext cx="92075" cy="107950"/>
            </a:xfrm>
            <a:custGeom>
              <a:avLst/>
              <a:gdLst>
                <a:gd name="T0" fmla="*/ 58 w 58"/>
                <a:gd name="T1" fmla="*/ 34 h 68"/>
                <a:gd name="T2" fmla="*/ 58 w 58"/>
                <a:gd name="T3" fmla="*/ 68 h 68"/>
                <a:gd name="T4" fmla="*/ 0 w 58"/>
                <a:gd name="T5" fmla="*/ 35 h 68"/>
                <a:gd name="T6" fmla="*/ 0 w 58"/>
                <a:gd name="T7" fmla="*/ 0 h 68"/>
                <a:gd name="T8" fmla="*/ 58 w 58"/>
                <a:gd name="T9" fmla="*/ 34 h 68"/>
              </a:gdLst>
              <a:ahLst/>
              <a:cxnLst>
                <a:cxn ang="0">
                  <a:pos x="T0" y="T1"/>
                </a:cxn>
                <a:cxn ang="0">
                  <a:pos x="T2" y="T3"/>
                </a:cxn>
                <a:cxn ang="0">
                  <a:pos x="T4" y="T5"/>
                </a:cxn>
                <a:cxn ang="0">
                  <a:pos x="T6" y="T7"/>
                </a:cxn>
                <a:cxn ang="0">
                  <a:pos x="T8" y="T9"/>
                </a:cxn>
              </a:cxnLst>
              <a:rect l="0" t="0" r="r" b="b"/>
              <a:pathLst>
                <a:path w="58" h="68">
                  <a:moveTo>
                    <a:pt x="58" y="34"/>
                  </a:moveTo>
                  <a:lnTo>
                    <a:pt x="58" y="68"/>
                  </a:lnTo>
                  <a:lnTo>
                    <a:pt x="0" y="35"/>
                  </a:lnTo>
                  <a:lnTo>
                    <a:pt x="0" y="0"/>
                  </a:lnTo>
                  <a:lnTo>
                    <a:pt x="58" y="34"/>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0" name="Freeform 650"/>
            <p:cNvSpPr/>
            <p:nvPr/>
          </p:nvSpPr>
          <p:spPr bwMode="auto">
            <a:xfrm>
              <a:off x="7731126" y="3032126"/>
              <a:ext cx="184150" cy="106363"/>
            </a:xfrm>
            <a:custGeom>
              <a:avLst/>
              <a:gdLst>
                <a:gd name="T0" fmla="*/ 116 w 116"/>
                <a:gd name="T1" fmla="*/ 34 h 67"/>
                <a:gd name="T2" fmla="*/ 58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8" y="67"/>
                  </a:lnTo>
                  <a:lnTo>
                    <a:pt x="0" y="34"/>
                  </a:lnTo>
                  <a:lnTo>
                    <a:pt x="58" y="0"/>
                  </a:lnTo>
                  <a:lnTo>
                    <a:pt x="116" y="3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41" name="Freeform 654"/>
            <p:cNvSpPr/>
            <p:nvPr/>
          </p:nvSpPr>
          <p:spPr bwMode="auto">
            <a:xfrm>
              <a:off x="6962776" y="3273426"/>
              <a:ext cx="131763" cy="355600"/>
            </a:xfrm>
            <a:custGeom>
              <a:avLst/>
              <a:gdLst>
                <a:gd name="T0" fmla="*/ 83 w 83"/>
                <a:gd name="T1" fmla="*/ 0 h 224"/>
                <a:gd name="T2" fmla="*/ 83 w 83"/>
                <a:gd name="T3" fmla="*/ 176 h 224"/>
                <a:gd name="T4" fmla="*/ 0 w 83"/>
                <a:gd name="T5" fmla="*/ 224 h 224"/>
                <a:gd name="T6" fmla="*/ 0 w 83"/>
                <a:gd name="T7" fmla="*/ 48 h 224"/>
                <a:gd name="T8" fmla="*/ 83 w 83"/>
                <a:gd name="T9" fmla="*/ 0 h 224"/>
              </a:gdLst>
              <a:ahLst/>
              <a:cxnLst>
                <a:cxn ang="0">
                  <a:pos x="T0" y="T1"/>
                </a:cxn>
                <a:cxn ang="0">
                  <a:pos x="T2" y="T3"/>
                </a:cxn>
                <a:cxn ang="0">
                  <a:pos x="T4" y="T5"/>
                </a:cxn>
                <a:cxn ang="0">
                  <a:pos x="T6" y="T7"/>
                </a:cxn>
                <a:cxn ang="0">
                  <a:pos x="T8" y="T9"/>
                </a:cxn>
              </a:cxnLst>
              <a:rect l="0" t="0" r="r" b="b"/>
              <a:pathLst>
                <a:path w="83" h="224">
                  <a:moveTo>
                    <a:pt x="83" y="0"/>
                  </a:moveTo>
                  <a:lnTo>
                    <a:pt x="83" y="176"/>
                  </a:lnTo>
                  <a:lnTo>
                    <a:pt x="0" y="224"/>
                  </a:lnTo>
                  <a:lnTo>
                    <a:pt x="0" y="48"/>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142" name="Freeform 655"/>
            <p:cNvSpPr/>
            <p:nvPr/>
          </p:nvSpPr>
          <p:spPr bwMode="auto">
            <a:xfrm>
              <a:off x="6827839" y="3273426"/>
              <a:ext cx="134938" cy="355600"/>
            </a:xfrm>
            <a:custGeom>
              <a:avLst/>
              <a:gdLst>
                <a:gd name="T0" fmla="*/ 85 w 85"/>
                <a:gd name="T1" fmla="*/ 48 h 224"/>
                <a:gd name="T2" fmla="*/ 85 w 85"/>
                <a:gd name="T3" fmla="*/ 224 h 224"/>
                <a:gd name="T4" fmla="*/ 0 w 85"/>
                <a:gd name="T5" fmla="*/ 176 h 224"/>
                <a:gd name="T6" fmla="*/ 0 w 85"/>
                <a:gd name="T7" fmla="*/ 0 h 224"/>
                <a:gd name="T8" fmla="*/ 85 w 85"/>
                <a:gd name="T9" fmla="*/ 48 h 224"/>
              </a:gdLst>
              <a:ahLst/>
              <a:cxnLst>
                <a:cxn ang="0">
                  <a:pos x="T0" y="T1"/>
                </a:cxn>
                <a:cxn ang="0">
                  <a:pos x="T2" y="T3"/>
                </a:cxn>
                <a:cxn ang="0">
                  <a:pos x="T4" y="T5"/>
                </a:cxn>
                <a:cxn ang="0">
                  <a:pos x="T6" y="T7"/>
                </a:cxn>
                <a:cxn ang="0">
                  <a:pos x="T8" y="T9"/>
                </a:cxn>
              </a:cxnLst>
              <a:rect l="0" t="0" r="r" b="b"/>
              <a:pathLst>
                <a:path w="85" h="224">
                  <a:moveTo>
                    <a:pt x="85" y="48"/>
                  </a:moveTo>
                  <a:lnTo>
                    <a:pt x="85" y="224"/>
                  </a:lnTo>
                  <a:lnTo>
                    <a:pt x="0" y="176"/>
                  </a:lnTo>
                  <a:lnTo>
                    <a:pt x="0" y="0"/>
                  </a:lnTo>
                  <a:lnTo>
                    <a:pt x="85" y="48"/>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43" name="Freeform 656"/>
            <p:cNvSpPr/>
            <p:nvPr/>
          </p:nvSpPr>
          <p:spPr bwMode="auto">
            <a:xfrm>
              <a:off x="6827839" y="3195638"/>
              <a:ext cx="266700" cy="153988"/>
            </a:xfrm>
            <a:custGeom>
              <a:avLst/>
              <a:gdLst>
                <a:gd name="T0" fmla="*/ 168 w 168"/>
                <a:gd name="T1" fmla="*/ 49 h 97"/>
                <a:gd name="T2" fmla="*/ 85 w 168"/>
                <a:gd name="T3" fmla="*/ 97 h 97"/>
                <a:gd name="T4" fmla="*/ 0 w 168"/>
                <a:gd name="T5" fmla="*/ 49 h 97"/>
                <a:gd name="T6" fmla="*/ 83 w 168"/>
                <a:gd name="T7" fmla="*/ 0 h 97"/>
                <a:gd name="T8" fmla="*/ 168 w 168"/>
                <a:gd name="T9" fmla="*/ 49 h 97"/>
              </a:gdLst>
              <a:ahLst/>
              <a:cxnLst>
                <a:cxn ang="0">
                  <a:pos x="T0" y="T1"/>
                </a:cxn>
                <a:cxn ang="0">
                  <a:pos x="T2" y="T3"/>
                </a:cxn>
                <a:cxn ang="0">
                  <a:pos x="T4" y="T5"/>
                </a:cxn>
                <a:cxn ang="0">
                  <a:pos x="T6" y="T7"/>
                </a:cxn>
                <a:cxn ang="0">
                  <a:pos x="T8" y="T9"/>
                </a:cxn>
              </a:cxnLst>
              <a:rect l="0" t="0" r="r" b="b"/>
              <a:pathLst>
                <a:path w="168" h="97">
                  <a:moveTo>
                    <a:pt x="168" y="49"/>
                  </a:moveTo>
                  <a:lnTo>
                    <a:pt x="85" y="97"/>
                  </a:lnTo>
                  <a:lnTo>
                    <a:pt x="0" y="49"/>
                  </a:lnTo>
                  <a:lnTo>
                    <a:pt x="83"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57"/>
            <p:cNvSpPr/>
            <p:nvPr/>
          </p:nvSpPr>
          <p:spPr bwMode="auto">
            <a:xfrm>
              <a:off x="6962776" y="3275013"/>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58"/>
            <p:cNvSpPr/>
            <p:nvPr/>
          </p:nvSpPr>
          <p:spPr bwMode="auto">
            <a:xfrm>
              <a:off x="6791326" y="3275013"/>
              <a:ext cx="171450" cy="128588"/>
            </a:xfrm>
            <a:custGeom>
              <a:avLst/>
              <a:gdLst>
                <a:gd name="T0" fmla="*/ 108 w 108"/>
                <a:gd name="T1" fmla="*/ 61 h 81"/>
                <a:gd name="T2" fmla="*/ 108 w 108"/>
                <a:gd name="T3" fmla="*/ 81 h 81"/>
                <a:gd name="T4" fmla="*/ 0 w 108"/>
                <a:gd name="T5" fmla="*/ 19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9"/>
                  </a:lnTo>
                  <a:lnTo>
                    <a:pt x="0" y="0"/>
                  </a:lnTo>
                  <a:lnTo>
                    <a:pt x="108" y="6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59"/>
            <p:cNvSpPr/>
            <p:nvPr/>
          </p:nvSpPr>
          <p:spPr bwMode="auto">
            <a:xfrm>
              <a:off x="6791326" y="3176588"/>
              <a:ext cx="339725" cy="195263"/>
            </a:xfrm>
            <a:custGeom>
              <a:avLst/>
              <a:gdLst>
                <a:gd name="T0" fmla="*/ 214 w 214"/>
                <a:gd name="T1" fmla="*/ 62 h 123"/>
                <a:gd name="T2" fmla="*/ 108 w 214"/>
                <a:gd name="T3" fmla="*/ 123 h 123"/>
                <a:gd name="T4" fmla="*/ 0 w 214"/>
                <a:gd name="T5" fmla="*/ 62 h 123"/>
                <a:gd name="T6" fmla="*/ 106 w 214"/>
                <a:gd name="T7" fmla="*/ 0 h 123"/>
                <a:gd name="T8" fmla="*/ 214 w 214"/>
                <a:gd name="T9" fmla="*/ 62 h 123"/>
              </a:gdLst>
              <a:ahLst/>
              <a:cxnLst>
                <a:cxn ang="0">
                  <a:pos x="T0" y="T1"/>
                </a:cxn>
                <a:cxn ang="0">
                  <a:pos x="T2" y="T3"/>
                </a:cxn>
                <a:cxn ang="0">
                  <a:pos x="T4" y="T5"/>
                </a:cxn>
                <a:cxn ang="0">
                  <a:pos x="T6" y="T7"/>
                </a:cxn>
                <a:cxn ang="0">
                  <a:pos x="T8" y="T9"/>
                </a:cxn>
              </a:cxnLst>
              <a:rect l="0" t="0" r="r" b="b"/>
              <a:pathLst>
                <a:path w="214" h="123">
                  <a:moveTo>
                    <a:pt x="214" y="62"/>
                  </a:moveTo>
                  <a:lnTo>
                    <a:pt x="108" y="123"/>
                  </a:lnTo>
                  <a:lnTo>
                    <a:pt x="0" y="62"/>
                  </a:lnTo>
                  <a:lnTo>
                    <a:pt x="106" y="0"/>
                  </a:lnTo>
                  <a:lnTo>
                    <a:pt x="214" y="6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660"/>
            <p:cNvSpPr/>
            <p:nvPr/>
          </p:nvSpPr>
          <p:spPr bwMode="auto">
            <a:xfrm>
              <a:off x="6962776" y="3367088"/>
              <a:ext cx="168275" cy="128588"/>
            </a:xfrm>
            <a:custGeom>
              <a:avLst/>
              <a:gdLst>
                <a:gd name="T0" fmla="*/ 106 w 106"/>
                <a:gd name="T1" fmla="*/ 0 h 81"/>
                <a:gd name="T2" fmla="*/ 106 w 106"/>
                <a:gd name="T3" fmla="*/ 18 h 81"/>
                <a:gd name="T4" fmla="*/ 0 w 106"/>
                <a:gd name="T5" fmla="*/ 81 h 81"/>
                <a:gd name="T6" fmla="*/ 0 w 106"/>
                <a:gd name="T7" fmla="*/ 62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2"/>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61"/>
            <p:cNvSpPr/>
            <p:nvPr/>
          </p:nvSpPr>
          <p:spPr bwMode="auto">
            <a:xfrm>
              <a:off x="6791326" y="3367088"/>
              <a:ext cx="171450" cy="128588"/>
            </a:xfrm>
            <a:custGeom>
              <a:avLst/>
              <a:gdLst>
                <a:gd name="T0" fmla="*/ 108 w 108"/>
                <a:gd name="T1" fmla="*/ 62 h 81"/>
                <a:gd name="T2" fmla="*/ 108 w 108"/>
                <a:gd name="T3" fmla="*/ 81 h 81"/>
                <a:gd name="T4" fmla="*/ 0 w 108"/>
                <a:gd name="T5" fmla="*/ 18 h 81"/>
                <a:gd name="T6" fmla="*/ 0 w 108"/>
                <a:gd name="T7" fmla="*/ 0 h 81"/>
                <a:gd name="T8" fmla="*/ 108 w 108"/>
                <a:gd name="T9" fmla="*/ 62 h 81"/>
              </a:gdLst>
              <a:ahLst/>
              <a:cxnLst>
                <a:cxn ang="0">
                  <a:pos x="T0" y="T1"/>
                </a:cxn>
                <a:cxn ang="0">
                  <a:pos x="T2" y="T3"/>
                </a:cxn>
                <a:cxn ang="0">
                  <a:pos x="T4" y="T5"/>
                </a:cxn>
                <a:cxn ang="0">
                  <a:pos x="T6" y="T7"/>
                </a:cxn>
                <a:cxn ang="0">
                  <a:pos x="T8" y="T9"/>
                </a:cxn>
              </a:cxnLst>
              <a:rect l="0" t="0" r="r" b="b"/>
              <a:pathLst>
                <a:path w="108" h="81">
                  <a:moveTo>
                    <a:pt x="108" y="62"/>
                  </a:moveTo>
                  <a:lnTo>
                    <a:pt x="108" y="81"/>
                  </a:lnTo>
                  <a:lnTo>
                    <a:pt x="0" y="18"/>
                  </a:lnTo>
                  <a:lnTo>
                    <a:pt x="0" y="0"/>
                  </a:lnTo>
                  <a:lnTo>
                    <a:pt x="108"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62"/>
            <p:cNvSpPr/>
            <p:nvPr/>
          </p:nvSpPr>
          <p:spPr bwMode="auto">
            <a:xfrm>
              <a:off x="6791326" y="3344863"/>
              <a:ext cx="171450" cy="120650"/>
            </a:xfrm>
            <a:custGeom>
              <a:avLst/>
              <a:gdLst>
                <a:gd name="T0" fmla="*/ 23 w 108"/>
                <a:gd name="T1" fmla="*/ 14 h 76"/>
                <a:gd name="T2" fmla="*/ 23 w 108"/>
                <a:gd name="T3" fmla="*/ 0 h 76"/>
                <a:gd name="T4" fmla="*/ 12 w 108"/>
                <a:gd name="T5" fmla="*/ 7 h 76"/>
                <a:gd name="T6" fmla="*/ 0 w 108"/>
                <a:gd name="T7" fmla="*/ 14 h 76"/>
                <a:gd name="T8" fmla="*/ 108 w 108"/>
                <a:gd name="T9" fmla="*/ 76 h 76"/>
                <a:gd name="T10" fmla="*/ 108 w 108"/>
                <a:gd name="T11" fmla="*/ 62 h 76"/>
                <a:gd name="T12" fmla="*/ 23 w 108"/>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8" h="76">
                  <a:moveTo>
                    <a:pt x="23" y="14"/>
                  </a:moveTo>
                  <a:lnTo>
                    <a:pt x="23" y="0"/>
                  </a:lnTo>
                  <a:lnTo>
                    <a:pt x="12" y="7"/>
                  </a:lnTo>
                  <a:lnTo>
                    <a:pt x="0" y="14"/>
                  </a:lnTo>
                  <a:lnTo>
                    <a:pt x="108" y="76"/>
                  </a:lnTo>
                  <a:lnTo>
                    <a:pt x="108"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63"/>
            <p:cNvSpPr/>
            <p:nvPr/>
          </p:nvSpPr>
          <p:spPr bwMode="auto">
            <a:xfrm>
              <a:off x="6962776" y="3344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64"/>
            <p:cNvSpPr/>
            <p:nvPr/>
          </p:nvSpPr>
          <p:spPr bwMode="auto">
            <a:xfrm>
              <a:off x="6962776" y="3441701"/>
              <a:ext cx="168275" cy="128588"/>
            </a:xfrm>
            <a:custGeom>
              <a:avLst/>
              <a:gdLst>
                <a:gd name="T0" fmla="*/ 106 w 106"/>
                <a:gd name="T1" fmla="*/ 0 h 81"/>
                <a:gd name="T2" fmla="*/ 106 w 106"/>
                <a:gd name="T3" fmla="*/ 19 h 81"/>
                <a:gd name="T4" fmla="*/ 0 w 106"/>
                <a:gd name="T5" fmla="*/ 81 h 81"/>
                <a:gd name="T6" fmla="*/ 0 w 106"/>
                <a:gd name="T7" fmla="*/ 63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3"/>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65"/>
            <p:cNvSpPr/>
            <p:nvPr/>
          </p:nvSpPr>
          <p:spPr bwMode="auto">
            <a:xfrm>
              <a:off x="6791326" y="3441701"/>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66"/>
            <p:cNvSpPr/>
            <p:nvPr/>
          </p:nvSpPr>
          <p:spPr bwMode="auto">
            <a:xfrm>
              <a:off x="6791326" y="3419476"/>
              <a:ext cx="171450" cy="122238"/>
            </a:xfrm>
            <a:custGeom>
              <a:avLst/>
              <a:gdLst>
                <a:gd name="T0" fmla="*/ 23 w 108"/>
                <a:gd name="T1" fmla="*/ 14 h 77"/>
                <a:gd name="T2" fmla="*/ 23 w 108"/>
                <a:gd name="T3" fmla="*/ 0 h 77"/>
                <a:gd name="T4" fmla="*/ 12 w 108"/>
                <a:gd name="T5" fmla="*/ 7 h 77"/>
                <a:gd name="T6" fmla="*/ 0 w 108"/>
                <a:gd name="T7" fmla="*/ 14 h 77"/>
                <a:gd name="T8" fmla="*/ 108 w 108"/>
                <a:gd name="T9" fmla="*/ 77 h 77"/>
                <a:gd name="T10" fmla="*/ 108 w 108"/>
                <a:gd name="T11" fmla="*/ 63 h 77"/>
                <a:gd name="T12" fmla="*/ 23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3" y="14"/>
                  </a:moveTo>
                  <a:lnTo>
                    <a:pt x="23" y="0"/>
                  </a:lnTo>
                  <a:lnTo>
                    <a:pt x="12" y="7"/>
                  </a:lnTo>
                  <a:lnTo>
                    <a:pt x="0" y="14"/>
                  </a:lnTo>
                  <a:lnTo>
                    <a:pt x="108" y="77"/>
                  </a:lnTo>
                  <a:lnTo>
                    <a:pt x="108" y="63"/>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67"/>
            <p:cNvSpPr/>
            <p:nvPr/>
          </p:nvSpPr>
          <p:spPr bwMode="auto">
            <a:xfrm>
              <a:off x="6962776" y="3419476"/>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78"/>
            <p:cNvSpPr/>
            <p:nvPr/>
          </p:nvSpPr>
          <p:spPr bwMode="auto">
            <a:xfrm>
              <a:off x="4529139" y="3433763"/>
              <a:ext cx="1117600" cy="649288"/>
            </a:xfrm>
            <a:custGeom>
              <a:avLst/>
              <a:gdLst>
                <a:gd name="T0" fmla="*/ 704 w 704"/>
                <a:gd name="T1" fmla="*/ 205 h 409"/>
                <a:gd name="T2" fmla="*/ 354 w 704"/>
                <a:gd name="T3" fmla="*/ 409 h 409"/>
                <a:gd name="T4" fmla="*/ 0 w 704"/>
                <a:gd name="T5" fmla="*/ 205 h 409"/>
                <a:gd name="T6" fmla="*/ 351 w 704"/>
                <a:gd name="T7" fmla="*/ 0 h 409"/>
                <a:gd name="T8" fmla="*/ 704 w 704"/>
                <a:gd name="T9" fmla="*/ 205 h 409"/>
              </a:gdLst>
              <a:ahLst/>
              <a:cxnLst>
                <a:cxn ang="0">
                  <a:pos x="T0" y="T1"/>
                </a:cxn>
                <a:cxn ang="0">
                  <a:pos x="T2" y="T3"/>
                </a:cxn>
                <a:cxn ang="0">
                  <a:pos x="T4" y="T5"/>
                </a:cxn>
                <a:cxn ang="0">
                  <a:pos x="T6" y="T7"/>
                </a:cxn>
                <a:cxn ang="0">
                  <a:pos x="T8" y="T9"/>
                </a:cxn>
              </a:cxnLst>
              <a:rect l="0" t="0" r="r" b="b"/>
              <a:pathLst>
                <a:path w="704" h="409">
                  <a:moveTo>
                    <a:pt x="704" y="205"/>
                  </a:moveTo>
                  <a:lnTo>
                    <a:pt x="354" y="409"/>
                  </a:lnTo>
                  <a:lnTo>
                    <a:pt x="0" y="205"/>
                  </a:lnTo>
                  <a:lnTo>
                    <a:pt x="351" y="0"/>
                  </a:lnTo>
                  <a:lnTo>
                    <a:pt x="704" y="20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156" name="Freeform 679"/>
            <p:cNvSpPr/>
            <p:nvPr/>
          </p:nvSpPr>
          <p:spPr bwMode="auto">
            <a:xfrm>
              <a:off x="5041901" y="3657601"/>
              <a:ext cx="307975" cy="252413"/>
            </a:xfrm>
            <a:custGeom>
              <a:avLst/>
              <a:gdLst>
                <a:gd name="T0" fmla="*/ 194 w 194"/>
                <a:gd name="T1" fmla="*/ 0 h 159"/>
                <a:gd name="T2" fmla="*/ 194 w 194"/>
                <a:gd name="T3" fmla="*/ 45 h 159"/>
                <a:gd name="T4" fmla="*/ 0 w 194"/>
                <a:gd name="T5" fmla="*/ 159 h 159"/>
                <a:gd name="T6" fmla="*/ 0 w 194"/>
                <a:gd name="T7" fmla="*/ 113 h 159"/>
                <a:gd name="T8" fmla="*/ 194 w 194"/>
                <a:gd name="T9" fmla="*/ 0 h 159"/>
              </a:gdLst>
              <a:ahLst/>
              <a:cxnLst>
                <a:cxn ang="0">
                  <a:pos x="T0" y="T1"/>
                </a:cxn>
                <a:cxn ang="0">
                  <a:pos x="T2" y="T3"/>
                </a:cxn>
                <a:cxn ang="0">
                  <a:pos x="T4" y="T5"/>
                </a:cxn>
                <a:cxn ang="0">
                  <a:pos x="T6" y="T7"/>
                </a:cxn>
                <a:cxn ang="0">
                  <a:pos x="T8" y="T9"/>
                </a:cxn>
              </a:cxnLst>
              <a:rect l="0" t="0" r="r" b="b"/>
              <a:pathLst>
                <a:path w="194" h="159">
                  <a:moveTo>
                    <a:pt x="194" y="0"/>
                  </a:moveTo>
                  <a:lnTo>
                    <a:pt x="194" y="45"/>
                  </a:lnTo>
                  <a:lnTo>
                    <a:pt x="0" y="159"/>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7" name="Freeform 680"/>
            <p:cNvSpPr/>
            <p:nvPr/>
          </p:nvSpPr>
          <p:spPr bwMode="auto">
            <a:xfrm>
              <a:off x="4826001" y="3711576"/>
              <a:ext cx="215900" cy="198438"/>
            </a:xfrm>
            <a:custGeom>
              <a:avLst/>
              <a:gdLst>
                <a:gd name="T0" fmla="*/ 136 w 136"/>
                <a:gd name="T1" fmla="*/ 79 h 125"/>
                <a:gd name="T2" fmla="*/ 136 w 136"/>
                <a:gd name="T3" fmla="*/ 125 h 125"/>
                <a:gd name="T4" fmla="*/ 0 w 136"/>
                <a:gd name="T5" fmla="*/ 46 h 125"/>
                <a:gd name="T6" fmla="*/ 0 w 136"/>
                <a:gd name="T7" fmla="*/ 0 h 125"/>
                <a:gd name="T8" fmla="*/ 136 w 136"/>
                <a:gd name="T9" fmla="*/ 79 h 125"/>
              </a:gdLst>
              <a:ahLst/>
              <a:cxnLst>
                <a:cxn ang="0">
                  <a:pos x="T0" y="T1"/>
                </a:cxn>
                <a:cxn ang="0">
                  <a:pos x="T2" y="T3"/>
                </a:cxn>
                <a:cxn ang="0">
                  <a:pos x="T4" y="T5"/>
                </a:cxn>
                <a:cxn ang="0">
                  <a:pos x="T6" y="T7"/>
                </a:cxn>
                <a:cxn ang="0">
                  <a:pos x="T8" y="T9"/>
                </a:cxn>
              </a:cxnLst>
              <a:rect l="0" t="0" r="r" b="b"/>
              <a:pathLst>
                <a:path w="136" h="125">
                  <a:moveTo>
                    <a:pt x="136" y="79"/>
                  </a:moveTo>
                  <a:lnTo>
                    <a:pt x="136" y="125"/>
                  </a:lnTo>
                  <a:lnTo>
                    <a:pt x="0" y="46"/>
                  </a:lnTo>
                  <a:lnTo>
                    <a:pt x="0" y="0"/>
                  </a:lnTo>
                  <a:lnTo>
                    <a:pt x="136" y="7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8" name="Freeform 681"/>
            <p:cNvSpPr/>
            <p:nvPr/>
          </p:nvSpPr>
          <p:spPr bwMode="auto">
            <a:xfrm>
              <a:off x="4826001" y="3532188"/>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82"/>
            <p:cNvSpPr/>
            <p:nvPr/>
          </p:nvSpPr>
          <p:spPr bwMode="auto">
            <a:xfrm>
              <a:off x="5053014" y="2952751"/>
              <a:ext cx="231775" cy="852488"/>
            </a:xfrm>
            <a:custGeom>
              <a:avLst/>
              <a:gdLst>
                <a:gd name="T0" fmla="*/ 146 w 146"/>
                <a:gd name="T1" fmla="*/ 0 h 537"/>
                <a:gd name="T2" fmla="*/ 146 w 146"/>
                <a:gd name="T3" fmla="*/ 453 h 537"/>
                <a:gd name="T4" fmla="*/ 0 w 146"/>
                <a:gd name="T5" fmla="*/ 537 h 537"/>
                <a:gd name="T6" fmla="*/ 1 w 146"/>
                <a:gd name="T7" fmla="*/ 84 h 537"/>
                <a:gd name="T8" fmla="*/ 146 w 146"/>
                <a:gd name="T9" fmla="*/ 0 h 537"/>
              </a:gdLst>
              <a:ahLst/>
              <a:cxnLst>
                <a:cxn ang="0">
                  <a:pos x="T0" y="T1"/>
                </a:cxn>
                <a:cxn ang="0">
                  <a:pos x="T2" y="T3"/>
                </a:cxn>
                <a:cxn ang="0">
                  <a:pos x="T4" y="T5"/>
                </a:cxn>
                <a:cxn ang="0">
                  <a:pos x="T6" y="T7"/>
                </a:cxn>
                <a:cxn ang="0">
                  <a:pos x="T8" y="T9"/>
                </a:cxn>
              </a:cxnLst>
              <a:rect l="0" t="0" r="r" b="b"/>
              <a:pathLst>
                <a:path w="146" h="537">
                  <a:moveTo>
                    <a:pt x="146" y="0"/>
                  </a:moveTo>
                  <a:lnTo>
                    <a:pt x="146" y="453"/>
                  </a:lnTo>
                  <a:lnTo>
                    <a:pt x="0" y="53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0" name="Freeform 683"/>
            <p:cNvSpPr/>
            <p:nvPr/>
          </p:nvSpPr>
          <p:spPr bwMode="auto">
            <a:xfrm>
              <a:off x="4892676" y="2994026"/>
              <a:ext cx="161925" cy="811213"/>
            </a:xfrm>
            <a:custGeom>
              <a:avLst/>
              <a:gdLst>
                <a:gd name="T0" fmla="*/ 102 w 102"/>
                <a:gd name="T1" fmla="*/ 58 h 511"/>
                <a:gd name="T2" fmla="*/ 101 w 102"/>
                <a:gd name="T3" fmla="*/ 511 h 511"/>
                <a:gd name="T4" fmla="*/ 0 w 102"/>
                <a:gd name="T5" fmla="*/ 452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1" y="511"/>
                  </a:lnTo>
                  <a:lnTo>
                    <a:pt x="0" y="452"/>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684"/>
            <p:cNvSpPr/>
            <p:nvPr/>
          </p:nvSpPr>
          <p:spPr bwMode="auto">
            <a:xfrm>
              <a:off x="4892676" y="2859088"/>
              <a:ext cx="392113" cy="227013"/>
            </a:xfrm>
            <a:custGeom>
              <a:avLst/>
              <a:gdLst>
                <a:gd name="T0" fmla="*/ 247 w 247"/>
                <a:gd name="T1" fmla="*/ 59 h 143"/>
                <a:gd name="T2" fmla="*/ 102 w 247"/>
                <a:gd name="T3" fmla="*/ 143 h 143"/>
                <a:gd name="T4" fmla="*/ 0 w 247"/>
                <a:gd name="T5" fmla="*/ 85 h 143"/>
                <a:gd name="T6" fmla="*/ 145 w 247"/>
                <a:gd name="T7" fmla="*/ 0 h 143"/>
                <a:gd name="T8" fmla="*/ 247 w 247"/>
                <a:gd name="T9" fmla="*/ 59 h 143"/>
              </a:gdLst>
              <a:ahLst/>
              <a:cxnLst>
                <a:cxn ang="0">
                  <a:pos x="T0" y="T1"/>
                </a:cxn>
                <a:cxn ang="0">
                  <a:pos x="T2" y="T3"/>
                </a:cxn>
                <a:cxn ang="0">
                  <a:pos x="T4" y="T5"/>
                </a:cxn>
                <a:cxn ang="0">
                  <a:pos x="T6" y="T7"/>
                </a:cxn>
                <a:cxn ang="0">
                  <a:pos x="T8" y="T9"/>
                </a:cxn>
              </a:cxnLst>
              <a:rect l="0" t="0" r="r" b="b"/>
              <a:pathLst>
                <a:path w="247" h="143">
                  <a:moveTo>
                    <a:pt x="247" y="59"/>
                  </a:moveTo>
                  <a:lnTo>
                    <a:pt x="102" y="143"/>
                  </a:lnTo>
                  <a:lnTo>
                    <a:pt x="0" y="85"/>
                  </a:lnTo>
                  <a:lnTo>
                    <a:pt x="145" y="0"/>
                  </a:lnTo>
                  <a:lnTo>
                    <a:pt x="247"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85"/>
            <p:cNvSpPr/>
            <p:nvPr/>
          </p:nvSpPr>
          <p:spPr bwMode="auto">
            <a:xfrm>
              <a:off x="5043489" y="2860676"/>
              <a:ext cx="292100" cy="238125"/>
            </a:xfrm>
            <a:custGeom>
              <a:avLst/>
              <a:gdLst>
                <a:gd name="T0" fmla="*/ 184 w 184"/>
                <a:gd name="T1" fmla="*/ 0 h 150"/>
                <a:gd name="T2" fmla="*/ 184 w 184"/>
                <a:gd name="T3" fmla="*/ 43 h 150"/>
                <a:gd name="T4" fmla="*/ 0 w 184"/>
                <a:gd name="T5" fmla="*/ 150 h 150"/>
                <a:gd name="T6" fmla="*/ 0 w 184"/>
                <a:gd name="T7" fmla="*/ 107 h 150"/>
                <a:gd name="T8" fmla="*/ 184 w 184"/>
                <a:gd name="T9" fmla="*/ 0 h 150"/>
              </a:gdLst>
              <a:ahLst/>
              <a:cxnLst>
                <a:cxn ang="0">
                  <a:pos x="T0" y="T1"/>
                </a:cxn>
                <a:cxn ang="0">
                  <a:pos x="T2" y="T3"/>
                </a:cxn>
                <a:cxn ang="0">
                  <a:pos x="T4" y="T5"/>
                </a:cxn>
                <a:cxn ang="0">
                  <a:pos x="T6" y="T7"/>
                </a:cxn>
                <a:cxn ang="0">
                  <a:pos x="T8" y="T9"/>
                </a:cxn>
              </a:cxnLst>
              <a:rect l="0" t="0" r="r" b="b"/>
              <a:pathLst>
                <a:path w="184" h="150">
                  <a:moveTo>
                    <a:pt x="184" y="0"/>
                  </a:moveTo>
                  <a:lnTo>
                    <a:pt x="184" y="43"/>
                  </a:lnTo>
                  <a:lnTo>
                    <a:pt x="0" y="150"/>
                  </a:lnTo>
                  <a:lnTo>
                    <a:pt x="0" y="107"/>
                  </a:lnTo>
                  <a:lnTo>
                    <a:pt x="18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3" name="Freeform 686"/>
            <p:cNvSpPr/>
            <p:nvPr/>
          </p:nvSpPr>
          <p:spPr bwMode="auto">
            <a:xfrm>
              <a:off x="4840289" y="2911476"/>
              <a:ext cx="203200" cy="187325"/>
            </a:xfrm>
            <a:custGeom>
              <a:avLst/>
              <a:gdLst>
                <a:gd name="T0" fmla="*/ 128 w 128"/>
                <a:gd name="T1" fmla="*/ 75 h 118"/>
                <a:gd name="T2" fmla="*/ 128 w 128"/>
                <a:gd name="T3" fmla="*/ 118 h 118"/>
                <a:gd name="T4" fmla="*/ 0 w 128"/>
                <a:gd name="T5" fmla="*/ 44 h 118"/>
                <a:gd name="T6" fmla="*/ 0 w 128"/>
                <a:gd name="T7" fmla="*/ 0 h 118"/>
                <a:gd name="T8" fmla="*/ 128 w 128"/>
                <a:gd name="T9" fmla="*/ 75 h 118"/>
              </a:gdLst>
              <a:ahLst/>
              <a:cxnLst>
                <a:cxn ang="0">
                  <a:pos x="T0" y="T1"/>
                </a:cxn>
                <a:cxn ang="0">
                  <a:pos x="T2" y="T3"/>
                </a:cxn>
                <a:cxn ang="0">
                  <a:pos x="T4" y="T5"/>
                </a:cxn>
                <a:cxn ang="0">
                  <a:pos x="T6" y="T7"/>
                </a:cxn>
                <a:cxn ang="0">
                  <a:pos x="T8" y="T9"/>
                </a:cxn>
              </a:cxnLst>
              <a:rect l="0" t="0" r="r" b="b"/>
              <a:pathLst>
                <a:path w="128" h="118">
                  <a:moveTo>
                    <a:pt x="128" y="75"/>
                  </a:moveTo>
                  <a:lnTo>
                    <a:pt x="128" y="118"/>
                  </a:lnTo>
                  <a:lnTo>
                    <a:pt x="0" y="44"/>
                  </a:lnTo>
                  <a:lnTo>
                    <a:pt x="0" y="0"/>
                  </a:lnTo>
                  <a:lnTo>
                    <a:pt x="128" y="7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4" name="Freeform 687"/>
            <p:cNvSpPr/>
            <p:nvPr/>
          </p:nvSpPr>
          <p:spPr bwMode="auto">
            <a:xfrm>
              <a:off x="4840289" y="2743201"/>
              <a:ext cx="495300" cy="287338"/>
            </a:xfrm>
            <a:custGeom>
              <a:avLst/>
              <a:gdLst>
                <a:gd name="T0" fmla="*/ 312 w 312"/>
                <a:gd name="T1" fmla="*/ 74 h 181"/>
                <a:gd name="T2" fmla="*/ 128 w 312"/>
                <a:gd name="T3" fmla="*/ 181 h 181"/>
                <a:gd name="T4" fmla="*/ 0 w 312"/>
                <a:gd name="T5" fmla="*/ 106 h 181"/>
                <a:gd name="T6" fmla="*/ 184 w 312"/>
                <a:gd name="T7" fmla="*/ 0 h 181"/>
                <a:gd name="T8" fmla="*/ 312 w 312"/>
                <a:gd name="T9" fmla="*/ 74 h 181"/>
              </a:gdLst>
              <a:ahLst/>
              <a:cxnLst>
                <a:cxn ang="0">
                  <a:pos x="T0" y="T1"/>
                </a:cxn>
                <a:cxn ang="0">
                  <a:pos x="T2" y="T3"/>
                </a:cxn>
                <a:cxn ang="0">
                  <a:pos x="T4" y="T5"/>
                </a:cxn>
                <a:cxn ang="0">
                  <a:pos x="T6" y="T7"/>
                </a:cxn>
                <a:cxn ang="0">
                  <a:pos x="T8" y="T9"/>
                </a:cxn>
              </a:cxnLst>
              <a:rect l="0" t="0" r="r" b="b"/>
              <a:pathLst>
                <a:path w="312" h="181">
                  <a:moveTo>
                    <a:pt x="312" y="74"/>
                  </a:moveTo>
                  <a:lnTo>
                    <a:pt x="128" y="181"/>
                  </a:lnTo>
                  <a:lnTo>
                    <a:pt x="0" y="106"/>
                  </a:lnTo>
                  <a:lnTo>
                    <a:pt x="184" y="0"/>
                  </a:lnTo>
                  <a:lnTo>
                    <a:pt x="312" y="7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65" name="Freeform 688"/>
            <p:cNvSpPr/>
            <p:nvPr/>
          </p:nvSpPr>
          <p:spPr bwMode="auto">
            <a:xfrm>
              <a:off x="5053014" y="2813051"/>
              <a:ext cx="231775" cy="185738"/>
            </a:xfrm>
            <a:custGeom>
              <a:avLst/>
              <a:gdLst>
                <a:gd name="T0" fmla="*/ 146 w 146"/>
                <a:gd name="T1" fmla="*/ 0 h 117"/>
                <a:gd name="T2" fmla="*/ 146 w 146"/>
                <a:gd name="T3" fmla="*/ 33 h 117"/>
                <a:gd name="T4" fmla="*/ 0 w 146"/>
                <a:gd name="T5" fmla="*/ 117 h 117"/>
                <a:gd name="T6" fmla="*/ 1 w 146"/>
                <a:gd name="T7" fmla="*/ 84 h 117"/>
                <a:gd name="T8" fmla="*/ 146 w 146"/>
                <a:gd name="T9" fmla="*/ 0 h 117"/>
              </a:gdLst>
              <a:ahLst/>
              <a:cxnLst>
                <a:cxn ang="0">
                  <a:pos x="T0" y="T1"/>
                </a:cxn>
                <a:cxn ang="0">
                  <a:pos x="T2" y="T3"/>
                </a:cxn>
                <a:cxn ang="0">
                  <a:pos x="T4" y="T5"/>
                </a:cxn>
                <a:cxn ang="0">
                  <a:pos x="T6" y="T7"/>
                </a:cxn>
                <a:cxn ang="0">
                  <a:pos x="T8" y="T9"/>
                </a:cxn>
              </a:cxnLst>
              <a:rect l="0" t="0" r="r" b="b"/>
              <a:pathLst>
                <a:path w="146" h="117">
                  <a:moveTo>
                    <a:pt x="146" y="0"/>
                  </a:moveTo>
                  <a:lnTo>
                    <a:pt x="146" y="33"/>
                  </a:lnTo>
                  <a:lnTo>
                    <a:pt x="0" y="11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6" name="Freeform 689"/>
            <p:cNvSpPr/>
            <p:nvPr/>
          </p:nvSpPr>
          <p:spPr bwMode="auto">
            <a:xfrm>
              <a:off x="4891089" y="2852738"/>
              <a:ext cx="163513" cy="146050"/>
            </a:xfrm>
            <a:custGeom>
              <a:avLst/>
              <a:gdLst>
                <a:gd name="T0" fmla="*/ 103 w 103"/>
                <a:gd name="T1" fmla="*/ 59 h 92"/>
                <a:gd name="T2" fmla="*/ 102 w 103"/>
                <a:gd name="T3" fmla="*/ 92 h 92"/>
                <a:gd name="T4" fmla="*/ 0 w 103"/>
                <a:gd name="T5" fmla="*/ 34 h 92"/>
                <a:gd name="T6" fmla="*/ 1 w 103"/>
                <a:gd name="T7" fmla="*/ 0 h 92"/>
                <a:gd name="T8" fmla="*/ 103 w 103"/>
                <a:gd name="T9" fmla="*/ 59 h 92"/>
              </a:gdLst>
              <a:ahLst/>
              <a:cxnLst>
                <a:cxn ang="0">
                  <a:pos x="T0" y="T1"/>
                </a:cxn>
                <a:cxn ang="0">
                  <a:pos x="T2" y="T3"/>
                </a:cxn>
                <a:cxn ang="0">
                  <a:pos x="T4" y="T5"/>
                </a:cxn>
                <a:cxn ang="0">
                  <a:pos x="T6" y="T7"/>
                </a:cxn>
                <a:cxn ang="0">
                  <a:pos x="T8" y="T9"/>
                </a:cxn>
              </a:cxnLst>
              <a:rect l="0" t="0" r="r" b="b"/>
              <a:pathLst>
                <a:path w="103" h="92">
                  <a:moveTo>
                    <a:pt x="103" y="59"/>
                  </a:moveTo>
                  <a:lnTo>
                    <a:pt x="102" y="92"/>
                  </a:lnTo>
                  <a:lnTo>
                    <a:pt x="0" y="34"/>
                  </a:lnTo>
                  <a:lnTo>
                    <a:pt x="1" y="0"/>
                  </a:lnTo>
                  <a:lnTo>
                    <a:pt x="103" y="5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7" name="Freeform 690"/>
            <p:cNvSpPr/>
            <p:nvPr/>
          </p:nvSpPr>
          <p:spPr bwMode="auto">
            <a:xfrm>
              <a:off x="4892676" y="2717801"/>
              <a:ext cx="392113" cy="228600"/>
            </a:xfrm>
            <a:custGeom>
              <a:avLst/>
              <a:gdLst>
                <a:gd name="T0" fmla="*/ 247 w 247"/>
                <a:gd name="T1" fmla="*/ 60 h 144"/>
                <a:gd name="T2" fmla="*/ 102 w 247"/>
                <a:gd name="T3" fmla="*/ 144 h 144"/>
                <a:gd name="T4" fmla="*/ 0 w 247"/>
                <a:gd name="T5" fmla="*/ 85 h 144"/>
                <a:gd name="T6" fmla="*/ 145 w 247"/>
                <a:gd name="T7" fmla="*/ 0 h 144"/>
                <a:gd name="T8" fmla="*/ 247 w 247"/>
                <a:gd name="T9" fmla="*/ 60 h 144"/>
              </a:gdLst>
              <a:ahLst/>
              <a:cxnLst>
                <a:cxn ang="0">
                  <a:pos x="T0" y="T1"/>
                </a:cxn>
                <a:cxn ang="0">
                  <a:pos x="T2" y="T3"/>
                </a:cxn>
                <a:cxn ang="0">
                  <a:pos x="T4" y="T5"/>
                </a:cxn>
                <a:cxn ang="0">
                  <a:pos x="T6" y="T7"/>
                </a:cxn>
                <a:cxn ang="0">
                  <a:pos x="T8" y="T9"/>
                </a:cxn>
              </a:cxnLst>
              <a:rect l="0" t="0" r="r" b="b"/>
              <a:pathLst>
                <a:path w="247" h="144">
                  <a:moveTo>
                    <a:pt x="247" y="60"/>
                  </a:moveTo>
                  <a:lnTo>
                    <a:pt x="102" y="144"/>
                  </a:lnTo>
                  <a:lnTo>
                    <a:pt x="0" y="85"/>
                  </a:lnTo>
                  <a:lnTo>
                    <a:pt x="145"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168" name="Freeform 691"/>
            <p:cNvSpPr/>
            <p:nvPr/>
          </p:nvSpPr>
          <p:spPr bwMode="auto">
            <a:xfrm>
              <a:off x="4989514" y="2820988"/>
              <a:ext cx="53975" cy="65088"/>
            </a:xfrm>
            <a:custGeom>
              <a:avLst/>
              <a:gdLst>
                <a:gd name="T0" fmla="*/ 34 w 34"/>
                <a:gd name="T1" fmla="*/ 0 h 41"/>
                <a:gd name="T2" fmla="*/ 34 w 34"/>
                <a:gd name="T3" fmla="*/ 21 h 41"/>
                <a:gd name="T4" fmla="*/ 0 w 34"/>
                <a:gd name="T5" fmla="*/ 41 h 41"/>
                <a:gd name="T6" fmla="*/ 0 w 34"/>
                <a:gd name="T7" fmla="*/ 21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lnTo>
                    <a:pt x="34" y="21"/>
                  </a:lnTo>
                  <a:lnTo>
                    <a:pt x="0" y="41"/>
                  </a:lnTo>
                  <a:lnTo>
                    <a:pt x="0" y="21"/>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9" name="Freeform 692"/>
            <p:cNvSpPr/>
            <p:nvPr/>
          </p:nvSpPr>
          <p:spPr bwMode="auto">
            <a:xfrm>
              <a:off x="4932364" y="2820988"/>
              <a:ext cx="57150" cy="65088"/>
            </a:xfrm>
            <a:custGeom>
              <a:avLst/>
              <a:gdLst>
                <a:gd name="T0" fmla="*/ 36 w 36"/>
                <a:gd name="T1" fmla="*/ 21 h 41"/>
                <a:gd name="T2" fmla="*/ 36 w 36"/>
                <a:gd name="T3" fmla="*/ 41 h 41"/>
                <a:gd name="T4" fmla="*/ 0 w 36"/>
                <a:gd name="T5" fmla="*/ 21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1"/>
                  </a:lnTo>
                  <a:lnTo>
                    <a:pt x="0" y="0"/>
                  </a:lnTo>
                  <a:lnTo>
                    <a:pt x="36" y="21"/>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693"/>
            <p:cNvSpPr/>
            <p:nvPr/>
          </p:nvSpPr>
          <p:spPr bwMode="auto">
            <a:xfrm>
              <a:off x="4932364" y="2789238"/>
              <a:ext cx="111125" cy="65088"/>
            </a:xfrm>
            <a:custGeom>
              <a:avLst/>
              <a:gdLst>
                <a:gd name="T0" fmla="*/ 70 w 70"/>
                <a:gd name="T1" fmla="*/ 20 h 41"/>
                <a:gd name="T2" fmla="*/ 36 w 70"/>
                <a:gd name="T3" fmla="*/ 41 h 41"/>
                <a:gd name="T4" fmla="*/ 0 w 70"/>
                <a:gd name="T5" fmla="*/ 20 h 41"/>
                <a:gd name="T6" fmla="*/ 36 w 70"/>
                <a:gd name="T7" fmla="*/ 0 h 41"/>
                <a:gd name="T8" fmla="*/ 70 w 70"/>
                <a:gd name="T9" fmla="*/ 20 h 41"/>
              </a:gdLst>
              <a:ahLst/>
              <a:cxnLst>
                <a:cxn ang="0">
                  <a:pos x="T0" y="T1"/>
                </a:cxn>
                <a:cxn ang="0">
                  <a:pos x="T2" y="T3"/>
                </a:cxn>
                <a:cxn ang="0">
                  <a:pos x="T4" y="T5"/>
                </a:cxn>
                <a:cxn ang="0">
                  <a:pos x="T6" y="T7"/>
                </a:cxn>
                <a:cxn ang="0">
                  <a:pos x="T8" y="T9"/>
                </a:cxn>
              </a:cxnLst>
              <a:rect l="0" t="0" r="r" b="b"/>
              <a:pathLst>
                <a:path w="70" h="41">
                  <a:moveTo>
                    <a:pt x="70" y="20"/>
                  </a:moveTo>
                  <a:lnTo>
                    <a:pt x="36" y="41"/>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694"/>
            <p:cNvSpPr/>
            <p:nvPr/>
          </p:nvSpPr>
          <p:spPr bwMode="auto">
            <a:xfrm>
              <a:off x="4989514" y="2795588"/>
              <a:ext cx="38100" cy="46038"/>
            </a:xfrm>
            <a:custGeom>
              <a:avLst/>
              <a:gdLst>
                <a:gd name="T0" fmla="*/ 24 w 24"/>
                <a:gd name="T1" fmla="*/ 0 h 29"/>
                <a:gd name="T2" fmla="*/ 24 w 24"/>
                <a:gd name="T3" fmla="*/ 15 h 29"/>
                <a:gd name="T4" fmla="*/ 0 w 24"/>
                <a:gd name="T5" fmla="*/ 29 h 29"/>
                <a:gd name="T6" fmla="*/ 0 w 24"/>
                <a:gd name="T7" fmla="*/ 15 h 29"/>
                <a:gd name="T8" fmla="*/ 24 w 24"/>
                <a:gd name="T9" fmla="*/ 0 h 29"/>
              </a:gdLst>
              <a:ahLst/>
              <a:cxnLst>
                <a:cxn ang="0">
                  <a:pos x="T0" y="T1"/>
                </a:cxn>
                <a:cxn ang="0">
                  <a:pos x="T2" y="T3"/>
                </a:cxn>
                <a:cxn ang="0">
                  <a:pos x="T4" y="T5"/>
                </a:cxn>
                <a:cxn ang="0">
                  <a:pos x="T6" y="T7"/>
                </a:cxn>
                <a:cxn ang="0">
                  <a:pos x="T8" y="T9"/>
                </a:cxn>
              </a:cxnLst>
              <a:rect l="0" t="0" r="r" b="b"/>
              <a:pathLst>
                <a:path w="24" h="29">
                  <a:moveTo>
                    <a:pt x="24" y="0"/>
                  </a:moveTo>
                  <a:lnTo>
                    <a:pt x="24" y="15"/>
                  </a:lnTo>
                  <a:lnTo>
                    <a:pt x="0" y="29"/>
                  </a:lnTo>
                  <a:lnTo>
                    <a:pt x="0" y="15"/>
                  </a:lnTo>
                  <a:lnTo>
                    <a:pt x="2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2" name="Freeform 695"/>
            <p:cNvSpPr/>
            <p:nvPr/>
          </p:nvSpPr>
          <p:spPr bwMode="auto">
            <a:xfrm>
              <a:off x="4949826" y="2795588"/>
              <a:ext cx="39688" cy="46038"/>
            </a:xfrm>
            <a:custGeom>
              <a:avLst/>
              <a:gdLst>
                <a:gd name="T0" fmla="*/ 25 w 25"/>
                <a:gd name="T1" fmla="*/ 15 h 29"/>
                <a:gd name="T2" fmla="*/ 25 w 25"/>
                <a:gd name="T3" fmla="*/ 29 h 29"/>
                <a:gd name="T4" fmla="*/ 1 w 25"/>
                <a:gd name="T5" fmla="*/ 15 h 29"/>
                <a:gd name="T6" fmla="*/ 0 w 25"/>
                <a:gd name="T7" fmla="*/ 0 h 29"/>
                <a:gd name="T8" fmla="*/ 25 w 25"/>
                <a:gd name="T9" fmla="*/ 15 h 29"/>
              </a:gdLst>
              <a:ahLst/>
              <a:cxnLst>
                <a:cxn ang="0">
                  <a:pos x="T0" y="T1"/>
                </a:cxn>
                <a:cxn ang="0">
                  <a:pos x="T2" y="T3"/>
                </a:cxn>
                <a:cxn ang="0">
                  <a:pos x="T4" y="T5"/>
                </a:cxn>
                <a:cxn ang="0">
                  <a:pos x="T6" y="T7"/>
                </a:cxn>
                <a:cxn ang="0">
                  <a:pos x="T8" y="T9"/>
                </a:cxn>
              </a:cxnLst>
              <a:rect l="0" t="0" r="r" b="b"/>
              <a:pathLst>
                <a:path w="25" h="29">
                  <a:moveTo>
                    <a:pt x="25" y="15"/>
                  </a:moveTo>
                  <a:lnTo>
                    <a:pt x="25" y="29"/>
                  </a:lnTo>
                  <a:lnTo>
                    <a:pt x="1" y="15"/>
                  </a:lnTo>
                  <a:lnTo>
                    <a:pt x="0" y="0"/>
                  </a:lnTo>
                  <a:lnTo>
                    <a:pt x="25" y="1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3" name="Freeform 696"/>
            <p:cNvSpPr/>
            <p:nvPr/>
          </p:nvSpPr>
          <p:spPr bwMode="auto">
            <a:xfrm>
              <a:off x="4951414" y="2774951"/>
              <a:ext cx="76200" cy="44450"/>
            </a:xfrm>
            <a:custGeom>
              <a:avLst/>
              <a:gdLst>
                <a:gd name="T0" fmla="*/ 48 w 48"/>
                <a:gd name="T1" fmla="*/ 13 h 28"/>
                <a:gd name="T2" fmla="*/ 24 w 48"/>
                <a:gd name="T3" fmla="*/ 28 h 28"/>
                <a:gd name="T4" fmla="*/ 0 w 48"/>
                <a:gd name="T5" fmla="*/ 13 h 28"/>
                <a:gd name="T6" fmla="*/ 24 w 48"/>
                <a:gd name="T7" fmla="*/ 0 h 28"/>
                <a:gd name="T8" fmla="*/ 48 w 48"/>
                <a:gd name="T9" fmla="*/ 13 h 28"/>
              </a:gdLst>
              <a:ahLst/>
              <a:cxnLst>
                <a:cxn ang="0">
                  <a:pos x="T0" y="T1"/>
                </a:cxn>
                <a:cxn ang="0">
                  <a:pos x="T2" y="T3"/>
                </a:cxn>
                <a:cxn ang="0">
                  <a:pos x="T4" y="T5"/>
                </a:cxn>
                <a:cxn ang="0">
                  <a:pos x="T6" y="T7"/>
                </a:cxn>
                <a:cxn ang="0">
                  <a:pos x="T8" y="T9"/>
                </a:cxn>
              </a:cxnLst>
              <a:rect l="0" t="0" r="r" b="b"/>
              <a:pathLst>
                <a:path w="48" h="28">
                  <a:moveTo>
                    <a:pt x="48" y="13"/>
                  </a:moveTo>
                  <a:lnTo>
                    <a:pt x="24" y="28"/>
                  </a:lnTo>
                  <a:lnTo>
                    <a:pt x="0" y="13"/>
                  </a:lnTo>
                  <a:lnTo>
                    <a:pt x="24" y="0"/>
                  </a:lnTo>
                  <a:lnTo>
                    <a:pt x="48" y="1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697"/>
            <p:cNvSpPr/>
            <p:nvPr/>
          </p:nvSpPr>
          <p:spPr bwMode="auto">
            <a:xfrm>
              <a:off x="5086351" y="3695701"/>
              <a:ext cx="120650" cy="239713"/>
            </a:xfrm>
            <a:custGeom>
              <a:avLst/>
              <a:gdLst>
                <a:gd name="T0" fmla="*/ 76 w 76"/>
                <a:gd name="T1" fmla="*/ 0 h 151"/>
                <a:gd name="T2" fmla="*/ 76 w 76"/>
                <a:gd name="T3" fmla="*/ 106 h 151"/>
                <a:gd name="T4" fmla="*/ 0 w 76"/>
                <a:gd name="T5" fmla="*/ 151 h 151"/>
                <a:gd name="T6" fmla="*/ 0 w 76"/>
                <a:gd name="T7" fmla="*/ 44 h 151"/>
                <a:gd name="T8" fmla="*/ 76 w 76"/>
                <a:gd name="T9" fmla="*/ 0 h 151"/>
              </a:gdLst>
              <a:ahLst/>
              <a:cxnLst>
                <a:cxn ang="0">
                  <a:pos x="T0" y="T1"/>
                </a:cxn>
                <a:cxn ang="0">
                  <a:pos x="T2" y="T3"/>
                </a:cxn>
                <a:cxn ang="0">
                  <a:pos x="T4" y="T5"/>
                </a:cxn>
                <a:cxn ang="0">
                  <a:pos x="T6" y="T7"/>
                </a:cxn>
                <a:cxn ang="0">
                  <a:pos x="T8" y="T9"/>
                </a:cxn>
              </a:cxnLst>
              <a:rect l="0" t="0" r="r" b="b"/>
              <a:pathLst>
                <a:path w="76" h="151">
                  <a:moveTo>
                    <a:pt x="76" y="0"/>
                  </a:moveTo>
                  <a:lnTo>
                    <a:pt x="76" y="106"/>
                  </a:lnTo>
                  <a:lnTo>
                    <a:pt x="0" y="151"/>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5" name="Freeform 698"/>
            <p:cNvSpPr/>
            <p:nvPr/>
          </p:nvSpPr>
          <p:spPr bwMode="auto">
            <a:xfrm>
              <a:off x="5041901" y="3740151"/>
              <a:ext cx="44450" cy="195263"/>
            </a:xfrm>
            <a:custGeom>
              <a:avLst/>
              <a:gdLst>
                <a:gd name="T0" fmla="*/ 28 w 28"/>
                <a:gd name="T1" fmla="*/ 16 h 123"/>
                <a:gd name="T2" fmla="*/ 28 w 28"/>
                <a:gd name="T3" fmla="*/ 123 h 123"/>
                <a:gd name="T4" fmla="*/ 0 w 28"/>
                <a:gd name="T5" fmla="*/ 105 h 123"/>
                <a:gd name="T6" fmla="*/ 0 w 28"/>
                <a:gd name="T7" fmla="*/ 0 h 123"/>
                <a:gd name="T8" fmla="*/ 28 w 28"/>
                <a:gd name="T9" fmla="*/ 16 h 123"/>
              </a:gdLst>
              <a:ahLst/>
              <a:cxnLst>
                <a:cxn ang="0">
                  <a:pos x="T0" y="T1"/>
                </a:cxn>
                <a:cxn ang="0">
                  <a:pos x="T2" y="T3"/>
                </a:cxn>
                <a:cxn ang="0">
                  <a:pos x="T4" y="T5"/>
                </a:cxn>
                <a:cxn ang="0">
                  <a:pos x="T6" y="T7"/>
                </a:cxn>
                <a:cxn ang="0">
                  <a:pos x="T8" y="T9"/>
                </a:cxn>
              </a:cxnLst>
              <a:rect l="0" t="0" r="r" b="b"/>
              <a:pathLst>
                <a:path w="28" h="123">
                  <a:moveTo>
                    <a:pt x="28" y="16"/>
                  </a:moveTo>
                  <a:lnTo>
                    <a:pt x="28" y="123"/>
                  </a:lnTo>
                  <a:lnTo>
                    <a:pt x="0" y="105"/>
                  </a:lnTo>
                  <a:lnTo>
                    <a:pt x="0" y="0"/>
                  </a:lnTo>
                  <a:lnTo>
                    <a:pt x="28" y="1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699"/>
            <p:cNvSpPr/>
            <p:nvPr/>
          </p:nvSpPr>
          <p:spPr bwMode="auto">
            <a:xfrm>
              <a:off x="5041901" y="3670301"/>
              <a:ext cx="165100" cy="95250"/>
            </a:xfrm>
            <a:custGeom>
              <a:avLst/>
              <a:gdLst>
                <a:gd name="T0" fmla="*/ 104 w 104"/>
                <a:gd name="T1" fmla="*/ 16 h 60"/>
                <a:gd name="T2" fmla="*/ 28 w 104"/>
                <a:gd name="T3" fmla="*/ 60 h 60"/>
                <a:gd name="T4" fmla="*/ 0 w 104"/>
                <a:gd name="T5" fmla="*/ 44 h 60"/>
                <a:gd name="T6" fmla="*/ 76 w 104"/>
                <a:gd name="T7" fmla="*/ 0 h 60"/>
                <a:gd name="T8" fmla="*/ 104 w 104"/>
                <a:gd name="T9" fmla="*/ 16 h 60"/>
              </a:gdLst>
              <a:ahLst/>
              <a:cxnLst>
                <a:cxn ang="0">
                  <a:pos x="T0" y="T1"/>
                </a:cxn>
                <a:cxn ang="0">
                  <a:pos x="T2" y="T3"/>
                </a:cxn>
                <a:cxn ang="0">
                  <a:pos x="T4" y="T5"/>
                </a:cxn>
                <a:cxn ang="0">
                  <a:pos x="T6" y="T7"/>
                </a:cxn>
                <a:cxn ang="0">
                  <a:pos x="T8" y="T9"/>
                </a:cxn>
              </a:cxnLst>
              <a:rect l="0" t="0" r="r" b="b"/>
              <a:pathLst>
                <a:path w="104" h="60">
                  <a:moveTo>
                    <a:pt x="104" y="16"/>
                  </a:moveTo>
                  <a:lnTo>
                    <a:pt x="28" y="60"/>
                  </a:lnTo>
                  <a:lnTo>
                    <a:pt x="0" y="44"/>
                  </a:lnTo>
                  <a:lnTo>
                    <a:pt x="76" y="0"/>
                  </a:lnTo>
                  <a:lnTo>
                    <a:pt x="104" y="16"/>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700"/>
            <p:cNvSpPr/>
            <p:nvPr/>
          </p:nvSpPr>
          <p:spPr bwMode="auto">
            <a:xfrm>
              <a:off x="5116514" y="3598863"/>
              <a:ext cx="7938" cy="120650"/>
            </a:xfrm>
            <a:custGeom>
              <a:avLst/>
              <a:gdLst>
                <a:gd name="T0" fmla="*/ 0 w 5"/>
                <a:gd name="T1" fmla="*/ 0 h 76"/>
                <a:gd name="T2" fmla="*/ 0 w 5"/>
                <a:gd name="T3" fmla="*/ 72 h 76"/>
                <a:gd name="T4" fmla="*/ 5 w 5"/>
                <a:gd name="T5" fmla="*/ 76 h 76"/>
                <a:gd name="T6" fmla="*/ 5 w 5"/>
                <a:gd name="T7" fmla="*/ 4 h 76"/>
                <a:gd name="T8" fmla="*/ 0 w 5"/>
                <a:gd name="T9" fmla="*/ 0 h 76"/>
              </a:gdLst>
              <a:ahLst/>
              <a:cxnLst>
                <a:cxn ang="0">
                  <a:pos x="T0" y="T1"/>
                </a:cxn>
                <a:cxn ang="0">
                  <a:pos x="T2" y="T3"/>
                </a:cxn>
                <a:cxn ang="0">
                  <a:pos x="T4" y="T5"/>
                </a:cxn>
                <a:cxn ang="0">
                  <a:pos x="T6" y="T7"/>
                </a:cxn>
                <a:cxn ang="0">
                  <a:pos x="T8" y="T9"/>
                </a:cxn>
              </a:cxnLst>
              <a:rect l="0" t="0" r="r" b="b"/>
              <a:pathLst>
                <a:path w="5" h="76">
                  <a:moveTo>
                    <a:pt x="0" y="0"/>
                  </a:moveTo>
                  <a:lnTo>
                    <a:pt x="0" y="72"/>
                  </a:lnTo>
                  <a:lnTo>
                    <a:pt x="5" y="76"/>
                  </a:lnTo>
                  <a:lnTo>
                    <a:pt x="5" y="4"/>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8" name="Freeform 701"/>
            <p:cNvSpPr/>
            <p:nvPr/>
          </p:nvSpPr>
          <p:spPr bwMode="auto">
            <a:xfrm>
              <a:off x="5124451" y="3598863"/>
              <a:ext cx="9525" cy="120650"/>
            </a:xfrm>
            <a:custGeom>
              <a:avLst/>
              <a:gdLst>
                <a:gd name="T0" fmla="*/ 0 w 6"/>
                <a:gd name="T1" fmla="*/ 4 h 76"/>
                <a:gd name="T2" fmla="*/ 0 w 6"/>
                <a:gd name="T3" fmla="*/ 76 h 76"/>
                <a:gd name="T4" fmla="*/ 6 w 6"/>
                <a:gd name="T5" fmla="*/ 72 h 76"/>
                <a:gd name="T6" fmla="*/ 6 w 6"/>
                <a:gd name="T7" fmla="*/ 0 h 76"/>
                <a:gd name="T8" fmla="*/ 0 w 6"/>
                <a:gd name="T9" fmla="*/ 4 h 76"/>
              </a:gdLst>
              <a:ahLst/>
              <a:cxnLst>
                <a:cxn ang="0">
                  <a:pos x="T0" y="T1"/>
                </a:cxn>
                <a:cxn ang="0">
                  <a:pos x="T2" y="T3"/>
                </a:cxn>
                <a:cxn ang="0">
                  <a:pos x="T4" y="T5"/>
                </a:cxn>
                <a:cxn ang="0">
                  <a:pos x="T6" y="T7"/>
                </a:cxn>
                <a:cxn ang="0">
                  <a:pos x="T8" y="T9"/>
                </a:cxn>
              </a:cxnLst>
              <a:rect l="0" t="0" r="r" b="b"/>
              <a:pathLst>
                <a:path w="6" h="76">
                  <a:moveTo>
                    <a:pt x="0" y="4"/>
                  </a:moveTo>
                  <a:lnTo>
                    <a:pt x="0" y="76"/>
                  </a:lnTo>
                  <a:lnTo>
                    <a:pt x="6" y="72"/>
                  </a:lnTo>
                  <a:lnTo>
                    <a:pt x="6" y="0"/>
                  </a:lnTo>
                  <a:lnTo>
                    <a:pt x="0" y="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79" name="Freeform 702"/>
            <p:cNvSpPr/>
            <p:nvPr/>
          </p:nvSpPr>
          <p:spPr bwMode="auto">
            <a:xfrm>
              <a:off x="5116514" y="3595688"/>
              <a:ext cx="17463" cy="9525"/>
            </a:xfrm>
            <a:custGeom>
              <a:avLst/>
              <a:gdLst>
                <a:gd name="T0" fmla="*/ 0 w 11"/>
                <a:gd name="T1" fmla="*/ 2 h 6"/>
                <a:gd name="T2" fmla="*/ 5 w 11"/>
                <a:gd name="T3" fmla="*/ 6 h 6"/>
                <a:gd name="T4" fmla="*/ 11 w 11"/>
                <a:gd name="T5" fmla="*/ 2 h 6"/>
                <a:gd name="T6" fmla="*/ 5 w 11"/>
                <a:gd name="T7" fmla="*/ 0 h 6"/>
                <a:gd name="T8" fmla="*/ 0 w 11"/>
                <a:gd name="T9" fmla="*/ 2 h 6"/>
              </a:gdLst>
              <a:ahLst/>
              <a:cxnLst>
                <a:cxn ang="0">
                  <a:pos x="T0" y="T1"/>
                </a:cxn>
                <a:cxn ang="0">
                  <a:pos x="T2" y="T3"/>
                </a:cxn>
                <a:cxn ang="0">
                  <a:pos x="T4" y="T5"/>
                </a:cxn>
                <a:cxn ang="0">
                  <a:pos x="T6" y="T7"/>
                </a:cxn>
                <a:cxn ang="0">
                  <a:pos x="T8" y="T9"/>
                </a:cxn>
              </a:cxnLst>
              <a:rect l="0" t="0" r="r" b="b"/>
              <a:pathLst>
                <a:path w="11" h="6">
                  <a:moveTo>
                    <a:pt x="0" y="2"/>
                  </a:moveTo>
                  <a:lnTo>
                    <a:pt x="5" y="6"/>
                  </a:lnTo>
                  <a:lnTo>
                    <a:pt x="11" y="2"/>
                  </a:lnTo>
                  <a:lnTo>
                    <a:pt x="5" y="0"/>
                  </a:lnTo>
                  <a:lnTo>
                    <a:pt x="0" y="2"/>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80" name="Freeform 706"/>
            <p:cNvSpPr/>
            <p:nvPr/>
          </p:nvSpPr>
          <p:spPr bwMode="auto">
            <a:xfrm>
              <a:off x="6461126" y="3440113"/>
              <a:ext cx="133350" cy="357188"/>
            </a:xfrm>
            <a:custGeom>
              <a:avLst/>
              <a:gdLst>
                <a:gd name="T0" fmla="*/ 84 w 84"/>
                <a:gd name="T1" fmla="*/ 0 h 225"/>
                <a:gd name="T2" fmla="*/ 84 w 84"/>
                <a:gd name="T3" fmla="*/ 177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7"/>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181" name="Freeform 707"/>
            <p:cNvSpPr/>
            <p:nvPr/>
          </p:nvSpPr>
          <p:spPr bwMode="auto">
            <a:xfrm>
              <a:off x="6327776" y="3440113"/>
              <a:ext cx="133350" cy="357188"/>
            </a:xfrm>
            <a:custGeom>
              <a:avLst/>
              <a:gdLst>
                <a:gd name="T0" fmla="*/ 84 w 84"/>
                <a:gd name="T1" fmla="*/ 49 h 225"/>
                <a:gd name="T2" fmla="*/ 84 w 84"/>
                <a:gd name="T3" fmla="*/ 225 h 225"/>
                <a:gd name="T4" fmla="*/ 0 w 84"/>
                <a:gd name="T5" fmla="*/ 177 h 225"/>
                <a:gd name="T6" fmla="*/ 0 w 84"/>
                <a:gd name="T7" fmla="*/ 0 h 225"/>
                <a:gd name="T8" fmla="*/ 84 w 84"/>
                <a:gd name="T9" fmla="*/ 49 h 225"/>
              </a:gdLst>
              <a:ahLst/>
              <a:cxnLst>
                <a:cxn ang="0">
                  <a:pos x="T0" y="T1"/>
                </a:cxn>
                <a:cxn ang="0">
                  <a:pos x="T2" y="T3"/>
                </a:cxn>
                <a:cxn ang="0">
                  <a:pos x="T4" y="T5"/>
                </a:cxn>
                <a:cxn ang="0">
                  <a:pos x="T6" y="T7"/>
                </a:cxn>
                <a:cxn ang="0">
                  <a:pos x="T8" y="T9"/>
                </a:cxn>
              </a:cxnLst>
              <a:rect l="0" t="0" r="r" b="b"/>
              <a:pathLst>
                <a:path w="84" h="225">
                  <a:moveTo>
                    <a:pt x="84" y="49"/>
                  </a:moveTo>
                  <a:lnTo>
                    <a:pt x="84" y="225"/>
                  </a:lnTo>
                  <a:lnTo>
                    <a:pt x="0" y="177"/>
                  </a:lnTo>
                  <a:lnTo>
                    <a:pt x="0" y="0"/>
                  </a:lnTo>
                  <a:lnTo>
                    <a:pt x="84"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82" name="Freeform 708"/>
            <p:cNvSpPr/>
            <p:nvPr/>
          </p:nvSpPr>
          <p:spPr bwMode="auto">
            <a:xfrm>
              <a:off x="6327776" y="3363913"/>
              <a:ext cx="266700" cy="153988"/>
            </a:xfrm>
            <a:custGeom>
              <a:avLst/>
              <a:gdLst>
                <a:gd name="T0" fmla="*/ 168 w 168"/>
                <a:gd name="T1" fmla="*/ 48 h 97"/>
                <a:gd name="T2" fmla="*/ 84 w 168"/>
                <a:gd name="T3" fmla="*/ 97 h 97"/>
                <a:gd name="T4" fmla="*/ 0 w 168"/>
                <a:gd name="T5" fmla="*/ 48 h 97"/>
                <a:gd name="T6" fmla="*/ 84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4" y="97"/>
                  </a:lnTo>
                  <a:lnTo>
                    <a:pt x="0" y="48"/>
                  </a:lnTo>
                  <a:lnTo>
                    <a:pt x="84"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709"/>
            <p:cNvSpPr/>
            <p:nvPr/>
          </p:nvSpPr>
          <p:spPr bwMode="auto">
            <a:xfrm>
              <a:off x="6461126" y="3443288"/>
              <a:ext cx="169863" cy="127000"/>
            </a:xfrm>
            <a:custGeom>
              <a:avLst/>
              <a:gdLst>
                <a:gd name="T0" fmla="*/ 107 w 107"/>
                <a:gd name="T1" fmla="*/ 0 h 80"/>
                <a:gd name="T2" fmla="*/ 107 w 107"/>
                <a:gd name="T3" fmla="*/ 18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8"/>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710"/>
            <p:cNvSpPr/>
            <p:nvPr/>
          </p:nvSpPr>
          <p:spPr bwMode="auto">
            <a:xfrm>
              <a:off x="6291264" y="3443288"/>
              <a:ext cx="169863" cy="127000"/>
            </a:xfrm>
            <a:custGeom>
              <a:avLst/>
              <a:gdLst>
                <a:gd name="T0" fmla="*/ 107 w 107"/>
                <a:gd name="T1" fmla="*/ 62 h 80"/>
                <a:gd name="T2" fmla="*/ 107 w 107"/>
                <a:gd name="T3" fmla="*/ 80 h 80"/>
                <a:gd name="T4" fmla="*/ 0 w 107"/>
                <a:gd name="T5" fmla="*/ 18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8"/>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711"/>
            <p:cNvSpPr/>
            <p:nvPr/>
          </p:nvSpPr>
          <p:spPr bwMode="auto">
            <a:xfrm>
              <a:off x="6291264" y="3343276"/>
              <a:ext cx="339725" cy="198438"/>
            </a:xfrm>
            <a:custGeom>
              <a:avLst/>
              <a:gdLst>
                <a:gd name="T0" fmla="*/ 214 w 214"/>
                <a:gd name="T1" fmla="*/ 63 h 125"/>
                <a:gd name="T2" fmla="*/ 107 w 214"/>
                <a:gd name="T3" fmla="*/ 125 h 125"/>
                <a:gd name="T4" fmla="*/ 0 w 214"/>
                <a:gd name="T5" fmla="*/ 63 h 125"/>
                <a:gd name="T6" fmla="*/ 106 w 214"/>
                <a:gd name="T7" fmla="*/ 0 h 125"/>
                <a:gd name="T8" fmla="*/ 214 w 214"/>
                <a:gd name="T9" fmla="*/ 63 h 125"/>
              </a:gdLst>
              <a:ahLst/>
              <a:cxnLst>
                <a:cxn ang="0">
                  <a:pos x="T0" y="T1"/>
                </a:cxn>
                <a:cxn ang="0">
                  <a:pos x="T2" y="T3"/>
                </a:cxn>
                <a:cxn ang="0">
                  <a:pos x="T4" y="T5"/>
                </a:cxn>
                <a:cxn ang="0">
                  <a:pos x="T6" y="T7"/>
                </a:cxn>
                <a:cxn ang="0">
                  <a:pos x="T8" y="T9"/>
                </a:cxn>
              </a:cxnLst>
              <a:rect l="0" t="0" r="r" b="b"/>
              <a:pathLst>
                <a:path w="214" h="125">
                  <a:moveTo>
                    <a:pt x="214" y="63"/>
                  </a:moveTo>
                  <a:lnTo>
                    <a:pt x="107" y="125"/>
                  </a:lnTo>
                  <a:lnTo>
                    <a:pt x="0" y="63"/>
                  </a:lnTo>
                  <a:lnTo>
                    <a:pt x="106" y="0"/>
                  </a:lnTo>
                  <a:lnTo>
                    <a:pt x="214"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712"/>
            <p:cNvSpPr/>
            <p:nvPr/>
          </p:nvSpPr>
          <p:spPr bwMode="auto">
            <a:xfrm>
              <a:off x="6461126" y="3535363"/>
              <a:ext cx="169863" cy="127000"/>
            </a:xfrm>
            <a:custGeom>
              <a:avLst/>
              <a:gdLst>
                <a:gd name="T0" fmla="*/ 107 w 107"/>
                <a:gd name="T1" fmla="*/ 0 h 80"/>
                <a:gd name="T2" fmla="*/ 107 w 107"/>
                <a:gd name="T3" fmla="*/ 19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9"/>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713"/>
            <p:cNvSpPr/>
            <p:nvPr/>
          </p:nvSpPr>
          <p:spPr bwMode="auto">
            <a:xfrm>
              <a:off x="6291264" y="3535363"/>
              <a:ext cx="169863" cy="127000"/>
            </a:xfrm>
            <a:custGeom>
              <a:avLst/>
              <a:gdLst>
                <a:gd name="T0" fmla="*/ 107 w 107"/>
                <a:gd name="T1" fmla="*/ 62 h 80"/>
                <a:gd name="T2" fmla="*/ 107 w 107"/>
                <a:gd name="T3" fmla="*/ 80 h 80"/>
                <a:gd name="T4" fmla="*/ 0 w 107"/>
                <a:gd name="T5" fmla="*/ 19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9"/>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714"/>
            <p:cNvSpPr/>
            <p:nvPr/>
          </p:nvSpPr>
          <p:spPr bwMode="auto">
            <a:xfrm>
              <a:off x="6291264" y="3514726"/>
              <a:ext cx="169863" cy="119063"/>
            </a:xfrm>
            <a:custGeom>
              <a:avLst/>
              <a:gdLst>
                <a:gd name="T0" fmla="*/ 23 w 107"/>
                <a:gd name="T1" fmla="*/ 12 h 75"/>
                <a:gd name="T2" fmla="*/ 23 w 107"/>
                <a:gd name="T3" fmla="*/ 0 h 75"/>
                <a:gd name="T4" fmla="*/ 11 w 107"/>
                <a:gd name="T5" fmla="*/ 5 h 75"/>
                <a:gd name="T6" fmla="*/ 0 w 107"/>
                <a:gd name="T7" fmla="*/ 13 h 75"/>
                <a:gd name="T8" fmla="*/ 107 w 107"/>
                <a:gd name="T9" fmla="*/ 75 h 75"/>
                <a:gd name="T10" fmla="*/ 107 w 107"/>
                <a:gd name="T11" fmla="*/ 61 h 75"/>
                <a:gd name="T12" fmla="*/ 23 w 107"/>
                <a:gd name="T13" fmla="*/ 12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3" y="12"/>
                  </a:moveTo>
                  <a:lnTo>
                    <a:pt x="23" y="0"/>
                  </a:lnTo>
                  <a:lnTo>
                    <a:pt x="11" y="5"/>
                  </a:lnTo>
                  <a:lnTo>
                    <a:pt x="0" y="13"/>
                  </a:lnTo>
                  <a:lnTo>
                    <a:pt x="107" y="75"/>
                  </a:lnTo>
                  <a:lnTo>
                    <a:pt x="107" y="61"/>
                  </a:lnTo>
                  <a:lnTo>
                    <a:pt x="23" y="1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715"/>
            <p:cNvSpPr/>
            <p:nvPr/>
          </p:nvSpPr>
          <p:spPr bwMode="auto">
            <a:xfrm>
              <a:off x="6461126" y="3514726"/>
              <a:ext cx="169863" cy="119063"/>
            </a:xfrm>
            <a:custGeom>
              <a:avLst/>
              <a:gdLst>
                <a:gd name="T0" fmla="*/ 96 w 107"/>
                <a:gd name="T1" fmla="*/ 5 h 75"/>
                <a:gd name="T2" fmla="*/ 96 w 107"/>
                <a:gd name="T3" fmla="*/ 5 h 75"/>
                <a:gd name="T4" fmla="*/ 84 w 107"/>
                <a:gd name="T5" fmla="*/ 0 h 75"/>
                <a:gd name="T6" fmla="*/ 84 w 107"/>
                <a:gd name="T7" fmla="*/ 12 h 75"/>
                <a:gd name="T8" fmla="*/ 0 w 107"/>
                <a:gd name="T9" fmla="*/ 61 h 75"/>
                <a:gd name="T10" fmla="*/ 0 w 107"/>
                <a:gd name="T11" fmla="*/ 75 h 75"/>
                <a:gd name="T12" fmla="*/ 107 w 107"/>
                <a:gd name="T13" fmla="*/ 13 h 75"/>
                <a:gd name="T14" fmla="*/ 96 w 107"/>
                <a:gd name="T15" fmla="*/ 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5"/>
                  </a:moveTo>
                  <a:lnTo>
                    <a:pt x="96" y="5"/>
                  </a:lnTo>
                  <a:lnTo>
                    <a:pt x="84" y="0"/>
                  </a:lnTo>
                  <a:lnTo>
                    <a:pt x="84" y="12"/>
                  </a:lnTo>
                  <a:lnTo>
                    <a:pt x="0" y="61"/>
                  </a:lnTo>
                  <a:lnTo>
                    <a:pt x="0" y="75"/>
                  </a:lnTo>
                  <a:lnTo>
                    <a:pt x="107" y="13"/>
                  </a:lnTo>
                  <a:lnTo>
                    <a:pt x="96" y="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716"/>
            <p:cNvSpPr/>
            <p:nvPr/>
          </p:nvSpPr>
          <p:spPr bwMode="auto">
            <a:xfrm>
              <a:off x="6461126" y="3609976"/>
              <a:ext cx="169863" cy="128588"/>
            </a:xfrm>
            <a:custGeom>
              <a:avLst/>
              <a:gdLst>
                <a:gd name="T0" fmla="*/ 107 w 107"/>
                <a:gd name="T1" fmla="*/ 0 h 81"/>
                <a:gd name="T2" fmla="*/ 107 w 107"/>
                <a:gd name="T3" fmla="*/ 20 h 81"/>
                <a:gd name="T4" fmla="*/ 0 w 107"/>
                <a:gd name="T5" fmla="*/ 81 h 81"/>
                <a:gd name="T6" fmla="*/ 0 w 107"/>
                <a:gd name="T7" fmla="*/ 62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20"/>
                  </a:lnTo>
                  <a:lnTo>
                    <a:pt x="0" y="81"/>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717"/>
            <p:cNvSpPr/>
            <p:nvPr/>
          </p:nvSpPr>
          <p:spPr bwMode="auto">
            <a:xfrm>
              <a:off x="6291264" y="3609976"/>
              <a:ext cx="169863" cy="128588"/>
            </a:xfrm>
            <a:custGeom>
              <a:avLst/>
              <a:gdLst>
                <a:gd name="T0" fmla="*/ 107 w 107"/>
                <a:gd name="T1" fmla="*/ 62 h 81"/>
                <a:gd name="T2" fmla="*/ 107 w 107"/>
                <a:gd name="T3" fmla="*/ 81 h 81"/>
                <a:gd name="T4" fmla="*/ 0 w 107"/>
                <a:gd name="T5" fmla="*/ 20 h 81"/>
                <a:gd name="T6" fmla="*/ 0 w 107"/>
                <a:gd name="T7" fmla="*/ 0 h 81"/>
                <a:gd name="T8" fmla="*/ 107 w 107"/>
                <a:gd name="T9" fmla="*/ 62 h 81"/>
              </a:gdLst>
              <a:ahLst/>
              <a:cxnLst>
                <a:cxn ang="0">
                  <a:pos x="T0" y="T1"/>
                </a:cxn>
                <a:cxn ang="0">
                  <a:pos x="T2" y="T3"/>
                </a:cxn>
                <a:cxn ang="0">
                  <a:pos x="T4" y="T5"/>
                </a:cxn>
                <a:cxn ang="0">
                  <a:pos x="T6" y="T7"/>
                </a:cxn>
                <a:cxn ang="0">
                  <a:pos x="T8" y="T9"/>
                </a:cxn>
              </a:cxnLst>
              <a:rect l="0" t="0" r="r" b="b"/>
              <a:pathLst>
                <a:path w="107" h="81">
                  <a:moveTo>
                    <a:pt x="107" y="62"/>
                  </a:moveTo>
                  <a:lnTo>
                    <a:pt x="107" y="81"/>
                  </a:lnTo>
                  <a:lnTo>
                    <a:pt x="0" y="20"/>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718"/>
            <p:cNvSpPr/>
            <p:nvPr/>
          </p:nvSpPr>
          <p:spPr bwMode="auto">
            <a:xfrm>
              <a:off x="6291264" y="3587751"/>
              <a:ext cx="169863" cy="120650"/>
            </a:xfrm>
            <a:custGeom>
              <a:avLst/>
              <a:gdLst>
                <a:gd name="T0" fmla="*/ 23 w 107"/>
                <a:gd name="T1" fmla="*/ 14 h 76"/>
                <a:gd name="T2" fmla="*/ 23 w 107"/>
                <a:gd name="T3" fmla="*/ 0 h 76"/>
                <a:gd name="T4" fmla="*/ 11 w 107"/>
                <a:gd name="T5" fmla="*/ 7 h 76"/>
                <a:gd name="T6" fmla="*/ 0 w 107"/>
                <a:gd name="T7" fmla="*/ 14 h 76"/>
                <a:gd name="T8" fmla="*/ 107 w 107"/>
                <a:gd name="T9" fmla="*/ 76 h 76"/>
                <a:gd name="T10" fmla="*/ 107 w 107"/>
                <a:gd name="T11" fmla="*/ 62 h 76"/>
                <a:gd name="T12" fmla="*/ 23 w 107"/>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7" h="76">
                  <a:moveTo>
                    <a:pt x="23" y="14"/>
                  </a:moveTo>
                  <a:lnTo>
                    <a:pt x="23" y="0"/>
                  </a:lnTo>
                  <a:lnTo>
                    <a:pt x="11" y="7"/>
                  </a:lnTo>
                  <a:lnTo>
                    <a:pt x="0" y="14"/>
                  </a:lnTo>
                  <a:lnTo>
                    <a:pt x="107" y="76"/>
                  </a:lnTo>
                  <a:lnTo>
                    <a:pt x="107"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719"/>
            <p:cNvSpPr/>
            <p:nvPr/>
          </p:nvSpPr>
          <p:spPr bwMode="auto">
            <a:xfrm>
              <a:off x="6461126" y="3587751"/>
              <a:ext cx="169863" cy="120650"/>
            </a:xfrm>
            <a:custGeom>
              <a:avLst/>
              <a:gdLst>
                <a:gd name="T0" fmla="*/ 96 w 107"/>
                <a:gd name="T1" fmla="*/ 7 h 76"/>
                <a:gd name="T2" fmla="*/ 96 w 107"/>
                <a:gd name="T3" fmla="*/ 7 h 76"/>
                <a:gd name="T4" fmla="*/ 84 w 107"/>
                <a:gd name="T5" fmla="*/ 0 h 76"/>
                <a:gd name="T6" fmla="*/ 84 w 107"/>
                <a:gd name="T7" fmla="*/ 14 h 76"/>
                <a:gd name="T8" fmla="*/ 0 w 107"/>
                <a:gd name="T9" fmla="*/ 62 h 76"/>
                <a:gd name="T10" fmla="*/ 0 w 107"/>
                <a:gd name="T11" fmla="*/ 76 h 76"/>
                <a:gd name="T12" fmla="*/ 107 w 107"/>
                <a:gd name="T13" fmla="*/ 14 h 76"/>
                <a:gd name="T14" fmla="*/ 96 w 107"/>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6">
                  <a:moveTo>
                    <a:pt x="96" y="7"/>
                  </a:moveTo>
                  <a:lnTo>
                    <a:pt x="96" y="7"/>
                  </a:lnTo>
                  <a:lnTo>
                    <a:pt x="84" y="0"/>
                  </a:lnTo>
                  <a:lnTo>
                    <a:pt x="84" y="14"/>
                  </a:lnTo>
                  <a:lnTo>
                    <a:pt x="0" y="62"/>
                  </a:lnTo>
                  <a:lnTo>
                    <a:pt x="0" y="76"/>
                  </a:lnTo>
                  <a:lnTo>
                    <a:pt x="107" y="14"/>
                  </a:lnTo>
                  <a:lnTo>
                    <a:pt x="96"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721"/>
            <p:cNvSpPr/>
            <p:nvPr/>
          </p:nvSpPr>
          <p:spPr bwMode="auto">
            <a:xfrm>
              <a:off x="6221414" y="3578226"/>
              <a:ext cx="134938" cy="357188"/>
            </a:xfrm>
            <a:custGeom>
              <a:avLst/>
              <a:gdLst>
                <a:gd name="T0" fmla="*/ 85 w 85"/>
                <a:gd name="T1" fmla="*/ 0 h 225"/>
                <a:gd name="T2" fmla="*/ 85 w 85"/>
                <a:gd name="T3" fmla="*/ 177 h 225"/>
                <a:gd name="T4" fmla="*/ 0 w 85"/>
                <a:gd name="T5" fmla="*/ 225 h 225"/>
                <a:gd name="T6" fmla="*/ 0 w 85"/>
                <a:gd name="T7" fmla="*/ 49 h 225"/>
                <a:gd name="T8" fmla="*/ 85 w 85"/>
                <a:gd name="T9" fmla="*/ 0 h 225"/>
              </a:gdLst>
              <a:ahLst/>
              <a:cxnLst>
                <a:cxn ang="0">
                  <a:pos x="T0" y="T1"/>
                </a:cxn>
                <a:cxn ang="0">
                  <a:pos x="T2" y="T3"/>
                </a:cxn>
                <a:cxn ang="0">
                  <a:pos x="T4" y="T5"/>
                </a:cxn>
                <a:cxn ang="0">
                  <a:pos x="T6" y="T7"/>
                </a:cxn>
                <a:cxn ang="0">
                  <a:pos x="T8" y="T9"/>
                </a:cxn>
              </a:cxnLst>
              <a:rect l="0" t="0" r="r" b="b"/>
              <a:pathLst>
                <a:path w="85" h="225">
                  <a:moveTo>
                    <a:pt x="85" y="0"/>
                  </a:moveTo>
                  <a:lnTo>
                    <a:pt x="85" y="177"/>
                  </a:lnTo>
                  <a:lnTo>
                    <a:pt x="0" y="225"/>
                  </a:lnTo>
                  <a:lnTo>
                    <a:pt x="0" y="49"/>
                  </a:lnTo>
                  <a:lnTo>
                    <a:pt x="85"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195" name="Freeform 722"/>
            <p:cNvSpPr/>
            <p:nvPr/>
          </p:nvSpPr>
          <p:spPr bwMode="auto">
            <a:xfrm>
              <a:off x="6089651" y="3578226"/>
              <a:ext cx="131763" cy="357188"/>
            </a:xfrm>
            <a:custGeom>
              <a:avLst/>
              <a:gdLst>
                <a:gd name="T0" fmla="*/ 83 w 83"/>
                <a:gd name="T1" fmla="*/ 49 h 225"/>
                <a:gd name="T2" fmla="*/ 83 w 83"/>
                <a:gd name="T3" fmla="*/ 225 h 225"/>
                <a:gd name="T4" fmla="*/ 0 w 83"/>
                <a:gd name="T5" fmla="*/ 177 h 225"/>
                <a:gd name="T6" fmla="*/ 0 w 83"/>
                <a:gd name="T7" fmla="*/ 0 h 225"/>
                <a:gd name="T8" fmla="*/ 83 w 83"/>
                <a:gd name="T9" fmla="*/ 49 h 225"/>
              </a:gdLst>
              <a:ahLst/>
              <a:cxnLst>
                <a:cxn ang="0">
                  <a:pos x="T0" y="T1"/>
                </a:cxn>
                <a:cxn ang="0">
                  <a:pos x="T2" y="T3"/>
                </a:cxn>
                <a:cxn ang="0">
                  <a:pos x="T4" y="T5"/>
                </a:cxn>
                <a:cxn ang="0">
                  <a:pos x="T6" y="T7"/>
                </a:cxn>
                <a:cxn ang="0">
                  <a:pos x="T8" y="T9"/>
                </a:cxn>
              </a:cxnLst>
              <a:rect l="0" t="0" r="r" b="b"/>
              <a:pathLst>
                <a:path w="83" h="225">
                  <a:moveTo>
                    <a:pt x="83" y="49"/>
                  </a:moveTo>
                  <a:lnTo>
                    <a:pt x="83" y="225"/>
                  </a:lnTo>
                  <a:lnTo>
                    <a:pt x="0" y="177"/>
                  </a:lnTo>
                  <a:lnTo>
                    <a:pt x="0" y="0"/>
                  </a:lnTo>
                  <a:lnTo>
                    <a:pt x="83"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96" name="Freeform 723"/>
            <p:cNvSpPr/>
            <p:nvPr/>
          </p:nvSpPr>
          <p:spPr bwMode="auto">
            <a:xfrm>
              <a:off x="6089651" y="3502026"/>
              <a:ext cx="266700" cy="153988"/>
            </a:xfrm>
            <a:custGeom>
              <a:avLst/>
              <a:gdLst>
                <a:gd name="T0" fmla="*/ 168 w 168"/>
                <a:gd name="T1" fmla="*/ 48 h 97"/>
                <a:gd name="T2" fmla="*/ 83 w 168"/>
                <a:gd name="T3" fmla="*/ 97 h 97"/>
                <a:gd name="T4" fmla="*/ 0 w 168"/>
                <a:gd name="T5" fmla="*/ 48 h 97"/>
                <a:gd name="T6" fmla="*/ 83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3" y="97"/>
                  </a:lnTo>
                  <a:lnTo>
                    <a:pt x="0" y="48"/>
                  </a:lnTo>
                  <a:lnTo>
                    <a:pt x="83"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24"/>
            <p:cNvSpPr/>
            <p:nvPr/>
          </p:nvSpPr>
          <p:spPr bwMode="auto">
            <a:xfrm>
              <a:off x="6221414" y="3581401"/>
              <a:ext cx="171450" cy="127000"/>
            </a:xfrm>
            <a:custGeom>
              <a:avLst/>
              <a:gdLst>
                <a:gd name="T0" fmla="*/ 108 w 108"/>
                <a:gd name="T1" fmla="*/ 0 h 80"/>
                <a:gd name="T2" fmla="*/ 108 w 108"/>
                <a:gd name="T3" fmla="*/ 18 h 80"/>
                <a:gd name="T4" fmla="*/ 0 w 108"/>
                <a:gd name="T5" fmla="*/ 80 h 80"/>
                <a:gd name="T6" fmla="*/ 2 w 108"/>
                <a:gd name="T7" fmla="*/ 62 h 80"/>
                <a:gd name="T8" fmla="*/ 108 w 108"/>
                <a:gd name="T9" fmla="*/ 0 h 80"/>
              </a:gdLst>
              <a:ahLst/>
              <a:cxnLst>
                <a:cxn ang="0">
                  <a:pos x="T0" y="T1"/>
                </a:cxn>
                <a:cxn ang="0">
                  <a:pos x="T2" y="T3"/>
                </a:cxn>
                <a:cxn ang="0">
                  <a:pos x="T4" y="T5"/>
                </a:cxn>
                <a:cxn ang="0">
                  <a:pos x="T6" y="T7"/>
                </a:cxn>
                <a:cxn ang="0">
                  <a:pos x="T8" y="T9"/>
                </a:cxn>
              </a:cxnLst>
              <a:rect l="0" t="0" r="r" b="b"/>
              <a:pathLst>
                <a:path w="108" h="80">
                  <a:moveTo>
                    <a:pt x="108" y="0"/>
                  </a:moveTo>
                  <a:lnTo>
                    <a:pt x="108" y="18"/>
                  </a:lnTo>
                  <a:lnTo>
                    <a:pt x="0" y="80"/>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25"/>
            <p:cNvSpPr/>
            <p:nvPr/>
          </p:nvSpPr>
          <p:spPr bwMode="auto">
            <a:xfrm>
              <a:off x="6051551" y="3581401"/>
              <a:ext cx="173038" cy="127000"/>
            </a:xfrm>
            <a:custGeom>
              <a:avLst/>
              <a:gdLst>
                <a:gd name="T0" fmla="*/ 109 w 109"/>
                <a:gd name="T1" fmla="*/ 62 h 80"/>
                <a:gd name="T2" fmla="*/ 107 w 109"/>
                <a:gd name="T3" fmla="*/ 80 h 80"/>
                <a:gd name="T4" fmla="*/ 0 w 109"/>
                <a:gd name="T5" fmla="*/ 18 h 80"/>
                <a:gd name="T6" fmla="*/ 0 w 109"/>
                <a:gd name="T7" fmla="*/ 0 h 80"/>
                <a:gd name="T8" fmla="*/ 109 w 109"/>
                <a:gd name="T9" fmla="*/ 62 h 80"/>
              </a:gdLst>
              <a:ahLst/>
              <a:cxnLst>
                <a:cxn ang="0">
                  <a:pos x="T0" y="T1"/>
                </a:cxn>
                <a:cxn ang="0">
                  <a:pos x="T2" y="T3"/>
                </a:cxn>
                <a:cxn ang="0">
                  <a:pos x="T4" y="T5"/>
                </a:cxn>
                <a:cxn ang="0">
                  <a:pos x="T6" y="T7"/>
                </a:cxn>
                <a:cxn ang="0">
                  <a:pos x="T8" y="T9"/>
                </a:cxn>
              </a:cxnLst>
              <a:rect l="0" t="0" r="r" b="b"/>
              <a:pathLst>
                <a:path w="109" h="80">
                  <a:moveTo>
                    <a:pt x="109" y="62"/>
                  </a:moveTo>
                  <a:lnTo>
                    <a:pt x="107" y="80"/>
                  </a:lnTo>
                  <a:lnTo>
                    <a:pt x="0" y="18"/>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6"/>
            <p:cNvSpPr/>
            <p:nvPr/>
          </p:nvSpPr>
          <p:spPr bwMode="auto">
            <a:xfrm>
              <a:off x="6051551" y="3481388"/>
              <a:ext cx="341313" cy="198438"/>
            </a:xfrm>
            <a:custGeom>
              <a:avLst/>
              <a:gdLst>
                <a:gd name="T0" fmla="*/ 215 w 215"/>
                <a:gd name="T1" fmla="*/ 63 h 125"/>
                <a:gd name="T2" fmla="*/ 109 w 215"/>
                <a:gd name="T3" fmla="*/ 125 h 125"/>
                <a:gd name="T4" fmla="*/ 0 w 215"/>
                <a:gd name="T5" fmla="*/ 63 h 125"/>
                <a:gd name="T6" fmla="*/ 107 w 215"/>
                <a:gd name="T7" fmla="*/ 0 h 125"/>
                <a:gd name="T8" fmla="*/ 215 w 215"/>
                <a:gd name="T9" fmla="*/ 63 h 125"/>
              </a:gdLst>
              <a:ahLst/>
              <a:cxnLst>
                <a:cxn ang="0">
                  <a:pos x="T0" y="T1"/>
                </a:cxn>
                <a:cxn ang="0">
                  <a:pos x="T2" y="T3"/>
                </a:cxn>
                <a:cxn ang="0">
                  <a:pos x="T4" y="T5"/>
                </a:cxn>
                <a:cxn ang="0">
                  <a:pos x="T6" y="T7"/>
                </a:cxn>
                <a:cxn ang="0">
                  <a:pos x="T8" y="T9"/>
                </a:cxn>
              </a:cxnLst>
              <a:rect l="0" t="0" r="r" b="b"/>
              <a:pathLst>
                <a:path w="215" h="125">
                  <a:moveTo>
                    <a:pt x="215" y="63"/>
                  </a:moveTo>
                  <a:lnTo>
                    <a:pt x="109" y="125"/>
                  </a:lnTo>
                  <a:lnTo>
                    <a:pt x="0" y="63"/>
                  </a:lnTo>
                  <a:lnTo>
                    <a:pt x="107" y="0"/>
                  </a:lnTo>
                  <a:lnTo>
                    <a:pt x="215"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27"/>
            <p:cNvSpPr/>
            <p:nvPr/>
          </p:nvSpPr>
          <p:spPr bwMode="auto">
            <a:xfrm>
              <a:off x="6221414" y="3671888"/>
              <a:ext cx="171450" cy="128588"/>
            </a:xfrm>
            <a:custGeom>
              <a:avLst/>
              <a:gdLst>
                <a:gd name="T0" fmla="*/ 108 w 108"/>
                <a:gd name="T1" fmla="*/ 0 h 81"/>
                <a:gd name="T2" fmla="*/ 108 w 108"/>
                <a:gd name="T3" fmla="*/ 19 h 81"/>
                <a:gd name="T4" fmla="*/ 0 w 108"/>
                <a:gd name="T5" fmla="*/ 81 h 81"/>
                <a:gd name="T6" fmla="*/ 2 w 108"/>
                <a:gd name="T7" fmla="*/ 63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3"/>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28"/>
            <p:cNvSpPr/>
            <p:nvPr/>
          </p:nvSpPr>
          <p:spPr bwMode="auto">
            <a:xfrm>
              <a:off x="6051551" y="3671888"/>
              <a:ext cx="173038" cy="128588"/>
            </a:xfrm>
            <a:custGeom>
              <a:avLst/>
              <a:gdLst>
                <a:gd name="T0" fmla="*/ 109 w 109"/>
                <a:gd name="T1" fmla="*/ 63 h 81"/>
                <a:gd name="T2" fmla="*/ 107 w 109"/>
                <a:gd name="T3" fmla="*/ 81 h 81"/>
                <a:gd name="T4" fmla="*/ 0 w 109"/>
                <a:gd name="T5" fmla="*/ 19 h 81"/>
                <a:gd name="T6" fmla="*/ 0 w 109"/>
                <a:gd name="T7" fmla="*/ 0 h 81"/>
                <a:gd name="T8" fmla="*/ 109 w 109"/>
                <a:gd name="T9" fmla="*/ 63 h 81"/>
              </a:gdLst>
              <a:ahLst/>
              <a:cxnLst>
                <a:cxn ang="0">
                  <a:pos x="T0" y="T1"/>
                </a:cxn>
                <a:cxn ang="0">
                  <a:pos x="T2" y="T3"/>
                </a:cxn>
                <a:cxn ang="0">
                  <a:pos x="T4" y="T5"/>
                </a:cxn>
                <a:cxn ang="0">
                  <a:pos x="T6" y="T7"/>
                </a:cxn>
                <a:cxn ang="0">
                  <a:pos x="T8" y="T9"/>
                </a:cxn>
              </a:cxnLst>
              <a:rect l="0" t="0" r="r" b="b"/>
              <a:pathLst>
                <a:path w="109" h="81">
                  <a:moveTo>
                    <a:pt x="109" y="63"/>
                  </a:moveTo>
                  <a:lnTo>
                    <a:pt x="107" y="81"/>
                  </a:lnTo>
                  <a:lnTo>
                    <a:pt x="0" y="19"/>
                  </a:lnTo>
                  <a:lnTo>
                    <a:pt x="0" y="0"/>
                  </a:lnTo>
                  <a:lnTo>
                    <a:pt x="109"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29"/>
            <p:cNvSpPr/>
            <p:nvPr/>
          </p:nvSpPr>
          <p:spPr bwMode="auto">
            <a:xfrm>
              <a:off x="6051551" y="3649663"/>
              <a:ext cx="173038" cy="122238"/>
            </a:xfrm>
            <a:custGeom>
              <a:avLst/>
              <a:gdLst>
                <a:gd name="T0" fmla="*/ 24 w 109"/>
                <a:gd name="T1" fmla="*/ 14 h 77"/>
                <a:gd name="T2" fmla="*/ 24 w 109"/>
                <a:gd name="T3" fmla="*/ 0 h 77"/>
                <a:gd name="T4" fmla="*/ 12 w 109"/>
                <a:gd name="T5" fmla="*/ 7 h 77"/>
                <a:gd name="T6" fmla="*/ 0 w 109"/>
                <a:gd name="T7" fmla="*/ 14 h 77"/>
                <a:gd name="T8" fmla="*/ 109 w 109"/>
                <a:gd name="T9" fmla="*/ 77 h 77"/>
                <a:gd name="T10" fmla="*/ 109 w 109"/>
                <a:gd name="T11" fmla="*/ 63 h 77"/>
                <a:gd name="T12" fmla="*/ 24 w 109"/>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9" h="77">
                  <a:moveTo>
                    <a:pt x="24" y="14"/>
                  </a:moveTo>
                  <a:lnTo>
                    <a:pt x="24" y="0"/>
                  </a:lnTo>
                  <a:lnTo>
                    <a:pt x="12" y="7"/>
                  </a:lnTo>
                  <a:lnTo>
                    <a:pt x="0" y="14"/>
                  </a:lnTo>
                  <a:lnTo>
                    <a:pt x="109" y="77"/>
                  </a:lnTo>
                  <a:lnTo>
                    <a:pt x="109" y="63"/>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30"/>
            <p:cNvSpPr/>
            <p:nvPr/>
          </p:nvSpPr>
          <p:spPr bwMode="auto">
            <a:xfrm>
              <a:off x="6224589" y="3649663"/>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31"/>
            <p:cNvSpPr/>
            <p:nvPr/>
          </p:nvSpPr>
          <p:spPr bwMode="auto">
            <a:xfrm>
              <a:off x="6221414" y="3748088"/>
              <a:ext cx="171450" cy="128588"/>
            </a:xfrm>
            <a:custGeom>
              <a:avLst/>
              <a:gdLst>
                <a:gd name="T0" fmla="*/ 108 w 108"/>
                <a:gd name="T1" fmla="*/ 0 h 81"/>
                <a:gd name="T2" fmla="*/ 108 w 108"/>
                <a:gd name="T3" fmla="*/ 19 h 81"/>
                <a:gd name="T4" fmla="*/ 0 w 108"/>
                <a:gd name="T5" fmla="*/ 81 h 81"/>
                <a:gd name="T6" fmla="*/ 2 w 108"/>
                <a:gd name="T7" fmla="*/ 62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32"/>
            <p:cNvSpPr/>
            <p:nvPr/>
          </p:nvSpPr>
          <p:spPr bwMode="auto">
            <a:xfrm>
              <a:off x="6051551" y="3748088"/>
              <a:ext cx="173038" cy="128588"/>
            </a:xfrm>
            <a:custGeom>
              <a:avLst/>
              <a:gdLst>
                <a:gd name="T0" fmla="*/ 109 w 109"/>
                <a:gd name="T1" fmla="*/ 62 h 81"/>
                <a:gd name="T2" fmla="*/ 107 w 109"/>
                <a:gd name="T3" fmla="*/ 81 h 81"/>
                <a:gd name="T4" fmla="*/ 0 w 109"/>
                <a:gd name="T5" fmla="*/ 19 h 81"/>
                <a:gd name="T6" fmla="*/ 0 w 109"/>
                <a:gd name="T7" fmla="*/ 0 h 81"/>
                <a:gd name="T8" fmla="*/ 109 w 109"/>
                <a:gd name="T9" fmla="*/ 62 h 81"/>
              </a:gdLst>
              <a:ahLst/>
              <a:cxnLst>
                <a:cxn ang="0">
                  <a:pos x="T0" y="T1"/>
                </a:cxn>
                <a:cxn ang="0">
                  <a:pos x="T2" y="T3"/>
                </a:cxn>
                <a:cxn ang="0">
                  <a:pos x="T4" y="T5"/>
                </a:cxn>
                <a:cxn ang="0">
                  <a:pos x="T6" y="T7"/>
                </a:cxn>
                <a:cxn ang="0">
                  <a:pos x="T8" y="T9"/>
                </a:cxn>
              </a:cxnLst>
              <a:rect l="0" t="0" r="r" b="b"/>
              <a:pathLst>
                <a:path w="109" h="81">
                  <a:moveTo>
                    <a:pt x="109" y="62"/>
                  </a:moveTo>
                  <a:lnTo>
                    <a:pt x="107" y="81"/>
                  </a:lnTo>
                  <a:lnTo>
                    <a:pt x="0" y="19"/>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33"/>
            <p:cNvSpPr/>
            <p:nvPr/>
          </p:nvSpPr>
          <p:spPr bwMode="auto">
            <a:xfrm>
              <a:off x="6051551" y="3725863"/>
              <a:ext cx="173038" cy="120650"/>
            </a:xfrm>
            <a:custGeom>
              <a:avLst/>
              <a:gdLst>
                <a:gd name="T0" fmla="*/ 24 w 109"/>
                <a:gd name="T1" fmla="*/ 14 h 76"/>
                <a:gd name="T2" fmla="*/ 24 w 109"/>
                <a:gd name="T3" fmla="*/ 0 h 76"/>
                <a:gd name="T4" fmla="*/ 12 w 109"/>
                <a:gd name="T5" fmla="*/ 7 h 76"/>
                <a:gd name="T6" fmla="*/ 0 w 109"/>
                <a:gd name="T7" fmla="*/ 14 h 76"/>
                <a:gd name="T8" fmla="*/ 109 w 109"/>
                <a:gd name="T9" fmla="*/ 76 h 76"/>
                <a:gd name="T10" fmla="*/ 109 w 109"/>
                <a:gd name="T11" fmla="*/ 62 h 76"/>
                <a:gd name="T12" fmla="*/ 24 w 109"/>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9" h="76">
                  <a:moveTo>
                    <a:pt x="24" y="14"/>
                  </a:moveTo>
                  <a:lnTo>
                    <a:pt x="24" y="0"/>
                  </a:lnTo>
                  <a:lnTo>
                    <a:pt x="12" y="7"/>
                  </a:lnTo>
                  <a:lnTo>
                    <a:pt x="0" y="14"/>
                  </a:lnTo>
                  <a:lnTo>
                    <a:pt x="109" y="76"/>
                  </a:lnTo>
                  <a:lnTo>
                    <a:pt x="109" y="62"/>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734"/>
            <p:cNvSpPr/>
            <p:nvPr/>
          </p:nvSpPr>
          <p:spPr bwMode="auto">
            <a:xfrm>
              <a:off x="6224589" y="3725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735"/>
            <p:cNvSpPr/>
            <p:nvPr/>
          </p:nvSpPr>
          <p:spPr bwMode="auto">
            <a:xfrm>
              <a:off x="6529389" y="3943351"/>
              <a:ext cx="69850" cy="201613"/>
            </a:xfrm>
            <a:custGeom>
              <a:avLst/>
              <a:gdLst>
                <a:gd name="T0" fmla="*/ 0 w 44"/>
                <a:gd name="T1" fmla="*/ 0 h 127"/>
                <a:gd name="T2" fmla="*/ 0 w 44"/>
                <a:gd name="T3" fmla="*/ 127 h 127"/>
                <a:gd name="T4" fmla="*/ 44 w 44"/>
                <a:gd name="T5" fmla="*/ 101 h 127"/>
                <a:gd name="T6" fmla="*/ 0 w 44"/>
                <a:gd name="T7" fmla="*/ 0 h 127"/>
              </a:gdLst>
              <a:ahLst/>
              <a:cxnLst>
                <a:cxn ang="0">
                  <a:pos x="T0" y="T1"/>
                </a:cxn>
                <a:cxn ang="0">
                  <a:pos x="T2" y="T3"/>
                </a:cxn>
                <a:cxn ang="0">
                  <a:pos x="T4" y="T5"/>
                </a:cxn>
                <a:cxn ang="0">
                  <a:pos x="T6" y="T7"/>
                </a:cxn>
              </a:cxnLst>
              <a:rect l="0" t="0" r="r" b="b"/>
              <a:pathLst>
                <a:path w="44" h="127">
                  <a:moveTo>
                    <a:pt x="0" y="0"/>
                  </a:moveTo>
                  <a:lnTo>
                    <a:pt x="0" y="127"/>
                  </a:lnTo>
                  <a:lnTo>
                    <a:pt x="44" y="101"/>
                  </a:lnTo>
                  <a:lnTo>
                    <a:pt x="0" y="0"/>
                  </a:lnTo>
                  <a:close/>
                </a:path>
              </a:pathLst>
            </a:custGeom>
            <a:solidFill>
              <a:srgbClr val="A8CE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749"/>
            <p:cNvSpPr/>
            <p:nvPr/>
          </p:nvSpPr>
          <p:spPr bwMode="auto">
            <a:xfrm>
              <a:off x="6480176" y="3940176"/>
              <a:ext cx="152400" cy="627063"/>
            </a:xfrm>
            <a:custGeom>
              <a:avLst/>
              <a:gdLst>
                <a:gd name="T0" fmla="*/ 1 w 96"/>
                <a:gd name="T1" fmla="*/ 0 h 395"/>
                <a:gd name="T2" fmla="*/ 0 w 96"/>
                <a:gd name="T3" fmla="*/ 340 h 395"/>
                <a:gd name="T4" fmla="*/ 95 w 96"/>
                <a:gd name="T5" fmla="*/ 395 h 395"/>
                <a:gd name="T6" fmla="*/ 96 w 96"/>
                <a:gd name="T7" fmla="*/ 55 h 395"/>
                <a:gd name="T8" fmla="*/ 1 w 96"/>
                <a:gd name="T9" fmla="*/ 0 h 395"/>
              </a:gdLst>
              <a:ahLst/>
              <a:cxnLst>
                <a:cxn ang="0">
                  <a:pos x="T0" y="T1"/>
                </a:cxn>
                <a:cxn ang="0">
                  <a:pos x="T2" y="T3"/>
                </a:cxn>
                <a:cxn ang="0">
                  <a:pos x="T4" y="T5"/>
                </a:cxn>
                <a:cxn ang="0">
                  <a:pos x="T6" y="T7"/>
                </a:cxn>
                <a:cxn ang="0">
                  <a:pos x="T8" y="T9"/>
                </a:cxn>
              </a:cxnLst>
              <a:rect l="0" t="0" r="r" b="b"/>
              <a:pathLst>
                <a:path w="96" h="395">
                  <a:moveTo>
                    <a:pt x="1" y="0"/>
                  </a:moveTo>
                  <a:lnTo>
                    <a:pt x="0" y="340"/>
                  </a:lnTo>
                  <a:lnTo>
                    <a:pt x="95" y="395"/>
                  </a:lnTo>
                  <a:lnTo>
                    <a:pt x="96" y="55"/>
                  </a:lnTo>
                  <a:lnTo>
                    <a:pt x="1"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0" name="Freeform 750"/>
            <p:cNvSpPr/>
            <p:nvPr/>
          </p:nvSpPr>
          <p:spPr bwMode="auto">
            <a:xfrm>
              <a:off x="6630989" y="3940176"/>
              <a:ext cx="150813" cy="627063"/>
            </a:xfrm>
            <a:custGeom>
              <a:avLst/>
              <a:gdLst>
                <a:gd name="T0" fmla="*/ 1 w 95"/>
                <a:gd name="T1" fmla="*/ 55 h 395"/>
                <a:gd name="T2" fmla="*/ 0 w 95"/>
                <a:gd name="T3" fmla="*/ 395 h 395"/>
                <a:gd name="T4" fmla="*/ 94 w 95"/>
                <a:gd name="T5" fmla="*/ 340 h 395"/>
                <a:gd name="T6" fmla="*/ 95 w 95"/>
                <a:gd name="T7" fmla="*/ 0 h 395"/>
                <a:gd name="T8" fmla="*/ 1 w 95"/>
                <a:gd name="T9" fmla="*/ 55 h 395"/>
              </a:gdLst>
              <a:ahLst/>
              <a:cxnLst>
                <a:cxn ang="0">
                  <a:pos x="T0" y="T1"/>
                </a:cxn>
                <a:cxn ang="0">
                  <a:pos x="T2" y="T3"/>
                </a:cxn>
                <a:cxn ang="0">
                  <a:pos x="T4" y="T5"/>
                </a:cxn>
                <a:cxn ang="0">
                  <a:pos x="T6" y="T7"/>
                </a:cxn>
                <a:cxn ang="0">
                  <a:pos x="T8" y="T9"/>
                </a:cxn>
              </a:cxnLst>
              <a:rect l="0" t="0" r="r" b="b"/>
              <a:pathLst>
                <a:path w="95" h="395">
                  <a:moveTo>
                    <a:pt x="1" y="55"/>
                  </a:moveTo>
                  <a:lnTo>
                    <a:pt x="0" y="395"/>
                  </a:lnTo>
                  <a:lnTo>
                    <a:pt x="94" y="340"/>
                  </a:lnTo>
                  <a:lnTo>
                    <a:pt x="95" y="0"/>
                  </a:lnTo>
                  <a:lnTo>
                    <a:pt x="1"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1" name="Freeform 751"/>
            <p:cNvSpPr/>
            <p:nvPr/>
          </p:nvSpPr>
          <p:spPr bwMode="auto">
            <a:xfrm>
              <a:off x="6481764" y="3852863"/>
              <a:ext cx="300038" cy="174625"/>
            </a:xfrm>
            <a:custGeom>
              <a:avLst/>
              <a:gdLst>
                <a:gd name="T0" fmla="*/ 0 w 189"/>
                <a:gd name="T1" fmla="*/ 55 h 110"/>
                <a:gd name="T2" fmla="*/ 95 w 189"/>
                <a:gd name="T3" fmla="*/ 110 h 110"/>
                <a:gd name="T4" fmla="*/ 189 w 189"/>
                <a:gd name="T5" fmla="*/ 55 h 110"/>
                <a:gd name="T6" fmla="*/ 95 w 189"/>
                <a:gd name="T7" fmla="*/ 0 h 110"/>
                <a:gd name="T8" fmla="*/ 0 w 189"/>
                <a:gd name="T9" fmla="*/ 55 h 110"/>
              </a:gdLst>
              <a:ahLst/>
              <a:cxnLst>
                <a:cxn ang="0">
                  <a:pos x="T0" y="T1"/>
                </a:cxn>
                <a:cxn ang="0">
                  <a:pos x="T2" y="T3"/>
                </a:cxn>
                <a:cxn ang="0">
                  <a:pos x="T4" y="T5"/>
                </a:cxn>
                <a:cxn ang="0">
                  <a:pos x="T6" y="T7"/>
                </a:cxn>
                <a:cxn ang="0">
                  <a:pos x="T8" y="T9"/>
                </a:cxn>
              </a:cxnLst>
              <a:rect l="0" t="0" r="r" b="b"/>
              <a:pathLst>
                <a:path w="189" h="110">
                  <a:moveTo>
                    <a:pt x="0" y="55"/>
                  </a:moveTo>
                  <a:lnTo>
                    <a:pt x="95" y="110"/>
                  </a:lnTo>
                  <a:lnTo>
                    <a:pt x="189" y="55"/>
                  </a:lnTo>
                  <a:lnTo>
                    <a:pt x="95" y="0"/>
                  </a:lnTo>
                  <a:lnTo>
                    <a:pt x="0" y="5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12" name="Freeform 752"/>
            <p:cNvSpPr/>
            <p:nvPr/>
          </p:nvSpPr>
          <p:spPr bwMode="auto">
            <a:xfrm>
              <a:off x="6561139" y="3910013"/>
              <a:ext cx="71438" cy="79375"/>
            </a:xfrm>
            <a:custGeom>
              <a:avLst/>
              <a:gdLst>
                <a:gd name="T0" fmla="*/ 0 w 45"/>
                <a:gd name="T1" fmla="*/ 0 h 50"/>
                <a:gd name="T2" fmla="*/ 0 w 45"/>
                <a:gd name="T3" fmla="*/ 25 h 50"/>
                <a:gd name="T4" fmla="*/ 45 w 45"/>
                <a:gd name="T5" fmla="*/ 50 h 50"/>
                <a:gd name="T6" fmla="*/ 45 w 45"/>
                <a:gd name="T7" fmla="*/ 26 h 50"/>
                <a:gd name="T8" fmla="*/ 0 w 45"/>
                <a:gd name="T9" fmla="*/ 0 h 50"/>
              </a:gdLst>
              <a:ahLst/>
              <a:cxnLst>
                <a:cxn ang="0">
                  <a:pos x="T0" y="T1"/>
                </a:cxn>
                <a:cxn ang="0">
                  <a:pos x="T2" y="T3"/>
                </a:cxn>
                <a:cxn ang="0">
                  <a:pos x="T4" y="T5"/>
                </a:cxn>
                <a:cxn ang="0">
                  <a:pos x="T6" y="T7"/>
                </a:cxn>
                <a:cxn ang="0">
                  <a:pos x="T8" y="T9"/>
                </a:cxn>
              </a:cxnLst>
              <a:rect l="0" t="0" r="r" b="b"/>
              <a:pathLst>
                <a:path w="45" h="50">
                  <a:moveTo>
                    <a:pt x="0" y="0"/>
                  </a:moveTo>
                  <a:lnTo>
                    <a:pt x="0" y="25"/>
                  </a:lnTo>
                  <a:lnTo>
                    <a:pt x="45" y="50"/>
                  </a:lnTo>
                  <a:lnTo>
                    <a:pt x="45" y="2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3" name="Freeform 753"/>
            <p:cNvSpPr/>
            <p:nvPr/>
          </p:nvSpPr>
          <p:spPr bwMode="auto">
            <a:xfrm>
              <a:off x="6632576" y="3910013"/>
              <a:ext cx="69850" cy="79375"/>
            </a:xfrm>
            <a:custGeom>
              <a:avLst/>
              <a:gdLst>
                <a:gd name="T0" fmla="*/ 0 w 44"/>
                <a:gd name="T1" fmla="*/ 26 h 50"/>
                <a:gd name="T2" fmla="*/ 0 w 44"/>
                <a:gd name="T3" fmla="*/ 50 h 50"/>
                <a:gd name="T4" fmla="*/ 44 w 44"/>
                <a:gd name="T5" fmla="*/ 25 h 50"/>
                <a:gd name="T6" fmla="*/ 44 w 44"/>
                <a:gd name="T7" fmla="*/ 0 h 50"/>
                <a:gd name="T8" fmla="*/ 0 w 44"/>
                <a:gd name="T9" fmla="*/ 26 h 50"/>
              </a:gdLst>
              <a:ahLst/>
              <a:cxnLst>
                <a:cxn ang="0">
                  <a:pos x="T0" y="T1"/>
                </a:cxn>
                <a:cxn ang="0">
                  <a:pos x="T2" y="T3"/>
                </a:cxn>
                <a:cxn ang="0">
                  <a:pos x="T4" y="T5"/>
                </a:cxn>
                <a:cxn ang="0">
                  <a:pos x="T6" y="T7"/>
                </a:cxn>
                <a:cxn ang="0">
                  <a:pos x="T8" y="T9"/>
                </a:cxn>
              </a:cxnLst>
              <a:rect l="0" t="0" r="r" b="b"/>
              <a:pathLst>
                <a:path w="44" h="50">
                  <a:moveTo>
                    <a:pt x="0" y="26"/>
                  </a:moveTo>
                  <a:lnTo>
                    <a:pt x="0" y="50"/>
                  </a:lnTo>
                  <a:lnTo>
                    <a:pt x="44" y="25"/>
                  </a:lnTo>
                  <a:lnTo>
                    <a:pt x="44" y="0"/>
                  </a:lnTo>
                  <a:lnTo>
                    <a:pt x="0" y="2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4" name="Freeform 754"/>
            <p:cNvSpPr/>
            <p:nvPr/>
          </p:nvSpPr>
          <p:spPr bwMode="auto">
            <a:xfrm>
              <a:off x="6561139" y="3868738"/>
              <a:ext cx="141288" cy="82550"/>
            </a:xfrm>
            <a:custGeom>
              <a:avLst/>
              <a:gdLst>
                <a:gd name="T0" fmla="*/ 0 w 89"/>
                <a:gd name="T1" fmla="*/ 26 h 52"/>
                <a:gd name="T2" fmla="*/ 45 w 89"/>
                <a:gd name="T3" fmla="*/ 52 h 52"/>
                <a:gd name="T4" fmla="*/ 89 w 89"/>
                <a:gd name="T5" fmla="*/ 26 h 52"/>
                <a:gd name="T6" fmla="*/ 45 w 89"/>
                <a:gd name="T7" fmla="*/ 0 h 52"/>
                <a:gd name="T8" fmla="*/ 0 w 89"/>
                <a:gd name="T9" fmla="*/ 26 h 52"/>
              </a:gdLst>
              <a:ahLst/>
              <a:cxnLst>
                <a:cxn ang="0">
                  <a:pos x="T0" y="T1"/>
                </a:cxn>
                <a:cxn ang="0">
                  <a:pos x="T2" y="T3"/>
                </a:cxn>
                <a:cxn ang="0">
                  <a:pos x="T4" y="T5"/>
                </a:cxn>
                <a:cxn ang="0">
                  <a:pos x="T6" y="T7"/>
                </a:cxn>
                <a:cxn ang="0">
                  <a:pos x="T8" y="T9"/>
                </a:cxn>
              </a:cxnLst>
              <a:rect l="0" t="0" r="r" b="b"/>
              <a:pathLst>
                <a:path w="89" h="52">
                  <a:moveTo>
                    <a:pt x="0" y="26"/>
                  </a:moveTo>
                  <a:lnTo>
                    <a:pt x="45" y="52"/>
                  </a:lnTo>
                  <a:lnTo>
                    <a:pt x="89" y="26"/>
                  </a:lnTo>
                  <a:lnTo>
                    <a:pt x="45" y="0"/>
                  </a:lnTo>
                  <a:lnTo>
                    <a:pt x="0" y="2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755"/>
            <p:cNvSpPr/>
            <p:nvPr/>
          </p:nvSpPr>
          <p:spPr bwMode="auto">
            <a:xfrm>
              <a:off x="6696076" y="4013201"/>
              <a:ext cx="77788" cy="549275"/>
            </a:xfrm>
            <a:custGeom>
              <a:avLst/>
              <a:gdLst>
                <a:gd name="T0" fmla="*/ 49 w 49"/>
                <a:gd name="T1" fmla="*/ 0 h 346"/>
                <a:gd name="T2" fmla="*/ 48 w 49"/>
                <a:gd name="T3" fmla="*/ 317 h 346"/>
                <a:gd name="T4" fmla="*/ 0 w 49"/>
                <a:gd name="T5" fmla="*/ 346 h 346"/>
                <a:gd name="T6" fmla="*/ 1 w 49"/>
                <a:gd name="T7" fmla="*/ 28 h 346"/>
                <a:gd name="T8" fmla="*/ 49 w 49"/>
                <a:gd name="T9" fmla="*/ 0 h 346"/>
              </a:gdLst>
              <a:ahLst/>
              <a:cxnLst>
                <a:cxn ang="0">
                  <a:pos x="T0" y="T1"/>
                </a:cxn>
                <a:cxn ang="0">
                  <a:pos x="T2" y="T3"/>
                </a:cxn>
                <a:cxn ang="0">
                  <a:pos x="T4" y="T5"/>
                </a:cxn>
                <a:cxn ang="0">
                  <a:pos x="T6" y="T7"/>
                </a:cxn>
                <a:cxn ang="0">
                  <a:pos x="T8" y="T9"/>
                </a:cxn>
              </a:cxnLst>
              <a:rect l="0" t="0" r="r" b="b"/>
              <a:pathLst>
                <a:path w="49" h="346">
                  <a:moveTo>
                    <a:pt x="49" y="0"/>
                  </a:moveTo>
                  <a:lnTo>
                    <a:pt x="48" y="317"/>
                  </a:lnTo>
                  <a:lnTo>
                    <a:pt x="0" y="346"/>
                  </a:lnTo>
                  <a:lnTo>
                    <a:pt x="1" y="28"/>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756"/>
            <p:cNvSpPr/>
            <p:nvPr/>
          </p:nvSpPr>
          <p:spPr bwMode="auto">
            <a:xfrm>
              <a:off x="6665914" y="4041776"/>
              <a:ext cx="31750" cy="520700"/>
            </a:xfrm>
            <a:custGeom>
              <a:avLst/>
              <a:gdLst>
                <a:gd name="T0" fmla="*/ 20 w 20"/>
                <a:gd name="T1" fmla="*/ 10 h 328"/>
                <a:gd name="T2" fmla="*/ 19 w 20"/>
                <a:gd name="T3" fmla="*/ 328 h 328"/>
                <a:gd name="T4" fmla="*/ 0 w 20"/>
                <a:gd name="T5" fmla="*/ 317 h 328"/>
                <a:gd name="T6" fmla="*/ 1 w 20"/>
                <a:gd name="T7" fmla="*/ 0 h 328"/>
                <a:gd name="T8" fmla="*/ 20 w 20"/>
                <a:gd name="T9" fmla="*/ 10 h 328"/>
              </a:gdLst>
              <a:ahLst/>
              <a:cxnLst>
                <a:cxn ang="0">
                  <a:pos x="T0" y="T1"/>
                </a:cxn>
                <a:cxn ang="0">
                  <a:pos x="T2" y="T3"/>
                </a:cxn>
                <a:cxn ang="0">
                  <a:pos x="T4" y="T5"/>
                </a:cxn>
                <a:cxn ang="0">
                  <a:pos x="T6" y="T7"/>
                </a:cxn>
                <a:cxn ang="0">
                  <a:pos x="T8" y="T9"/>
                </a:cxn>
              </a:cxnLst>
              <a:rect l="0" t="0" r="r" b="b"/>
              <a:pathLst>
                <a:path w="20" h="328">
                  <a:moveTo>
                    <a:pt x="20" y="10"/>
                  </a:moveTo>
                  <a:lnTo>
                    <a:pt x="19" y="328"/>
                  </a:lnTo>
                  <a:lnTo>
                    <a:pt x="0" y="317"/>
                  </a:lnTo>
                  <a:lnTo>
                    <a:pt x="1" y="0"/>
                  </a:lnTo>
                  <a:lnTo>
                    <a:pt x="20" y="1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7" name="Freeform 757"/>
            <p:cNvSpPr/>
            <p:nvPr/>
          </p:nvSpPr>
          <p:spPr bwMode="auto">
            <a:xfrm>
              <a:off x="6667501" y="3995738"/>
              <a:ext cx="106363" cy="61913"/>
            </a:xfrm>
            <a:custGeom>
              <a:avLst/>
              <a:gdLst>
                <a:gd name="T0" fmla="*/ 67 w 67"/>
                <a:gd name="T1" fmla="*/ 11 h 39"/>
                <a:gd name="T2" fmla="*/ 19 w 67"/>
                <a:gd name="T3" fmla="*/ 39 h 39"/>
                <a:gd name="T4" fmla="*/ 0 w 67"/>
                <a:gd name="T5" fmla="*/ 29 h 39"/>
                <a:gd name="T6" fmla="*/ 50 w 67"/>
                <a:gd name="T7" fmla="*/ 0 h 39"/>
                <a:gd name="T8" fmla="*/ 67 w 67"/>
                <a:gd name="T9" fmla="*/ 11 h 39"/>
              </a:gdLst>
              <a:ahLst/>
              <a:cxnLst>
                <a:cxn ang="0">
                  <a:pos x="T0" y="T1"/>
                </a:cxn>
                <a:cxn ang="0">
                  <a:pos x="T2" y="T3"/>
                </a:cxn>
                <a:cxn ang="0">
                  <a:pos x="T4" y="T5"/>
                </a:cxn>
                <a:cxn ang="0">
                  <a:pos x="T6" y="T7"/>
                </a:cxn>
                <a:cxn ang="0">
                  <a:pos x="T8" y="T9"/>
                </a:cxn>
              </a:cxnLst>
              <a:rect l="0" t="0" r="r" b="b"/>
              <a:pathLst>
                <a:path w="67" h="39">
                  <a:moveTo>
                    <a:pt x="67" y="11"/>
                  </a:moveTo>
                  <a:lnTo>
                    <a:pt x="19" y="39"/>
                  </a:lnTo>
                  <a:lnTo>
                    <a:pt x="0" y="29"/>
                  </a:lnTo>
                  <a:lnTo>
                    <a:pt x="50" y="0"/>
                  </a:lnTo>
                  <a:lnTo>
                    <a:pt x="67" y="11"/>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18" name="Freeform 758"/>
            <p:cNvSpPr/>
            <p:nvPr/>
          </p:nvSpPr>
          <p:spPr bwMode="auto">
            <a:xfrm>
              <a:off x="6605589" y="3817938"/>
              <a:ext cx="26988" cy="109538"/>
            </a:xfrm>
            <a:custGeom>
              <a:avLst/>
              <a:gdLst>
                <a:gd name="T0" fmla="*/ 0 w 17"/>
                <a:gd name="T1" fmla="*/ 0 h 69"/>
                <a:gd name="T2" fmla="*/ 0 w 17"/>
                <a:gd name="T3" fmla="*/ 59 h 69"/>
                <a:gd name="T4" fmla="*/ 17 w 17"/>
                <a:gd name="T5" fmla="*/ 69 h 69"/>
                <a:gd name="T6" fmla="*/ 17 w 17"/>
                <a:gd name="T7" fmla="*/ 11 h 69"/>
                <a:gd name="T8" fmla="*/ 0 w 17"/>
                <a:gd name="T9" fmla="*/ 0 h 69"/>
              </a:gdLst>
              <a:ahLst/>
              <a:cxnLst>
                <a:cxn ang="0">
                  <a:pos x="T0" y="T1"/>
                </a:cxn>
                <a:cxn ang="0">
                  <a:pos x="T2" y="T3"/>
                </a:cxn>
                <a:cxn ang="0">
                  <a:pos x="T4" y="T5"/>
                </a:cxn>
                <a:cxn ang="0">
                  <a:pos x="T6" y="T7"/>
                </a:cxn>
                <a:cxn ang="0">
                  <a:pos x="T8" y="T9"/>
                </a:cxn>
              </a:cxnLst>
              <a:rect l="0" t="0" r="r" b="b"/>
              <a:pathLst>
                <a:path w="17" h="69">
                  <a:moveTo>
                    <a:pt x="0" y="0"/>
                  </a:moveTo>
                  <a:lnTo>
                    <a:pt x="0" y="59"/>
                  </a:lnTo>
                  <a:lnTo>
                    <a:pt x="17" y="69"/>
                  </a:lnTo>
                  <a:lnTo>
                    <a:pt x="17" y="11"/>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19" name="Freeform 759"/>
            <p:cNvSpPr/>
            <p:nvPr/>
          </p:nvSpPr>
          <p:spPr bwMode="auto">
            <a:xfrm>
              <a:off x="6632576" y="3817938"/>
              <a:ext cx="26988" cy="109538"/>
            </a:xfrm>
            <a:custGeom>
              <a:avLst/>
              <a:gdLst>
                <a:gd name="T0" fmla="*/ 0 w 17"/>
                <a:gd name="T1" fmla="*/ 11 h 69"/>
                <a:gd name="T2" fmla="*/ 0 w 17"/>
                <a:gd name="T3" fmla="*/ 69 h 69"/>
                <a:gd name="T4" fmla="*/ 17 w 17"/>
                <a:gd name="T5" fmla="*/ 59 h 69"/>
                <a:gd name="T6" fmla="*/ 17 w 17"/>
                <a:gd name="T7" fmla="*/ 0 h 69"/>
                <a:gd name="T8" fmla="*/ 0 w 17"/>
                <a:gd name="T9" fmla="*/ 11 h 69"/>
              </a:gdLst>
              <a:ahLst/>
              <a:cxnLst>
                <a:cxn ang="0">
                  <a:pos x="T0" y="T1"/>
                </a:cxn>
                <a:cxn ang="0">
                  <a:pos x="T2" y="T3"/>
                </a:cxn>
                <a:cxn ang="0">
                  <a:pos x="T4" y="T5"/>
                </a:cxn>
                <a:cxn ang="0">
                  <a:pos x="T6" y="T7"/>
                </a:cxn>
                <a:cxn ang="0">
                  <a:pos x="T8" y="T9"/>
                </a:cxn>
              </a:cxnLst>
              <a:rect l="0" t="0" r="r" b="b"/>
              <a:pathLst>
                <a:path w="17" h="69">
                  <a:moveTo>
                    <a:pt x="0" y="11"/>
                  </a:moveTo>
                  <a:lnTo>
                    <a:pt x="0" y="69"/>
                  </a:lnTo>
                  <a:lnTo>
                    <a:pt x="17" y="59"/>
                  </a:lnTo>
                  <a:lnTo>
                    <a:pt x="17" y="0"/>
                  </a:lnTo>
                  <a:lnTo>
                    <a:pt x="0" y="11"/>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20" name="Freeform 760"/>
            <p:cNvSpPr/>
            <p:nvPr/>
          </p:nvSpPr>
          <p:spPr bwMode="auto">
            <a:xfrm>
              <a:off x="6605589" y="3802063"/>
              <a:ext cx="53975" cy="33338"/>
            </a:xfrm>
            <a:custGeom>
              <a:avLst/>
              <a:gdLst>
                <a:gd name="T0" fmla="*/ 0 w 34"/>
                <a:gd name="T1" fmla="*/ 10 h 21"/>
                <a:gd name="T2" fmla="*/ 17 w 34"/>
                <a:gd name="T3" fmla="*/ 21 h 21"/>
                <a:gd name="T4" fmla="*/ 34 w 34"/>
                <a:gd name="T5" fmla="*/ 10 h 21"/>
                <a:gd name="T6" fmla="*/ 17 w 34"/>
                <a:gd name="T7" fmla="*/ 0 h 21"/>
                <a:gd name="T8" fmla="*/ 0 w 34"/>
                <a:gd name="T9" fmla="*/ 10 h 21"/>
              </a:gdLst>
              <a:ahLst/>
              <a:cxnLst>
                <a:cxn ang="0">
                  <a:pos x="T0" y="T1"/>
                </a:cxn>
                <a:cxn ang="0">
                  <a:pos x="T2" y="T3"/>
                </a:cxn>
                <a:cxn ang="0">
                  <a:pos x="T4" y="T5"/>
                </a:cxn>
                <a:cxn ang="0">
                  <a:pos x="T6" y="T7"/>
                </a:cxn>
                <a:cxn ang="0">
                  <a:pos x="T8" y="T9"/>
                </a:cxn>
              </a:cxnLst>
              <a:rect l="0" t="0" r="r" b="b"/>
              <a:pathLst>
                <a:path w="34" h="21">
                  <a:moveTo>
                    <a:pt x="0" y="10"/>
                  </a:moveTo>
                  <a:lnTo>
                    <a:pt x="17" y="21"/>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761"/>
            <p:cNvSpPr/>
            <p:nvPr/>
          </p:nvSpPr>
          <p:spPr bwMode="auto">
            <a:xfrm>
              <a:off x="6592889" y="3800476"/>
              <a:ext cx="39688" cy="47625"/>
            </a:xfrm>
            <a:custGeom>
              <a:avLst/>
              <a:gdLst>
                <a:gd name="T0" fmla="*/ 0 w 25"/>
                <a:gd name="T1" fmla="*/ 0 h 30"/>
                <a:gd name="T2" fmla="*/ 0 w 25"/>
                <a:gd name="T3" fmla="*/ 15 h 30"/>
                <a:gd name="T4" fmla="*/ 25 w 25"/>
                <a:gd name="T5" fmla="*/ 30 h 30"/>
                <a:gd name="T6" fmla="*/ 25 w 25"/>
                <a:gd name="T7" fmla="*/ 16 h 30"/>
                <a:gd name="T8" fmla="*/ 0 w 25"/>
                <a:gd name="T9" fmla="*/ 0 h 30"/>
              </a:gdLst>
              <a:ahLst/>
              <a:cxnLst>
                <a:cxn ang="0">
                  <a:pos x="T0" y="T1"/>
                </a:cxn>
                <a:cxn ang="0">
                  <a:pos x="T2" y="T3"/>
                </a:cxn>
                <a:cxn ang="0">
                  <a:pos x="T4" y="T5"/>
                </a:cxn>
                <a:cxn ang="0">
                  <a:pos x="T6" y="T7"/>
                </a:cxn>
                <a:cxn ang="0">
                  <a:pos x="T8" y="T9"/>
                </a:cxn>
              </a:cxnLst>
              <a:rect l="0" t="0" r="r" b="b"/>
              <a:pathLst>
                <a:path w="25" h="30">
                  <a:moveTo>
                    <a:pt x="0" y="0"/>
                  </a:moveTo>
                  <a:lnTo>
                    <a:pt x="0" y="15"/>
                  </a:lnTo>
                  <a:lnTo>
                    <a:pt x="25" y="30"/>
                  </a:lnTo>
                  <a:lnTo>
                    <a:pt x="25" y="1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2" name="Freeform 762"/>
            <p:cNvSpPr/>
            <p:nvPr/>
          </p:nvSpPr>
          <p:spPr bwMode="auto">
            <a:xfrm>
              <a:off x="6632576" y="3800476"/>
              <a:ext cx="41275" cy="47625"/>
            </a:xfrm>
            <a:custGeom>
              <a:avLst/>
              <a:gdLst>
                <a:gd name="T0" fmla="*/ 0 w 26"/>
                <a:gd name="T1" fmla="*/ 16 h 30"/>
                <a:gd name="T2" fmla="*/ 0 w 26"/>
                <a:gd name="T3" fmla="*/ 30 h 30"/>
                <a:gd name="T4" fmla="*/ 26 w 26"/>
                <a:gd name="T5" fmla="*/ 15 h 30"/>
                <a:gd name="T6" fmla="*/ 26 w 26"/>
                <a:gd name="T7" fmla="*/ 0 h 30"/>
                <a:gd name="T8" fmla="*/ 0 w 26"/>
                <a:gd name="T9" fmla="*/ 16 h 30"/>
              </a:gdLst>
              <a:ahLst/>
              <a:cxnLst>
                <a:cxn ang="0">
                  <a:pos x="T0" y="T1"/>
                </a:cxn>
                <a:cxn ang="0">
                  <a:pos x="T2" y="T3"/>
                </a:cxn>
                <a:cxn ang="0">
                  <a:pos x="T4" y="T5"/>
                </a:cxn>
                <a:cxn ang="0">
                  <a:pos x="T6" y="T7"/>
                </a:cxn>
                <a:cxn ang="0">
                  <a:pos x="T8" y="T9"/>
                </a:cxn>
              </a:cxnLst>
              <a:rect l="0" t="0" r="r" b="b"/>
              <a:pathLst>
                <a:path w="26" h="30">
                  <a:moveTo>
                    <a:pt x="0" y="16"/>
                  </a:moveTo>
                  <a:lnTo>
                    <a:pt x="0" y="30"/>
                  </a:lnTo>
                  <a:lnTo>
                    <a:pt x="26" y="15"/>
                  </a:lnTo>
                  <a:lnTo>
                    <a:pt x="26" y="0"/>
                  </a:lnTo>
                  <a:lnTo>
                    <a:pt x="0" y="1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3" name="Freeform 763"/>
            <p:cNvSpPr/>
            <p:nvPr/>
          </p:nvSpPr>
          <p:spPr bwMode="auto">
            <a:xfrm>
              <a:off x="6592889" y="3776663"/>
              <a:ext cx="80963" cy="49213"/>
            </a:xfrm>
            <a:custGeom>
              <a:avLst/>
              <a:gdLst>
                <a:gd name="T0" fmla="*/ 0 w 51"/>
                <a:gd name="T1" fmla="*/ 15 h 31"/>
                <a:gd name="T2" fmla="*/ 25 w 51"/>
                <a:gd name="T3" fmla="*/ 31 h 31"/>
                <a:gd name="T4" fmla="*/ 51 w 51"/>
                <a:gd name="T5" fmla="*/ 15 h 31"/>
                <a:gd name="T6" fmla="*/ 25 w 51"/>
                <a:gd name="T7" fmla="*/ 0 h 31"/>
                <a:gd name="T8" fmla="*/ 0 w 51"/>
                <a:gd name="T9" fmla="*/ 15 h 31"/>
              </a:gdLst>
              <a:ahLst/>
              <a:cxnLst>
                <a:cxn ang="0">
                  <a:pos x="T0" y="T1"/>
                </a:cxn>
                <a:cxn ang="0">
                  <a:pos x="T2" y="T3"/>
                </a:cxn>
                <a:cxn ang="0">
                  <a:pos x="T4" y="T5"/>
                </a:cxn>
                <a:cxn ang="0">
                  <a:pos x="T6" y="T7"/>
                </a:cxn>
                <a:cxn ang="0">
                  <a:pos x="T8" y="T9"/>
                </a:cxn>
              </a:cxnLst>
              <a:rect l="0" t="0" r="r" b="b"/>
              <a:pathLst>
                <a:path w="51" h="31">
                  <a:moveTo>
                    <a:pt x="0" y="15"/>
                  </a:moveTo>
                  <a:lnTo>
                    <a:pt x="25" y="31"/>
                  </a:lnTo>
                  <a:lnTo>
                    <a:pt x="51" y="15"/>
                  </a:lnTo>
                  <a:lnTo>
                    <a:pt x="25" y="0"/>
                  </a:lnTo>
                  <a:lnTo>
                    <a:pt x="0" y="15"/>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764"/>
            <p:cNvSpPr/>
            <p:nvPr/>
          </p:nvSpPr>
          <p:spPr bwMode="auto">
            <a:xfrm>
              <a:off x="6615114" y="3689351"/>
              <a:ext cx="17463" cy="122238"/>
            </a:xfrm>
            <a:custGeom>
              <a:avLst/>
              <a:gdLst>
                <a:gd name="T0" fmla="*/ 0 w 11"/>
                <a:gd name="T1" fmla="*/ 0 h 77"/>
                <a:gd name="T2" fmla="*/ 0 w 11"/>
                <a:gd name="T3" fmla="*/ 71 h 77"/>
                <a:gd name="T4" fmla="*/ 11 w 11"/>
                <a:gd name="T5" fmla="*/ 77 h 77"/>
                <a:gd name="T6" fmla="*/ 11 w 11"/>
                <a:gd name="T7" fmla="*/ 7 h 77"/>
                <a:gd name="T8" fmla="*/ 0 w 11"/>
                <a:gd name="T9" fmla="*/ 0 h 77"/>
              </a:gdLst>
              <a:ahLst/>
              <a:cxnLst>
                <a:cxn ang="0">
                  <a:pos x="T0" y="T1"/>
                </a:cxn>
                <a:cxn ang="0">
                  <a:pos x="T2" y="T3"/>
                </a:cxn>
                <a:cxn ang="0">
                  <a:pos x="T4" y="T5"/>
                </a:cxn>
                <a:cxn ang="0">
                  <a:pos x="T6" y="T7"/>
                </a:cxn>
                <a:cxn ang="0">
                  <a:pos x="T8" y="T9"/>
                </a:cxn>
              </a:cxnLst>
              <a:rect l="0" t="0" r="r" b="b"/>
              <a:pathLst>
                <a:path w="11" h="77">
                  <a:moveTo>
                    <a:pt x="0" y="0"/>
                  </a:moveTo>
                  <a:lnTo>
                    <a:pt x="0" y="71"/>
                  </a:lnTo>
                  <a:lnTo>
                    <a:pt x="11" y="77"/>
                  </a:lnTo>
                  <a:lnTo>
                    <a:pt x="11" y="7"/>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25" name="Freeform 765"/>
            <p:cNvSpPr/>
            <p:nvPr/>
          </p:nvSpPr>
          <p:spPr bwMode="auto">
            <a:xfrm>
              <a:off x="6632576" y="3689351"/>
              <a:ext cx="17463" cy="122238"/>
            </a:xfrm>
            <a:custGeom>
              <a:avLst/>
              <a:gdLst>
                <a:gd name="T0" fmla="*/ 0 w 11"/>
                <a:gd name="T1" fmla="*/ 7 h 77"/>
                <a:gd name="T2" fmla="*/ 0 w 11"/>
                <a:gd name="T3" fmla="*/ 77 h 77"/>
                <a:gd name="T4" fmla="*/ 11 w 11"/>
                <a:gd name="T5" fmla="*/ 71 h 77"/>
                <a:gd name="T6" fmla="*/ 11 w 11"/>
                <a:gd name="T7" fmla="*/ 0 h 77"/>
                <a:gd name="T8" fmla="*/ 0 w 11"/>
                <a:gd name="T9" fmla="*/ 7 h 77"/>
              </a:gdLst>
              <a:ahLst/>
              <a:cxnLst>
                <a:cxn ang="0">
                  <a:pos x="T0" y="T1"/>
                </a:cxn>
                <a:cxn ang="0">
                  <a:pos x="T2" y="T3"/>
                </a:cxn>
                <a:cxn ang="0">
                  <a:pos x="T4" y="T5"/>
                </a:cxn>
                <a:cxn ang="0">
                  <a:pos x="T6" y="T7"/>
                </a:cxn>
                <a:cxn ang="0">
                  <a:pos x="T8" y="T9"/>
                </a:cxn>
              </a:cxnLst>
              <a:rect l="0" t="0" r="r" b="b"/>
              <a:pathLst>
                <a:path w="11" h="77">
                  <a:moveTo>
                    <a:pt x="0" y="7"/>
                  </a:moveTo>
                  <a:lnTo>
                    <a:pt x="0" y="77"/>
                  </a:lnTo>
                  <a:lnTo>
                    <a:pt x="11" y="71"/>
                  </a:lnTo>
                  <a:lnTo>
                    <a:pt x="11" y="0"/>
                  </a:lnTo>
                  <a:lnTo>
                    <a:pt x="0" y="7"/>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26" name="Freeform 766"/>
            <p:cNvSpPr/>
            <p:nvPr/>
          </p:nvSpPr>
          <p:spPr bwMode="auto">
            <a:xfrm>
              <a:off x="6615114" y="3681413"/>
              <a:ext cx="34925" cy="19050"/>
            </a:xfrm>
            <a:custGeom>
              <a:avLst/>
              <a:gdLst>
                <a:gd name="T0" fmla="*/ 0 w 22"/>
                <a:gd name="T1" fmla="*/ 5 h 12"/>
                <a:gd name="T2" fmla="*/ 11 w 22"/>
                <a:gd name="T3" fmla="*/ 12 h 12"/>
                <a:gd name="T4" fmla="*/ 22 w 22"/>
                <a:gd name="T5" fmla="*/ 5 h 12"/>
                <a:gd name="T6" fmla="*/ 11 w 22"/>
                <a:gd name="T7" fmla="*/ 0 h 12"/>
                <a:gd name="T8" fmla="*/ 0 w 22"/>
                <a:gd name="T9" fmla="*/ 5 h 12"/>
              </a:gdLst>
              <a:ahLst/>
              <a:cxnLst>
                <a:cxn ang="0">
                  <a:pos x="T0" y="T1"/>
                </a:cxn>
                <a:cxn ang="0">
                  <a:pos x="T2" y="T3"/>
                </a:cxn>
                <a:cxn ang="0">
                  <a:pos x="T4" y="T5"/>
                </a:cxn>
                <a:cxn ang="0">
                  <a:pos x="T6" y="T7"/>
                </a:cxn>
                <a:cxn ang="0">
                  <a:pos x="T8" y="T9"/>
                </a:cxn>
              </a:cxnLst>
              <a:rect l="0" t="0" r="r" b="b"/>
              <a:pathLst>
                <a:path w="22" h="12">
                  <a:moveTo>
                    <a:pt x="0" y="5"/>
                  </a:moveTo>
                  <a:lnTo>
                    <a:pt x="11" y="12"/>
                  </a:lnTo>
                  <a:lnTo>
                    <a:pt x="22" y="5"/>
                  </a:lnTo>
                  <a:lnTo>
                    <a:pt x="11" y="0"/>
                  </a:lnTo>
                  <a:lnTo>
                    <a:pt x="0" y="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27" name="Freeform 767"/>
            <p:cNvSpPr/>
            <p:nvPr/>
          </p:nvSpPr>
          <p:spPr bwMode="auto">
            <a:xfrm>
              <a:off x="5438776" y="3662363"/>
              <a:ext cx="152400" cy="650875"/>
            </a:xfrm>
            <a:custGeom>
              <a:avLst/>
              <a:gdLst>
                <a:gd name="T0" fmla="*/ 0 w 96"/>
                <a:gd name="T1" fmla="*/ 0 h 410"/>
                <a:gd name="T2" fmla="*/ 0 w 96"/>
                <a:gd name="T3" fmla="*/ 354 h 410"/>
                <a:gd name="T4" fmla="*/ 96 w 96"/>
                <a:gd name="T5" fmla="*/ 410 h 410"/>
                <a:gd name="T6" fmla="*/ 95 w 96"/>
                <a:gd name="T7" fmla="*/ 55 h 410"/>
                <a:gd name="T8" fmla="*/ 0 w 96"/>
                <a:gd name="T9" fmla="*/ 0 h 410"/>
              </a:gdLst>
              <a:ahLst/>
              <a:cxnLst>
                <a:cxn ang="0">
                  <a:pos x="T0" y="T1"/>
                </a:cxn>
                <a:cxn ang="0">
                  <a:pos x="T2" y="T3"/>
                </a:cxn>
                <a:cxn ang="0">
                  <a:pos x="T4" y="T5"/>
                </a:cxn>
                <a:cxn ang="0">
                  <a:pos x="T6" y="T7"/>
                </a:cxn>
                <a:cxn ang="0">
                  <a:pos x="T8" y="T9"/>
                </a:cxn>
              </a:cxnLst>
              <a:rect l="0" t="0" r="r" b="b"/>
              <a:pathLst>
                <a:path w="96" h="410">
                  <a:moveTo>
                    <a:pt x="0" y="0"/>
                  </a:moveTo>
                  <a:lnTo>
                    <a:pt x="0" y="354"/>
                  </a:lnTo>
                  <a:lnTo>
                    <a:pt x="96" y="410"/>
                  </a:lnTo>
                  <a:lnTo>
                    <a:pt x="95" y="5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8" name="Freeform 768"/>
            <p:cNvSpPr/>
            <p:nvPr/>
          </p:nvSpPr>
          <p:spPr bwMode="auto">
            <a:xfrm>
              <a:off x="5589589" y="3662363"/>
              <a:ext cx="152400" cy="650875"/>
            </a:xfrm>
            <a:custGeom>
              <a:avLst/>
              <a:gdLst>
                <a:gd name="T0" fmla="*/ 0 w 96"/>
                <a:gd name="T1" fmla="*/ 55 h 410"/>
                <a:gd name="T2" fmla="*/ 1 w 96"/>
                <a:gd name="T3" fmla="*/ 410 h 410"/>
                <a:gd name="T4" fmla="*/ 96 w 96"/>
                <a:gd name="T5" fmla="*/ 354 h 410"/>
                <a:gd name="T6" fmla="*/ 96 w 96"/>
                <a:gd name="T7" fmla="*/ 0 h 410"/>
                <a:gd name="T8" fmla="*/ 0 w 96"/>
                <a:gd name="T9" fmla="*/ 55 h 410"/>
              </a:gdLst>
              <a:ahLst/>
              <a:cxnLst>
                <a:cxn ang="0">
                  <a:pos x="T0" y="T1"/>
                </a:cxn>
                <a:cxn ang="0">
                  <a:pos x="T2" y="T3"/>
                </a:cxn>
                <a:cxn ang="0">
                  <a:pos x="T4" y="T5"/>
                </a:cxn>
                <a:cxn ang="0">
                  <a:pos x="T6" y="T7"/>
                </a:cxn>
                <a:cxn ang="0">
                  <a:pos x="T8" y="T9"/>
                </a:cxn>
              </a:cxnLst>
              <a:rect l="0" t="0" r="r" b="b"/>
              <a:pathLst>
                <a:path w="96" h="410">
                  <a:moveTo>
                    <a:pt x="0" y="55"/>
                  </a:moveTo>
                  <a:lnTo>
                    <a:pt x="1" y="410"/>
                  </a:lnTo>
                  <a:lnTo>
                    <a:pt x="96" y="354"/>
                  </a:lnTo>
                  <a:lnTo>
                    <a:pt x="96" y="0"/>
                  </a:lnTo>
                  <a:lnTo>
                    <a:pt x="0"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9" name="Freeform 769"/>
            <p:cNvSpPr/>
            <p:nvPr/>
          </p:nvSpPr>
          <p:spPr bwMode="auto">
            <a:xfrm>
              <a:off x="5438776" y="3575051"/>
              <a:ext cx="303213" cy="174625"/>
            </a:xfrm>
            <a:custGeom>
              <a:avLst/>
              <a:gdLst>
                <a:gd name="T0" fmla="*/ 0 w 191"/>
                <a:gd name="T1" fmla="*/ 55 h 110"/>
                <a:gd name="T2" fmla="*/ 95 w 191"/>
                <a:gd name="T3" fmla="*/ 110 h 110"/>
                <a:gd name="T4" fmla="*/ 191 w 191"/>
                <a:gd name="T5" fmla="*/ 55 h 110"/>
                <a:gd name="T6" fmla="*/ 96 w 191"/>
                <a:gd name="T7" fmla="*/ 0 h 110"/>
                <a:gd name="T8" fmla="*/ 0 w 191"/>
                <a:gd name="T9" fmla="*/ 55 h 110"/>
              </a:gdLst>
              <a:ahLst/>
              <a:cxnLst>
                <a:cxn ang="0">
                  <a:pos x="T0" y="T1"/>
                </a:cxn>
                <a:cxn ang="0">
                  <a:pos x="T2" y="T3"/>
                </a:cxn>
                <a:cxn ang="0">
                  <a:pos x="T4" y="T5"/>
                </a:cxn>
                <a:cxn ang="0">
                  <a:pos x="T6" y="T7"/>
                </a:cxn>
                <a:cxn ang="0">
                  <a:pos x="T8" y="T9"/>
                </a:cxn>
              </a:cxnLst>
              <a:rect l="0" t="0" r="r" b="b"/>
              <a:pathLst>
                <a:path w="191" h="110">
                  <a:moveTo>
                    <a:pt x="0" y="55"/>
                  </a:moveTo>
                  <a:lnTo>
                    <a:pt x="95" y="110"/>
                  </a:lnTo>
                  <a:lnTo>
                    <a:pt x="191" y="55"/>
                  </a:lnTo>
                  <a:lnTo>
                    <a:pt x="96" y="0"/>
                  </a:lnTo>
                  <a:lnTo>
                    <a:pt x="0" y="5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770"/>
            <p:cNvSpPr/>
            <p:nvPr/>
          </p:nvSpPr>
          <p:spPr bwMode="auto">
            <a:xfrm>
              <a:off x="5410201" y="3714751"/>
              <a:ext cx="77788" cy="571500"/>
            </a:xfrm>
            <a:custGeom>
              <a:avLst/>
              <a:gdLst>
                <a:gd name="T0" fmla="*/ 0 w 49"/>
                <a:gd name="T1" fmla="*/ 0 h 360"/>
                <a:gd name="T2" fmla="*/ 0 w 49"/>
                <a:gd name="T3" fmla="*/ 332 h 360"/>
                <a:gd name="T4" fmla="*/ 49 w 49"/>
                <a:gd name="T5" fmla="*/ 360 h 360"/>
                <a:gd name="T6" fmla="*/ 49 w 49"/>
                <a:gd name="T7" fmla="*/ 29 h 360"/>
                <a:gd name="T8" fmla="*/ 0 w 49"/>
                <a:gd name="T9" fmla="*/ 0 h 360"/>
              </a:gdLst>
              <a:ahLst/>
              <a:cxnLst>
                <a:cxn ang="0">
                  <a:pos x="T0" y="T1"/>
                </a:cxn>
                <a:cxn ang="0">
                  <a:pos x="T2" y="T3"/>
                </a:cxn>
                <a:cxn ang="0">
                  <a:pos x="T4" y="T5"/>
                </a:cxn>
                <a:cxn ang="0">
                  <a:pos x="T6" y="T7"/>
                </a:cxn>
                <a:cxn ang="0">
                  <a:pos x="T8" y="T9"/>
                </a:cxn>
              </a:cxnLst>
              <a:rect l="0" t="0" r="r" b="b"/>
              <a:pathLst>
                <a:path w="49" h="360">
                  <a:moveTo>
                    <a:pt x="0" y="0"/>
                  </a:moveTo>
                  <a:lnTo>
                    <a:pt x="0" y="332"/>
                  </a:lnTo>
                  <a:lnTo>
                    <a:pt x="49" y="360"/>
                  </a:lnTo>
                  <a:lnTo>
                    <a:pt x="49" y="29"/>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1" name="Freeform 771"/>
            <p:cNvSpPr/>
            <p:nvPr/>
          </p:nvSpPr>
          <p:spPr bwMode="auto">
            <a:xfrm>
              <a:off x="5487989" y="3744913"/>
              <a:ext cx="28575" cy="541338"/>
            </a:xfrm>
            <a:custGeom>
              <a:avLst/>
              <a:gdLst>
                <a:gd name="T0" fmla="*/ 0 w 18"/>
                <a:gd name="T1" fmla="*/ 10 h 341"/>
                <a:gd name="T2" fmla="*/ 0 w 18"/>
                <a:gd name="T3" fmla="*/ 341 h 341"/>
                <a:gd name="T4" fmla="*/ 18 w 18"/>
                <a:gd name="T5" fmla="*/ 331 h 341"/>
                <a:gd name="T6" fmla="*/ 18 w 18"/>
                <a:gd name="T7" fmla="*/ 0 h 341"/>
                <a:gd name="T8" fmla="*/ 0 w 18"/>
                <a:gd name="T9" fmla="*/ 10 h 341"/>
              </a:gdLst>
              <a:ahLst/>
              <a:cxnLst>
                <a:cxn ang="0">
                  <a:pos x="T0" y="T1"/>
                </a:cxn>
                <a:cxn ang="0">
                  <a:pos x="T2" y="T3"/>
                </a:cxn>
                <a:cxn ang="0">
                  <a:pos x="T4" y="T5"/>
                </a:cxn>
                <a:cxn ang="0">
                  <a:pos x="T6" y="T7"/>
                </a:cxn>
                <a:cxn ang="0">
                  <a:pos x="T8" y="T9"/>
                </a:cxn>
              </a:cxnLst>
              <a:rect l="0" t="0" r="r" b="b"/>
              <a:pathLst>
                <a:path w="18" h="341">
                  <a:moveTo>
                    <a:pt x="0" y="10"/>
                  </a:moveTo>
                  <a:lnTo>
                    <a:pt x="0" y="341"/>
                  </a:lnTo>
                  <a:lnTo>
                    <a:pt x="18" y="331"/>
                  </a:lnTo>
                  <a:lnTo>
                    <a:pt x="18" y="0"/>
                  </a:lnTo>
                  <a:lnTo>
                    <a:pt x="0" y="1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772"/>
            <p:cNvSpPr/>
            <p:nvPr/>
          </p:nvSpPr>
          <p:spPr bwMode="auto">
            <a:xfrm>
              <a:off x="5410201" y="3698876"/>
              <a:ext cx="106363" cy="61913"/>
            </a:xfrm>
            <a:custGeom>
              <a:avLst/>
              <a:gdLst>
                <a:gd name="T0" fmla="*/ 0 w 67"/>
                <a:gd name="T1" fmla="*/ 10 h 39"/>
                <a:gd name="T2" fmla="*/ 49 w 67"/>
                <a:gd name="T3" fmla="*/ 39 h 39"/>
                <a:gd name="T4" fmla="*/ 67 w 67"/>
                <a:gd name="T5" fmla="*/ 29 h 39"/>
                <a:gd name="T6" fmla="*/ 18 w 67"/>
                <a:gd name="T7" fmla="*/ 0 h 39"/>
                <a:gd name="T8" fmla="*/ 0 w 67"/>
                <a:gd name="T9" fmla="*/ 10 h 39"/>
              </a:gdLst>
              <a:ahLst/>
              <a:cxnLst>
                <a:cxn ang="0">
                  <a:pos x="T0" y="T1"/>
                </a:cxn>
                <a:cxn ang="0">
                  <a:pos x="T2" y="T3"/>
                </a:cxn>
                <a:cxn ang="0">
                  <a:pos x="T4" y="T5"/>
                </a:cxn>
                <a:cxn ang="0">
                  <a:pos x="T6" y="T7"/>
                </a:cxn>
                <a:cxn ang="0">
                  <a:pos x="T8" y="T9"/>
                </a:cxn>
              </a:cxnLst>
              <a:rect l="0" t="0" r="r" b="b"/>
              <a:pathLst>
                <a:path w="67" h="39">
                  <a:moveTo>
                    <a:pt x="0" y="10"/>
                  </a:moveTo>
                  <a:lnTo>
                    <a:pt x="49" y="39"/>
                  </a:lnTo>
                  <a:lnTo>
                    <a:pt x="67" y="29"/>
                  </a:lnTo>
                  <a:lnTo>
                    <a:pt x="18" y="0"/>
                  </a:lnTo>
                  <a:lnTo>
                    <a:pt x="0"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773"/>
            <p:cNvSpPr/>
            <p:nvPr/>
          </p:nvSpPr>
          <p:spPr bwMode="auto">
            <a:xfrm>
              <a:off x="5694364" y="3714751"/>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774"/>
            <p:cNvSpPr/>
            <p:nvPr/>
          </p:nvSpPr>
          <p:spPr bwMode="auto">
            <a:xfrm>
              <a:off x="5667376" y="3744913"/>
              <a:ext cx="28575" cy="541338"/>
            </a:xfrm>
            <a:custGeom>
              <a:avLst/>
              <a:gdLst>
                <a:gd name="T0" fmla="*/ 18 w 18"/>
                <a:gd name="T1" fmla="*/ 10 h 341"/>
                <a:gd name="T2" fmla="*/ 17 w 18"/>
                <a:gd name="T3" fmla="*/ 341 h 341"/>
                <a:gd name="T4" fmla="*/ 0 w 18"/>
                <a:gd name="T5" fmla="*/ 331 h 341"/>
                <a:gd name="T6" fmla="*/ 0 w 18"/>
                <a:gd name="T7" fmla="*/ 0 h 341"/>
                <a:gd name="T8" fmla="*/ 18 w 18"/>
                <a:gd name="T9" fmla="*/ 10 h 341"/>
              </a:gdLst>
              <a:ahLst/>
              <a:cxnLst>
                <a:cxn ang="0">
                  <a:pos x="T0" y="T1"/>
                </a:cxn>
                <a:cxn ang="0">
                  <a:pos x="T2" y="T3"/>
                </a:cxn>
                <a:cxn ang="0">
                  <a:pos x="T4" y="T5"/>
                </a:cxn>
                <a:cxn ang="0">
                  <a:pos x="T6" y="T7"/>
                </a:cxn>
                <a:cxn ang="0">
                  <a:pos x="T8" y="T9"/>
                </a:cxn>
              </a:cxnLst>
              <a:rect l="0" t="0" r="r" b="b"/>
              <a:pathLst>
                <a:path w="18" h="341">
                  <a:moveTo>
                    <a:pt x="18" y="10"/>
                  </a:moveTo>
                  <a:lnTo>
                    <a:pt x="17" y="341"/>
                  </a:lnTo>
                  <a:lnTo>
                    <a:pt x="0" y="331"/>
                  </a:lnTo>
                  <a:lnTo>
                    <a:pt x="0" y="0"/>
                  </a:lnTo>
                  <a:lnTo>
                    <a:pt x="18" y="1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775"/>
            <p:cNvSpPr/>
            <p:nvPr/>
          </p:nvSpPr>
          <p:spPr bwMode="auto">
            <a:xfrm>
              <a:off x="5667376" y="3698876"/>
              <a:ext cx="104775" cy="61913"/>
            </a:xfrm>
            <a:custGeom>
              <a:avLst/>
              <a:gdLst>
                <a:gd name="T0" fmla="*/ 66 w 66"/>
                <a:gd name="T1" fmla="*/ 10 h 39"/>
                <a:gd name="T2" fmla="*/ 18 w 66"/>
                <a:gd name="T3" fmla="*/ 39 h 39"/>
                <a:gd name="T4" fmla="*/ 0 w 66"/>
                <a:gd name="T5" fmla="*/ 29 h 39"/>
                <a:gd name="T6" fmla="*/ 48 w 66"/>
                <a:gd name="T7" fmla="*/ 0 h 39"/>
                <a:gd name="T8" fmla="*/ 66 w 66"/>
                <a:gd name="T9" fmla="*/ 10 h 39"/>
              </a:gdLst>
              <a:ahLst/>
              <a:cxnLst>
                <a:cxn ang="0">
                  <a:pos x="T0" y="T1"/>
                </a:cxn>
                <a:cxn ang="0">
                  <a:pos x="T2" y="T3"/>
                </a:cxn>
                <a:cxn ang="0">
                  <a:pos x="T4" y="T5"/>
                </a:cxn>
                <a:cxn ang="0">
                  <a:pos x="T6" y="T7"/>
                </a:cxn>
                <a:cxn ang="0">
                  <a:pos x="T8" y="T9"/>
                </a:cxn>
              </a:cxnLst>
              <a:rect l="0" t="0" r="r" b="b"/>
              <a:pathLst>
                <a:path w="66" h="39">
                  <a:moveTo>
                    <a:pt x="66" y="10"/>
                  </a:moveTo>
                  <a:lnTo>
                    <a:pt x="18" y="39"/>
                  </a:lnTo>
                  <a:lnTo>
                    <a:pt x="0" y="29"/>
                  </a:lnTo>
                  <a:lnTo>
                    <a:pt x="48" y="0"/>
                  </a:lnTo>
                  <a:lnTo>
                    <a:pt x="66"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776"/>
            <p:cNvSpPr/>
            <p:nvPr/>
          </p:nvSpPr>
          <p:spPr bwMode="auto">
            <a:xfrm>
              <a:off x="5589589" y="3663951"/>
              <a:ext cx="55563" cy="63500"/>
            </a:xfrm>
            <a:custGeom>
              <a:avLst/>
              <a:gdLst>
                <a:gd name="T0" fmla="*/ 35 w 35"/>
                <a:gd name="T1" fmla="*/ 0 h 40"/>
                <a:gd name="T2" fmla="*/ 35 w 35"/>
                <a:gd name="T3" fmla="*/ 21 h 40"/>
                <a:gd name="T4" fmla="*/ 0 w 35"/>
                <a:gd name="T5" fmla="*/ 40 h 40"/>
                <a:gd name="T6" fmla="*/ 0 w 35"/>
                <a:gd name="T7" fmla="*/ 20 h 40"/>
                <a:gd name="T8" fmla="*/ 35 w 35"/>
                <a:gd name="T9" fmla="*/ 0 h 40"/>
              </a:gdLst>
              <a:ahLst/>
              <a:cxnLst>
                <a:cxn ang="0">
                  <a:pos x="T0" y="T1"/>
                </a:cxn>
                <a:cxn ang="0">
                  <a:pos x="T2" y="T3"/>
                </a:cxn>
                <a:cxn ang="0">
                  <a:pos x="T4" y="T5"/>
                </a:cxn>
                <a:cxn ang="0">
                  <a:pos x="T6" y="T7"/>
                </a:cxn>
                <a:cxn ang="0">
                  <a:pos x="T8" y="T9"/>
                </a:cxn>
              </a:cxnLst>
              <a:rect l="0" t="0" r="r" b="b"/>
              <a:pathLst>
                <a:path w="35" h="40">
                  <a:moveTo>
                    <a:pt x="35" y="0"/>
                  </a:moveTo>
                  <a:lnTo>
                    <a:pt x="35" y="21"/>
                  </a:lnTo>
                  <a:lnTo>
                    <a:pt x="0" y="40"/>
                  </a:lnTo>
                  <a:lnTo>
                    <a:pt x="0" y="20"/>
                  </a:lnTo>
                  <a:lnTo>
                    <a:pt x="35"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777"/>
            <p:cNvSpPr/>
            <p:nvPr/>
          </p:nvSpPr>
          <p:spPr bwMode="auto">
            <a:xfrm>
              <a:off x="5532439" y="3662363"/>
              <a:ext cx="57150" cy="65088"/>
            </a:xfrm>
            <a:custGeom>
              <a:avLst/>
              <a:gdLst>
                <a:gd name="T0" fmla="*/ 36 w 36"/>
                <a:gd name="T1" fmla="*/ 21 h 41"/>
                <a:gd name="T2" fmla="*/ 36 w 36"/>
                <a:gd name="T3" fmla="*/ 41 h 41"/>
                <a:gd name="T4" fmla="*/ 2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2" y="22"/>
                  </a:lnTo>
                  <a:lnTo>
                    <a:pt x="0" y="0"/>
                  </a:lnTo>
                  <a:lnTo>
                    <a:pt x="36" y="2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8" name="Freeform 778"/>
            <p:cNvSpPr/>
            <p:nvPr/>
          </p:nvSpPr>
          <p:spPr bwMode="auto">
            <a:xfrm>
              <a:off x="5535614" y="3632201"/>
              <a:ext cx="109538" cy="63500"/>
            </a:xfrm>
            <a:custGeom>
              <a:avLst/>
              <a:gdLst>
                <a:gd name="T0" fmla="*/ 69 w 69"/>
                <a:gd name="T1" fmla="*/ 20 h 40"/>
                <a:gd name="T2" fmla="*/ 34 w 69"/>
                <a:gd name="T3" fmla="*/ 40 h 40"/>
                <a:gd name="T4" fmla="*/ 0 w 69"/>
                <a:gd name="T5" fmla="*/ 20 h 40"/>
                <a:gd name="T6" fmla="*/ 34 w 69"/>
                <a:gd name="T7" fmla="*/ 0 h 40"/>
                <a:gd name="T8" fmla="*/ 69 w 69"/>
                <a:gd name="T9" fmla="*/ 20 h 40"/>
              </a:gdLst>
              <a:ahLst/>
              <a:cxnLst>
                <a:cxn ang="0">
                  <a:pos x="T0" y="T1"/>
                </a:cxn>
                <a:cxn ang="0">
                  <a:pos x="T2" y="T3"/>
                </a:cxn>
                <a:cxn ang="0">
                  <a:pos x="T4" y="T5"/>
                </a:cxn>
                <a:cxn ang="0">
                  <a:pos x="T6" y="T7"/>
                </a:cxn>
                <a:cxn ang="0">
                  <a:pos x="T8" y="T9"/>
                </a:cxn>
              </a:cxnLst>
              <a:rect l="0" t="0" r="r" b="b"/>
              <a:pathLst>
                <a:path w="69" h="40">
                  <a:moveTo>
                    <a:pt x="69" y="20"/>
                  </a:moveTo>
                  <a:lnTo>
                    <a:pt x="34" y="40"/>
                  </a:lnTo>
                  <a:lnTo>
                    <a:pt x="0" y="20"/>
                  </a:lnTo>
                  <a:lnTo>
                    <a:pt x="34" y="0"/>
                  </a:lnTo>
                  <a:lnTo>
                    <a:pt x="69"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779"/>
            <p:cNvSpPr/>
            <p:nvPr/>
          </p:nvSpPr>
          <p:spPr bwMode="auto">
            <a:xfrm>
              <a:off x="5780089" y="4348163"/>
              <a:ext cx="119063" cy="98425"/>
            </a:xfrm>
            <a:custGeom>
              <a:avLst/>
              <a:gdLst>
                <a:gd name="T0" fmla="*/ 75 w 75"/>
                <a:gd name="T1" fmla="*/ 0 h 62"/>
                <a:gd name="T2" fmla="*/ 75 w 75"/>
                <a:gd name="T3" fmla="*/ 18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0" name="Freeform 780"/>
            <p:cNvSpPr/>
            <p:nvPr/>
          </p:nvSpPr>
          <p:spPr bwMode="auto">
            <a:xfrm>
              <a:off x="5695951" y="4370388"/>
              <a:ext cx="84138" cy="76200"/>
            </a:xfrm>
            <a:custGeom>
              <a:avLst/>
              <a:gdLst>
                <a:gd name="T0" fmla="*/ 53 w 53"/>
                <a:gd name="T1" fmla="*/ 29 h 48"/>
                <a:gd name="T2" fmla="*/ 53 w 53"/>
                <a:gd name="T3" fmla="*/ 48 h 48"/>
                <a:gd name="T4" fmla="*/ 0 w 53"/>
                <a:gd name="T5" fmla="*/ 17 h 48"/>
                <a:gd name="T6" fmla="*/ 0 w 53"/>
                <a:gd name="T7" fmla="*/ 0 h 48"/>
                <a:gd name="T8" fmla="*/ 53 w 53"/>
                <a:gd name="T9" fmla="*/ 29 h 48"/>
              </a:gdLst>
              <a:ahLst/>
              <a:cxnLst>
                <a:cxn ang="0">
                  <a:pos x="T0" y="T1"/>
                </a:cxn>
                <a:cxn ang="0">
                  <a:pos x="T2" y="T3"/>
                </a:cxn>
                <a:cxn ang="0">
                  <a:pos x="T4" y="T5"/>
                </a:cxn>
                <a:cxn ang="0">
                  <a:pos x="T6" y="T7"/>
                </a:cxn>
                <a:cxn ang="0">
                  <a:pos x="T8" y="T9"/>
                </a:cxn>
              </a:cxnLst>
              <a:rect l="0" t="0" r="r" b="b"/>
              <a:pathLst>
                <a:path w="53" h="48">
                  <a:moveTo>
                    <a:pt x="53" y="29"/>
                  </a:moveTo>
                  <a:lnTo>
                    <a:pt x="53" y="48"/>
                  </a:lnTo>
                  <a:lnTo>
                    <a:pt x="0" y="17"/>
                  </a:lnTo>
                  <a:lnTo>
                    <a:pt x="0" y="0"/>
                  </a:lnTo>
                  <a:lnTo>
                    <a:pt x="53"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1" name="Freeform 781"/>
            <p:cNvSpPr/>
            <p:nvPr/>
          </p:nvSpPr>
          <p:spPr bwMode="auto">
            <a:xfrm>
              <a:off x="5695951" y="4298951"/>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782"/>
            <p:cNvSpPr/>
            <p:nvPr/>
          </p:nvSpPr>
          <p:spPr bwMode="auto">
            <a:xfrm>
              <a:off x="5780089" y="3979863"/>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243" name="Freeform 783"/>
            <p:cNvSpPr/>
            <p:nvPr/>
          </p:nvSpPr>
          <p:spPr bwMode="auto">
            <a:xfrm>
              <a:off x="5695951" y="4000501"/>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244" name="Freeform 784"/>
            <p:cNvSpPr/>
            <p:nvPr/>
          </p:nvSpPr>
          <p:spPr bwMode="auto">
            <a:xfrm>
              <a:off x="5695951" y="3930651"/>
              <a:ext cx="203200" cy="119063"/>
            </a:xfrm>
            <a:custGeom>
              <a:avLst/>
              <a:gdLst>
                <a:gd name="T0" fmla="*/ 128 w 128"/>
                <a:gd name="T1" fmla="*/ 31 h 75"/>
                <a:gd name="T2" fmla="*/ 53 w 128"/>
                <a:gd name="T3" fmla="*/ 75 h 75"/>
                <a:gd name="T4" fmla="*/ 0 w 128"/>
                <a:gd name="T5" fmla="*/ 44 h 75"/>
                <a:gd name="T6" fmla="*/ 76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785"/>
            <p:cNvSpPr/>
            <p:nvPr/>
          </p:nvSpPr>
          <p:spPr bwMode="auto">
            <a:xfrm>
              <a:off x="5780089" y="3954463"/>
              <a:ext cx="119063" cy="98425"/>
            </a:xfrm>
            <a:custGeom>
              <a:avLst/>
              <a:gdLst>
                <a:gd name="T0" fmla="*/ 75 w 75"/>
                <a:gd name="T1" fmla="*/ 0 h 62"/>
                <a:gd name="T2" fmla="*/ 75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6" name="Freeform 786"/>
            <p:cNvSpPr/>
            <p:nvPr/>
          </p:nvSpPr>
          <p:spPr bwMode="auto">
            <a:xfrm>
              <a:off x="5695951" y="3976688"/>
              <a:ext cx="84138" cy="76200"/>
            </a:xfrm>
            <a:custGeom>
              <a:avLst/>
              <a:gdLst>
                <a:gd name="T0" fmla="*/ 53 w 53"/>
                <a:gd name="T1" fmla="*/ 31 h 48"/>
                <a:gd name="T2" fmla="*/ 53 w 53"/>
                <a:gd name="T3" fmla="*/ 48 h 48"/>
                <a:gd name="T4" fmla="*/ 0 w 53"/>
                <a:gd name="T5" fmla="*/ 17 h 48"/>
                <a:gd name="T6" fmla="*/ 0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0"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7" name="Freeform 787"/>
            <p:cNvSpPr/>
            <p:nvPr/>
          </p:nvSpPr>
          <p:spPr bwMode="auto">
            <a:xfrm>
              <a:off x="5695951" y="3906838"/>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8" name="Freeform 789"/>
            <p:cNvSpPr/>
            <p:nvPr/>
          </p:nvSpPr>
          <p:spPr bwMode="auto">
            <a:xfrm>
              <a:off x="5962651" y="4452938"/>
              <a:ext cx="120650" cy="98425"/>
            </a:xfrm>
            <a:custGeom>
              <a:avLst/>
              <a:gdLst>
                <a:gd name="T0" fmla="*/ 76 w 76"/>
                <a:gd name="T1" fmla="*/ 0 h 62"/>
                <a:gd name="T2" fmla="*/ 74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9" name="Freeform 790"/>
            <p:cNvSpPr/>
            <p:nvPr/>
          </p:nvSpPr>
          <p:spPr bwMode="auto">
            <a:xfrm>
              <a:off x="5876926" y="4475163"/>
              <a:ext cx="85725" cy="76200"/>
            </a:xfrm>
            <a:custGeom>
              <a:avLst/>
              <a:gdLst>
                <a:gd name="T0" fmla="*/ 54 w 54"/>
                <a:gd name="T1" fmla="*/ 30 h 48"/>
                <a:gd name="T2" fmla="*/ 54 w 54"/>
                <a:gd name="T3" fmla="*/ 48 h 48"/>
                <a:gd name="T4" fmla="*/ 0 w 54"/>
                <a:gd name="T5" fmla="*/ 17 h 48"/>
                <a:gd name="T6" fmla="*/ 2 w 54"/>
                <a:gd name="T7" fmla="*/ 0 h 48"/>
                <a:gd name="T8" fmla="*/ 54 w 54"/>
                <a:gd name="T9" fmla="*/ 30 h 48"/>
              </a:gdLst>
              <a:ahLst/>
              <a:cxnLst>
                <a:cxn ang="0">
                  <a:pos x="T0" y="T1"/>
                </a:cxn>
                <a:cxn ang="0">
                  <a:pos x="T2" y="T3"/>
                </a:cxn>
                <a:cxn ang="0">
                  <a:pos x="T4" y="T5"/>
                </a:cxn>
                <a:cxn ang="0">
                  <a:pos x="T6" y="T7"/>
                </a:cxn>
                <a:cxn ang="0">
                  <a:pos x="T8" y="T9"/>
                </a:cxn>
              </a:cxnLst>
              <a:rect l="0" t="0" r="r" b="b"/>
              <a:pathLst>
                <a:path w="54" h="48">
                  <a:moveTo>
                    <a:pt x="54" y="30"/>
                  </a:moveTo>
                  <a:lnTo>
                    <a:pt x="54" y="48"/>
                  </a:lnTo>
                  <a:lnTo>
                    <a:pt x="0" y="17"/>
                  </a:lnTo>
                  <a:lnTo>
                    <a:pt x="2" y="0"/>
                  </a:lnTo>
                  <a:lnTo>
                    <a:pt x="54"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0" name="Freeform 791"/>
            <p:cNvSpPr/>
            <p:nvPr/>
          </p:nvSpPr>
          <p:spPr bwMode="auto">
            <a:xfrm>
              <a:off x="5880101" y="4406901"/>
              <a:ext cx="203200" cy="115888"/>
            </a:xfrm>
            <a:custGeom>
              <a:avLst/>
              <a:gdLst>
                <a:gd name="T0" fmla="*/ 128 w 128"/>
                <a:gd name="T1" fmla="*/ 29 h 73"/>
                <a:gd name="T2" fmla="*/ 52 w 128"/>
                <a:gd name="T3" fmla="*/ 73 h 73"/>
                <a:gd name="T4" fmla="*/ 0 w 128"/>
                <a:gd name="T5" fmla="*/ 43 h 73"/>
                <a:gd name="T6" fmla="*/ 74 w 128"/>
                <a:gd name="T7" fmla="*/ 0 h 73"/>
                <a:gd name="T8" fmla="*/ 128 w 128"/>
                <a:gd name="T9" fmla="*/ 29 h 73"/>
              </a:gdLst>
              <a:ahLst/>
              <a:cxnLst>
                <a:cxn ang="0">
                  <a:pos x="T0" y="T1"/>
                </a:cxn>
                <a:cxn ang="0">
                  <a:pos x="T2" y="T3"/>
                </a:cxn>
                <a:cxn ang="0">
                  <a:pos x="T4" y="T5"/>
                </a:cxn>
                <a:cxn ang="0">
                  <a:pos x="T6" y="T7"/>
                </a:cxn>
                <a:cxn ang="0">
                  <a:pos x="T8" y="T9"/>
                </a:cxn>
              </a:cxnLst>
              <a:rect l="0" t="0" r="r" b="b"/>
              <a:pathLst>
                <a:path w="128" h="73">
                  <a:moveTo>
                    <a:pt x="128" y="29"/>
                  </a:moveTo>
                  <a:lnTo>
                    <a:pt x="52" y="73"/>
                  </a:lnTo>
                  <a:lnTo>
                    <a:pt x="0" y="43"/>
                  </a:lnTo>
                  <a:lnTo>
                    <a:pt x="74" y="0"/>
                  </a:lnTo>
                  <a:lnTo>
                    <a:pt x="128" y="2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792"/>
            <p:cNvSpPr/>
            <p:nvPr/>
          </p:nvSpPr>
          <p:spPr bwMode="auto">
            <a:xfrm>
              <a:off x="5962651" y="4084638"/>
              <a:ext cx="117475" cy="442913"/>
            </a:xfrm>
            <a:custGeom>
              <a:avLst/>
              <a:gdLst>
                <a:gd name="T0" fmla="*/ 74 w 74"/>
                <a:gd name="T1" fmla="*/ 0 h 279"/>
                <a:gd name="T2" fmla="*/ 74 w 74"/>
                <a:gd name="T3" fmla="*/ 234 h 279"/>
                <a:gd name="T4" fmla="*/ 0 w 74"/>
                <a:gd name="T5" fmla="*/ 279 h 279"/>
                <a:gd name="T6" fmla="*/ 0 w 74"/>
                <a:gd name="T7" fmla="*/ 44 h 279"/>
                <a:gd name="T8" fmla="*/ 74 w 74"/>
                <a:gd name="T9" fmla="*/ 0 h 279"/>
              </a:gdLst>
              <a:ahLst/>
              <a:cxnLst>
                <a:cxn ang="0">
                  <a:pos x="T0" y="T1"/>
                </a:cxn>
                <a:cxn ang="0">
                  <a:pos x="T2" y="T3"/>
                </a:cxn>
                <a:cxn ang="0">
                  <a:pos x="T4" y="T5"/>
                </a:cxn>
                <a:cxn ang="0">
                  <a:pos x="T6" y="T7"/>
                </a:cxn>
                <a:cxn ang="0">
                  <a:pos x="T8" y="T9"/>
                </a:cxn>
              </a:cxnLst>
              <a:rect l="0" t="0" r="r" b="b"/>
              <a:pathLst>
                <a:path w="74" h="279">
                  <a:moveTo>
                    <a:pt x="74" y="0"/>
                  </a:moveTo>
                  <a:lnTo>
                    <a:pt x="74" y="234"/>
                  </a:lnTo>
                  <a:lnTo>
                    <a:pt x="0" y="279"/>
                  </a:lnTo>
                  <a:lnTo>
                    <a:pt x="0" y="44"/>
                  </a:lnTo>
                  <a:lnTo>
                    <a:pt x="74"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252" name="Freeform 793"/>
            <p:cNvSpPr/>
            <p:nvPr/>
          </p:nvSpPr>
          <p:spPr bwMode="auto">
            <a:xfrm>
              <a:off x="5876926" y="4105276"/>
              <a:ext cx="85725" cy="422275"/>
            </a:xfrm>
            <a:custGeom>
              <a:avLst/>
              <a:gdLst>
                <a:gd name="T0" fmla="*/ 54 w 54"/>
                <a:gd name="T1" fmla="*/ 31 h 266"/>
                <a:gd name="T2" fmla="*/ 54 w 54"/>
                <a:gd name="T3" fmla="*/ 266 h 266"/>
                <a:gd name="T4" fmla="*/ 0 w 54"/>
                <a:gd name="T5" fmla="*/ 235 h 266"/>
                <a:gd name="T6" fmla="*/ 2 w 54"/>
                <a:gd name="T7" fmla="*/ 0 h 266"/>
                <a:gd name="T8" fmla="*/ 54 w 54"/>
                <a:gd name="T9" fmla="*/ 31 h 266"/>
              </a:gdLst>
              <a:ahLst/>
              <a:cxnLst>
                <a:cxn ang="0">
                  <a:pos x="T0" y="T1"/>
                </a:cxn>
                <a:cxn ang="0">
                  <a:pos x="T2" y="T3"/>
                </a:cxn>
                <a:cxn ang="0">
                  <a:pos x="T4" y="T5"/>
                </a:cxn>
                <a:cxn ang="0">
                  <a:pos x="T6" y="T7"/>
                </a:cxn>
                <a:cxn ang="0">
                  <a:pos x="T8" y="T9"/>
                </a:cxn>
              </a:cxnLst>
              <a:rect l="0" t="0" r="r" b="b"/>
              <a:pathLst>
                <a:path w="54" h="266">
                  <a:moveTo>
                    <a:pt x="54" y="31"/>
                  </a:moveTo>
                  <a:lnTo>
                    <a:pt x="54" y="266"/>
                  </a:lnTo>
                  <a:lnTo>
                    <a:pt x="0" y="235"/>
                  </a:lnTo>
                  <a:lnTo>
                    <a:pt x="2" y="0"/>
                  </a:lnTo>
                  <a:lnTo>
                    <a:pt x="54"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253" name="Freeform 794"/>
            <p:cNvSpPr/>
            <p:nvPr/>
          </p:nvSpPr>
          <p:spPr bwMode="auto">
            <a:xfrm>
              <a:off x="5880101" y="4037013"/>
              <a:ext cx="200025" cy="117475"/>
            </a:xfrm>
            <a:custGeom>
              <a:avLst/>
              <a:gdLst>
                <a:gd name="T0" fmla="*/ 126 w 126"/>
                <a:gd name="T1" fmla="*/ 30 h 74"/>
                <a:gd name="T2" fmla="*/ 52 w 126"/>
                <a:gd name="T3" fmla="*/ 74 h 74"/>
                <a:gd name="T4" fmla="*/ 0 w 126"/>
                <a:gd name="T5" fmla="*/ 43 h 74"/>
                <a:gd name="T6" fmla="*/ 74 w 126"/>
                <a:gd name="T7" fmla="*/ 0 h 74"/>
                <a:gd name="T8" fmla="*/ 126 w 126"/>
                <a:gd name="T9" fmla="*/ 30 h 74"/>
              </a:gdLst>
              <a:ahLst/>
              <a:cxnLst>
                <a:cxn ang="0">
                  <a:pos x="T0" y="T1"/>
                </a:cxn>
                <a:cxn ang="0">
                  <a:pos x="T2" y="T3"/>
                </a:cxn>
                <a:cxn ang="0">
                  <a:pos x="T4" y="T5"/>
                </a:cxn>
                <a:cxn ang="0">
                  <a:pos x="T6" y="T7"/>
                </a:cxn>
                <a:cxn ang="0">
                  <a:pos x="T8" y="T9"/>
                </a:cxn>
              </a:cxnLst>
              <a:rect l="0" t="0" r="r" b="b"/>
              <a:pathLst>
                <a:path w="126" h="74">
                  <a:moveTo>
                    <a:pt x="126" y="30"/>
                  </a:moveTo>
                  <a:lnTo>
                    <a:pt x="52" y="74"/>
                  </a:lnTo>
                  <a:lnTo>
                    <a:pt x="0" y="43"/>
                  </a:lnTo>
                  <a:lnTo>
                    <a:pt x="74" y="0"/>
                  </a:lnTo>
                  <a:lnTo>
                    <a:pt x="126" y="3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795"/>
            <p:cNvSpPr/>
            <p:nvPr/>
          </p:nvSpPr>
          <p:spPr bwMode="auto">
            <a:xfrm>
              <a:off x="5962651" y="4059238"/>
              <a:ext cx="120650" cy="98425"/>
            </a:xfrm>
            <a:custGeom>
              <a:avLst/>
              <a:gdLst>
                <a:gd name="T0" fmla="*/ 76 w 76"/>
                <a:gd name="T1" fmla="*/ 0 h 62"/>
                <a:gd name="T2" fmla="*/ 74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5" name="Freeform 796"/>
            <p:cNvSpPr/>
            <p:nvPr/>
          </p:nvSpPr>
          <p:spPr bwMode="auto">
            <a:xfrm>
              <a:off x="5876926" y="4081463"/>
              <a:ext cx="85725" cy="76200"/>
            </a:xfrm>
            <a:custGeom>
              <a:avLst/>
              <a:gdLst>
                <a:gd name="T0" fmla="*/ 54 w 54"/>
                <a:gd name="T1" fmla="*/ 31 h 48"/>
                <a:gd name="T2" fmla="*/ 54 w 54"/>
                <a:gd name="T3" fmla="*/ 48 h 48"/>
                <a:gd name="T4" fmla="*/ 0 w 54"/>
                <a:gd name="T5" fmla="*/ 17 h 48"/>
                <a:gd name="T6" fmla="*/ 2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2"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6" name="Freeform 797"/>
            <p:cNvSpPr/>
            <p:nvPr/>
          </p:nvSpPr>
          <p:spPr bwMode="auto">
            <a:xfrm>
              <a:off x="5880101" y="40132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7" name="Freeform 798"/>
            <p:cNvSpPr/>
            <p:nvPr/>
          </p:nvSpPr>
          <p:spPr bwMode="auto">
            <a:xfrm>
              <a:off x="6135689" y="4552951"/>
              <a:ext cx="119063" cy="98425"/>
            </a:xfrm>
            <a:custGeom>
              <a:avLst/>
              <a:gdLst>
                <a:gd name="T0" fmla="*/ 75 w 75"/>
                <a:gd name="T1" fmla="*/ 0 h 62"/>
                <a:gd name="T2" fmla="*/ 74 w 75"/>
                <a:gd name="T3" fmla="*/ 17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7"/>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8" name="Freeform 799"/>
            <p:cNvSpPr/>
            <p:nvPr/>
          </p:nvSpPr>
          <p:spPr bwMode="auto">
            <a:xfrm>
              <a:off x="6049964" y="4575176"/>
              <a:ext cx="85725" cy="76200"/>
            </a:xfrm>
            <a:custGeom>
              <a:avLst/>
              <a:gdLst>
                <a:gd name="T0" fmla="*/ 54 w 54"/>
                <a:gd name="T1" fmla="*/ 29 h 48"/>
                <a:gd name="T2" fmla="*/ 54 w 54"/>
                <a:gd name="T3" fmla="*/ 48 h 48"/>
                <a:gd name="T4" fmla="*/ 0 w 54"/>
                <a:gd name="T5" fmla="*/ 17 h 48"/>
                <a:gd name="T6" fmla="*/ 1 w 54"/>
                <a:gd name="T7" fmla="*/ 0 h 48"/>
                <a:gd name="T8" fmla="*/ 54 w 54"/>
                <a:gd name="T9" fmla="*/ 29 h 48"/>
              </a:gdLst>
              <a:ahLst/>
              <a:cxnLst>
                <a:cxn ang="0">
                  <a:pos x="T0" y="T1"/>
                </a:cxn>
                <a:cxn ang="0">
                  <a:pos x="T2" y="T3"/>
                </a:cxn>
                <a:cxn ang="0">
                  <a:pos x="T4" y="T5"/>
                </a:cxn>
                <a:cxn ang="0">
                  <a:pos x="T6" y="T7"/>
                </a:cxn>
                <a:cxn ang="0">
                  <a:pos x="T8" y="T9"/>
                </a:cxn>
              </a:cxnLst>
              <a:rect l="0" t="0" r="r" b="b"/>
              <a:pathLst>
                <a:path w="54" h="48">
                  <a:moveTo>
                    <a:pt x="54" y="29"/>
                  </a:moveTo>
                  <a:lnTo>
                    <a:pt x="54" y="48"/>
                  </a:lnTo>
                  <a:lnTo>
                    <a:pt x="0" y="17"/>
                  </a:lnTo>
                  <a:lnTo>
                    <a:pt x="1" y="0"/>
                  </a:lnTo>
                  <a:lnTo>
                    <a:pt x="54"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9" name="Freeform 800"/>
            <p:cNvSpPr/>
            <p:nvPr/>
          </p:nvSpPr>
          <p:spPr bwMode="auto">
            <a:xfrm>
              <a:off x="6051551" y="4503738"/>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801"/>
            <p:cNvSpPr/>
            <p:nvPr/>
          </p:nvSpPr>
          <p:spPr bwMode="auto">
            <a:xfrm>
              <a:off x="6135689" y="4184651"/>
              <a:ext cx="119063" cy="441325"/>
            </a:xfrm>
            <a:custGeom>
              <a:avLst/>
              <a:gdLst>
                <a:gd name="T0" fmla="*/ 75 w 75"/>
                <a:gd name="T1" fmla="*/ 0 h 278"/>
                <a:gd name="T2" fmla="*/ 74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4"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261" name="Freeform 802"/>
            <p:cNvSpPr/>
            <p:nvPr/>
          </p:nvSpPr>
          <p:spPr bwMode="auto">
            <a:xfrm>
              <a:off x="6051551" y="4205288"/>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262" name="Freeform 803"/>
            <p:cNvSpPr/>
            <p:nvPr/>
          </p:nvSpPr>
          <p:spPr bwMode="auto">
            <a:xfrm>
              <a:off x="6051551" y="4135438"/>
              <a:ext cx="203200" cy="119063"/>
            </a:xfrm>
            <a:custGeom>
              <a:avLst/>
              <a:gdLst>
                <a:gd name="T0" fmla="*/ 128 w 128"/>
                <a:gd name="T1" fmla="*/ 31 h 75"/>
                <a:gd name="T2" fmla="*/ 53 w 128"/>
                <a:gd name="T3" fmla="*/ 75 h 75"/>
                <a:gd name="T4" fmla="*/ 0 w 128"/>
                <a:gd name="T5" fmla="*/ 44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804"/>
            <p:cNvSpPr/>
            <p:nvPr/>
          </p:nvSpPr>
          <p:spPr bwMode="auto">
            <a:xfrm>
              <a:off x="6135689" y="4159251"/>
              <a:ext cx="119063" cy="98425"/>
            </a:xfrm>
            <a:custGeom>
              <a:avLst/>
              <a:gdLst>
                <a:gd name="T0" fmla="*/ 75 w 75"/>
                <a:gd name="T1" fmla="*/ 0 h 62"/>
                <a:gd name="T2" fmla="*/ 74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4" name="Freeform 805"/>
            <p:cNvSpPr/>
            <p:nvPr/>
          </p:nvSpPr>
          <p:spPr bwMode="auto">
            <a:xfrm>
              <a:off x="6049964" y="4181476"/>
              <a:ext cx="85725" cy="76200"/>
            </a:xfrm>
            <a:custGeom>
              <a:avLst/>
              <a:gdLst>
                <a:gd name="T0" fmla="*/ 54 w 54"/>
                <a:gd name="T1" fmla="*/ 31 h 48"/>
                <a:gd name="T2" fmla="*/ 54 w 54"/>
                <a:gd name="T3" fmla="*/ 48 h 48"/>
                <a:gd name="T4" fmla="*/ 0 w 54"/>
                <a:gd name="T5" fmla="*/ 17 h 48"/>
                <a:gd name="T6" fmla="*/ 1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1"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5" name="Freeform 806"/>
            <p:cNvSpPr/>
            <p:nvPr/>
          </p:nvSpPr>
          <p:spPr bwMode="auto">
            <a:xfrm>
              <a:off x="6051551" y="4111626"/>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6" name="Freeform 807"/>
            <p:cNvSpPr/>
            <p:nvPr/>
          </p:nvSpPr>
          <p:spPr bwMode="auto">
            <a:xfrm>
              <a:off x="6335714" y="4668838"/>
              <a:ext cx="120650" cy="98425"/>
            </a:xfrm>
            <a:custGeom>
              <a:avLst/>
              <a:gdLst>
                <a:gd name="T0" fmla="*/ 76 w 76"/>
                <a:gd name="T1" fmla="*/ 0 h 62"/>
                <a:gd name="T2" fmla="*/ 75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7" name="Freeform 808"/>
            <p:cNvSpPr/>
            <p:nvPr/>
          </p:nvSpPr>
          <p:spPr bwMode="auto">
            <a:xfrm>
              <a:off x="6251576" y="4691063"/>
              <a:ext cx="84138" cy="76200"/>
            </a:xfrm>
            <a:custGeom>
              <a:avLst/>
              <a:gdLst>
                <a:gd name="T0" fmla="*/ 53 w 53"/>
                <a:gd name="T1" fmla="*/ 30 h 48"/>
                <a:gd name="T2" fmla="*/ 53 w 53"/>
                <a:gd name="T3" fmla="*/ 48 h 48"/>
                <a:gd name="T4" fmla="*/ 0 w 53"/>
                <a:gd name="T5" fmla="*/ 17 h 48"/>
                <a:gd name="T6" fmla="*/ 1 w 53"/>
                <a:gd name="T7" fmla="*/ 0 h 48"/>
                <a:gd name="T8" fmla="*/ 53 w 53"/>
                <a:gd name="T9" fmla="*/ 30 h 48"/>
              </a:gdLst>
              <a:ahLst/>
              <a:cxnLst>
                <a:cxn ang="0">
                  <a:pos x="T0" y="T1"/>
                </a:cxn>
                <a:cxn ang="0">
                  <a:pos x="T2" y="T3"/>
                </a:cxn>
                <a:cxn ang="0">
                  <a:pos x="T4" y="T5"/>
                </a:cxn>
                <a:cxn ang="0">
                  <a:pos x="T6" y="T7"/>
                </a:cxn>
                <a:cxn ang="0">
                  <a:pos x="T8" y="T9"/>
                </a:cxn>
              </a:cxnLst>
              <a:rect l="0" t="0" r="r" b="b"/>
              <a:pathLst>
                <a:path w="53" h="48">
                  <a:moveTo>
                    <a:pt x="53" y="30"/>
                  </a:moveTo>
                  <a:lnTo>
                    <a:pt x="53" y="48"/>
                  </a:lnTo>
                  <a:lnTo>
                    <a:pt x="0" y="17"/>
                  </a:lnTo>
                  <a:lnTo>
                    <a:pt x="1" y="0"/>
                  </a:lnTo>
                  <a:lnTo>
                    <a:pt x="53"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8" name="Freeform 809"/>
            <p:cNvSpPr/>
            <p:nvPr/>
          </p:nvSpPr>
          <p:spPr bwMode="auto">
            <a:xfrm>
              <a:off x="6253164" y="4619626"/>
              <a:ext cx="203200" cy="119063"/>
            </a:xfrm>
            <a:custGeom>
              <a:avLst/>
              <a:gdLst>
                <a:gd name="T0" fmla="*/ 128 w 128"/>
                <a:gd name="T1" fmla="*/ 31 h 75"/>
                <a:gd name="T2" fmla="*/ 52 w 128"/>
                <a:gd name="T3" fmla="*/ 75 h 75"/>
                <a:gd name="T4" fmla="*/ 0 w 128"/>
                <a:gd name="T5" fmla="*/ 45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2" y="75"/>
                  </a:lnTo>
                  <a:lnTo>
                    <a:pt x="0" y="45"/>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810"/>
            <p:cNvSpPr/>
            <p:nvPr/>
          </p:nvSpPr>
          <p:spPr bwMode="auto">
            <a:xfrm>
              <a:off x="6335714" y="4300538"/>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270" name="Freeform 811"/>
            <p:cNvSpPr/>
            <p:nvPr/>
          </p:nvSpPr>
          <p:spPr bwMode="auto">
            <a:xfrm>
              <a:off x="6251576" y="4321176"/>
              <a:ext cx="84138" cy="420688"/>
            </a:xfrm>
            <a:custGeom>
              <a:avLst/>
              <a:gdLst>
                <a:gd name="T0" fmla="*/ 53 w 53"/>
                <a:gd name="T1" fmla="*/ 31 h 265"/>
                <a:gd name="T2" fmla="*/ 53 w 53"/>
                <a:gd name="T3" fmla="*/ 265 h 265"/>
                <a:gd name="T4" fmla="*/ 0 w 53"/>
                <a:gd name="T5" fmla="*/ 235 h 265"/>
                <a:gd name="T6" fmla="*/ 1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1"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271" name="Freeform 812"/>
            <p:cNvSpPr/>
            <p:nvPr/>
          </p:nvSpPr>
          <p:spPr bwMode="auto">
            <a:xfrm>
              <a:off x="6253164" y="4251326"/>
              <a:ext cx="201613" cy="119063"/>
            </a:xfrm>
            <a:custGeom>
              <a:avLst/>
              <a:gdLst>
                <a:gd name="T0" fmla="*/ 127 w 127"/>
                <a:gd name="T1" fmla="*/ 31 h 75"/>
                <a:gd name="T2" fmla="*/ 52 w 127"/>
                <a:gd name="T3" fmla="*/ 75 h 75"/>
                <a:gd name="T4" fmla="*/ 0 w 127"/>
                <a:gd name="T5" fmla="*/ 44 h 75"/>
                <a:gd name="T6" fmla="*/ 74 w 127"/>
                <a:gd name="T7" fmla="*/ 0 h 75"/>
                <a:gd name="T8" fmla="*/ 127 w 127"/>
                <a:gd name="T9" fmla="*/ 31 h 75"/>
              </a:gdLst>
              <a:ahLst/>
              <a:cxnLst>
                <a:cxn ang="0">
                  <a:pos x="T0" y="T1"/>
                </a:cxn>
                <a:cxn ang="0">
                  <a:pos x="T2" y="T3"/>
                </a:cxn>
                <a:cxn ang="0">
                  <a:pos x="T4" y="T5"/>
                </a:cxn>
                <a:cxn ang="0">
                  <a:pos x="T6" y="T7"/>
                </a:cxn>
                <a:cxn ang="0">
                  <a:pos x="T8" y="T9"/>
                </a:cxn>
              </a:cxnLst>
              <a:rect l="0" t="0" r="r" b="b"/>
              <a:pathLst>
                <a:path w="127" h="75">
                  <a:moveTo>
                    <a:pt x="127" y="31"/>
                  </a:moveTo>
                  <a:lnTo>
                    <a:pt x="52" y="75"/>
                  </a:lnTo>
                  <a:lnTo>
                    <a:pt x="0" y="44"/>
                  </a:lnTo>
                  <a:lnTo>
                    <a:pt x="74" y="0"/>
                  </a:lnTo>
                  <a:lnTo>
                    <a:pt x="127"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813"/>
            <p:cNvSpPr/>
            <p:nvPr/>
          </p:nvSpPr>
          <p:spPr bwMode="auto">
            <a:xfrm>
              <a:off x="6335714" y="4275138"/>
              <a:ext cx="120650" cy="98425"/>
            </a:xfrm>
            <a:custGeom>
              <a:avLst/>
              <a:gdLst>
                <a:gd name="T0" fmla="*/ 76 w 76"/>
                <a:gd name="T1" fmla="*/ 0 h 62"/>
                <a:gd name="T2" fmla="*/ 75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3" name="Freeform 814"/>
            <p:cNvSpPr/>
            <p:nvPr/>
          </p:nvSpPr>
          <p:spPr bwMode="auto">
            <a:xfrm>
              <a:off x="6251576" y="4297363"/>
              <a:ext cx="84138" cy="76200"/>
            </a:xfrm>
            <a:custGeom>
              <a:avLst/>
              <a:gdLst>
                <a:gd name="T0" fmla="*/ 53 w 53"/>
                <a:gd name="T1" fmla="*/ 31 h 48"/>
                <a:gd name="T2" fmla="*/ 53 w 53"/>
                <a:gd name="T3" fmla="*/ 48 h 48"/>
                <a:gd name="T4" fmla="*/ 0 w 53"/>
                <a:gd name="T5" fmla="*/ 17 h 48"/>
                <a:gd name="T6" fmla="*/ 1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1"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4" name="Freeform 815"/>
            <p:cNvSpPr/>
            <p:nvPr/>
          </p:nvSpPr>
          <p:spPr bwMode="auto">
            <a:xfrm>
              <a:off x="6253164" y="42291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5" name="Freeform 822"/>
            <p:cNvSpPr/>
            <p:nvPr/>
          </p:nvSpPr>
          <p:spPr bwMode="auto">
            <a:xfrm>
              <a:off x="6371433" y="1782761"/>
              <a:ext cx="363538" cy="1490663"/>
            </a:xfrm>
            <a:custGeom>
              <a:avLst/>
              <a:gdLst>
                <a:gd name="T0" fmla="*/ 225 w 229"/>
                <a:gd name="T1" fmla="*/ 0 h 939"/>
                <a:gd name="T2" fmla="*/ 229 w 229"/>
                <a:gd name="T3" fmla="*/ 809 h 939"/>
                <a:gd name="T4" fmla="*/ 4 w 229"/>
                <a:gd name="T5" fmla="*/ 939 h 939"/>
                <a:gd name="T6" fmla="*/ 0 w 229"/>
                <a:gd name="T7" fmla="*/ 130 h 939"/>
                <a:gd name="T8" fmla="*/ 225 w 229"/>
                <a:gd name="T9" fmla="*/ 0 h 939"/>
              </a:gdLst>
              <a:ahLst/>
              <a:cxnLst>
                <a:cxn ang="0">
                  <a:pos x="T0" y="T1"/>
                </a:cxn>
                <a:cxn ang="0">
                  <a:pos x="T2" y="T3"/>
                </a:cxn>
                <a:cxn ang="0">
                  <a:pos x="T4" y="T5"/>
                </a:cxn>
                <a:cxn ang="0">
                  <a:pos x="T6" y="T7"/>
                </a:cxn>
                <a:cxn ang="0">
                  <a:pos x="T8" y="T9"/>
                </a:cxn>
              </a:cxnLst>
              <a:rect l="0" t="0" r="r" b="b"/>
              <a:pathLst>
                <a:path w="229" h="939">
                  <a:moveTo>
                    <a:pt x="225" y="0"/>
                  </a:moveTo>
                  <a:lnTo>
                    <a:pt x="229" y="809"/>
                  </a:lnTo>
                  <a:lnTo>
                    <a:pt x="4" y="939"/>
                  </a:lnTo>
                  <a:lnTo>
                    <a:pt x="0" y="130"/>
                  </a:lnTo>
                  <a:lnTo>
                    <a:pt x="22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823"/>
            <p:cNvSpPr/>
            <p:nvPr/>
          </p:nvSpPr>
          <p:spPr bwMode="auto">
            <a:xfrm>
              <a:off x="6011864" y="1784351"/>
              <a:ext cx="366713" cy="1490663"/>
            </a:xfrm>
            <a:custGeom>
              <a:avLst/>
              <a:gdLst>
                <a:gd name="T0" fmla="*/ 227 w 231"/>
                <a:gd name="T1" fmla="*/ 130 h 939"/>
                <a:gd name="T2" fmla="*/ 231 w 231"/>
                <a:gd name="T3" fmla="*/ 939 h 939"/>
                <a:gd name="T4" fmla="*/ 5 w 231"/>
                <a:gd name="T5" fmla="*/ 809 h 939"/>
                <a:gd name="T6" fmla="*/ 0 w 231"/>
                <a:gd name="T7" fmla="*/ 0 h 939"/>
                <a:gd name="T8" fmla="*/ 227 w 231"/>
                <a:gd name="T9" fmla="*/ 130 h 939"/>
              </a:gdLst>
              <a:ahLst/>
              <a:cxnLst>
                <a:cxn ang="0">
                  <a:pos x="T0" y="T1"/>
                </a:cxn>
                <a:cxn ang="0">
                  <a:pos x="T2" y="T3"/>
                </a:cxn>
                <a:cxn ang="0">
                  <a:pos x="T4" y="T5"/>
                </a:cxn>
                <a:cxn ang="0">
                  <a:pos x="T6" y="T7"/>
                </a:cxn>
                <a:cxn ang="0">
                  <a:pos x="T8" y="T9"/>
                </a:cxn>
              </a:cxnLst>
              <a:rect l="0" t="0" r="r" b="b"/>
              <a:pathLst>
                <a:path w="231" h="939">
                  <a:moveTo>
                    <a:pt x="227" y="130"/>
                  </a:moveTo>
                  <a:lnTo>
                    <a:pt x="231" y="939"/>
                  </a:lnTo>
                  <a:lnTo>
                    <a:pt x="5" y="809"/>
                  </a:lnTo>
                  <a:lnTo>
                    <a:pt x="0" y="0"/>
                  </a:lnTo>
                  <a:lnTo>
                    <a:pt x="227" y="13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Freeform 824"/>
            <p:cNvSpPr/>
            <p:nvPr/>
          </p:nvSpPr>
          <p:spPr bwMode="auto">
            <a:xfrm>
              <a:off x="6011864" y="1576388"/>
              <a:ext cx="717550" cy="414338"/>
            </a:xfrm>
            <a:custGeom>
              <a:avLst/>
              <a:gdLst>
                <a:gd name="T0" fmla="*/ 452 w 452"/>
                <a:gd name="T1" fmla="*/ 131 h 261"/>
                <a:gd name="T2" fmla="*/ 227 w 452"/>
                <a:gd name="T3" fmla="*/ 261 h 261"/>
                <a:gd name="T4" fmla="*/ 0 w 452"/>
                <a:gd name="T5" fmla="*/ 131 h 261"/>
                <a:gd name="T6" fmla="*/ 225 w 452"/>
                <a:gd name="T7" fmla="*/ 0 h 261"/>
                <a:gd name="T8" fmla="*/ 452 w 452"/>
                <a:gd name="T9" fmla="*/ 131 h 261"/>
              </a:gdLst>
              <a:ahLst/>
              <a:cxnLst>
                <a:cxn ang="0">
                  <a:pos x="T0" y="T1"/>
                </a:cxn>
                <a:cxn ang="0">
                  <a:pos x="T2" y="T3"/>
                </a:cxn>
                <a:cxn ang="0">
                  <a:pos x="T4" y="T5"/>
                </a:cxn>
                <a:cxn ang="0">
                  <a:pos x="T6" y="T7"/>
                </a:cxn>
                <a:cxn ang="0">
                  <a:pos x="T8" y="T9"/>
                </a:cxn>
              </a:cxnLst>
              <a:rect l="0" t="0" r="r" b="b"/>
              <a:pathLst>
                <a:path w="452" h="261">
                  <a:moveTo>
                    <a:pt x="452" y="131"/>
                  </a:moveTo>
                  <a:lnTo>
                    <a:pt x="227" y="261"/>
                  </a:lnTo>
                  <a:lnTo>
                    <a:pt x="0" y="131"/>
                  </a:lnTo>
                  <a:lnTo>
                    <a:pt x="225" y="0"/>
                  </a:lnTo>
                  <a:lnTo>
                    <a:pt x="452" y="13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78" name="Freeform 825"/>
            <p:cNvSpPr/>
            <p:nvPr/>
          </p:nvSpPr>
          <p:spPr bwMode="auto">
            <a:xfrm>
              <a:off x="6370639" y="1711326"/>
              <a:ext cx="166688" cy="188913"/>
            </a:xfrm>
            <a:custGeom>
              <a:avLst/>
              <a:gdLst>
                <a:gd name="T0" fmla="*/ 105 w 105"/>
                <a:gd name="T1" fmla="*/ 0 h 119"/>
                <a:gd name="T2" fmla="*/ 105 w 105"/>
                <a:gd name="T3" fmla="*/ 59 h 119"/>
                <a:gd name="T4" fmla="*/ 0 w 105"/>
                <a:gd name="T5" fmla="*/ 119 h 119"/>
                <a:gd name="T6" fmla="*/ 0 w 105"/>
                <a:gd name="T7" fmla="*/ 61 h 119"/>
                <a:gd name="T8" fmla="*/ 105 w 105"/>
                <a:gd name="T9" fmla="*/ 0 h 119"/>
              </a:gdLst>
              <a:ahLst/>
              <a:cxnLst>
                <a:cxn ang="0">
                  <a:pos x="T0" y="T1"/>
                </a:cxn>
                <a:cxn ang="0">
                  <a:pos x="T2" y="T3"/>
                </a:cxn>
                <a:cxn ang="0">
                  <a:pos x="T4" y="T5"/>
                </a:cxn>
                <a:cxn ang="0">
                  <a:pos x="T6" y="T7"/>
                </a:cxn>
                <a:cxn ang="0">
                  <a:pos x="T8" y="T9"/>
                </a:cxn>
              </a:cxnLst>
              <a:rect l="0" t="0" r="r" b="b"/>
              <a:pathLst>
                <a:path w="105" h="119">
                  <a:moveTo>
                    <a:pt x="105" y="0"/>
                  </a:moveTo>
                  <a:lnTo>
                    <a:pt x="105" y="59"/>
                  </a:lnTo>
                  <a:lnTo>
                    <a:pt x="0" y="119"/>
                  </a:lnTo>
                  <a:lnTo>
                    <a:pt x="0" y="61"/>
                  </a:lnTo>
                  <a:lnTo>
                    <a:pt x="10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9" name="Freeform 826"/>
            <p:cNvSpPr/>
            <p:nvPr/>
          </p:nvSpPr>
          <p:spPr bwMode="auto">
            <a:xfrm>
              <a:off x="6203951" y="1711326"/>
              <a:ext cx="166688" cy="188913"/>
            </a:xfrm>
            <a:custGeom>
              <a:avLst/>
              <a:gdLst>
                <a:gd name="T0" fmla="*/ 105 w 105"/>
                <a:gd name="T1" fmla="*/ 61 h 119"/>
                <a:gd name="T2" fmla="*/ 105 w 105"/>
                <a:gd name="T3" fmla="*/ 119 h 119"/>
                <a:gd name="T4" fmla="*/ 0 w 105"/>
                <a:gd name="T5" fmla="*/ 59 h 119"/>
                <a:gd name="T6" fmla="*/ 0 w 105"/>
                <a:gd name="T7" fmla="*/ 0 h 119"/>
                <a:gd name="T8" fmla="*/ 105 w 105"/>
                <a:gd name="T9" fmla="*/ 61 h 119"/>
              </a:gdLst>
              <a:ahLst/>
              <a:cxnLst>
                <a:cxn ang="0">
                  <a:pos x="T0" y="T1"/>
                </a:cxn>
                <a:cxn ang="0">
                  <a:pos x="T2" y="T3"/>
                </a:cxn>
                <a:cxn ang="0">
                  <a:pos x="T4" y="T5"/>
                </a:cxn>
                <a:cxn ang="0">
                  <a:pos x="T6" y="T7"/>
                </a:cxn>
                <a:cxn ang="0">
                  <a:pos x="T8" y="T9"/>
                </a:cxn>
              </a:cxnLst>
              <a:rect l="0" t="0" r="r" b="b"/>
              <a:pathLst>
                <a:path w="105" h="119">
                  <a:moveTo>
                    <a:pt x="105" y="61"/>
                  </a:moveTo>
                  <a:lnTo>
                    <a:pt x="105" y="119"/>
                  </a:lnTo>
                  <a:lnTo>
                    <a:pt x="0" y="59"/>
                  </a:lnTo>
                  <a:lnTo>
                    <a:pt x="0" y="0"/>
                  </a:lnTo>
                  <a:lnTo>
                    <a:pt x="105" y="6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0" name="Freeform 827"/>
            <p:cNvSpPr/>
            <p:nvPr/>
          </p:nvSpPr>
          <p:spPr bwMode="auto">
            <a:xfrm>
              <a:off x="6203951" y="1616076"/>
              <a:ext cx="333375" cy="192088"/>
            </a:xfrm>
            <a:custGeom>
              <a:avLst/>
              <a:gdLst>
                <a:gd name="T0" fmla="*/ 210 w 210"/>
                <a:gd name="T1" fmla="*/ 60 h 121"/>
                <a:gd name="T2" fmla="*/ 105 w 210"/>
                <a:gd name="T3" fmla="*/ 121 h 121"/>
                <a:gd name="T4" fmla="*/ 0 w 210"/>
                <a:gd name="T5" fmla="*/ 60 h 121"/>
                <a:gd name="T6" fmla="*/ 105 w 210"/>
                <a:gd name="T7" fmla="*/ 0 h 121"/>
                <a:gd name="T8" fmla="*/ 210 w 210"/>
                <a:gd name="T9" fmla="*/ 60 h 121"/>
              </a:gdLst>
              <a:ahLst/>
              <a:cxnLst>
                <a:cxn ang="0">
                  <a:pos x="T0" y="T1"/>
                </a:cxn>
                <a:cxn ang="0">
                  <a:pos x="T2" y="T3"/>
                </a:cxn>
                <a:cxn ang="0">
                  <a:pos x="T4" y="T5"/>
                </a:cxn>
                <a:cxn ang="0">
                  <a:pos x="T6" y="T7"/>
                </a:cxn>
                <a:cxn ang="0">
                  <a:pos x="T8" y="T9"/>
                </a:cxn>
              </a:cxnLst>
              <a:rect l="0" t="0" r="r" b="b"/>
              <a:pathLst>
                <a:path w="210" h="121">
                  <a:moveTo>
                    <a:pt x="210" y="60"/>
                  </a:moveTo>
                  <a:lnTo>
                    <a:pt x="105" y="121"/>
                  </a:lnTo>
                  <a:lnTo>
                    <a:pt x="0" y="60"/>
                  </a:lnTo>
                  <a:lnTo>
                    <a:pt x="105" y="0"/>
                  </a:lnTo>
                  <a:lnTo>
                    <a:pt x="210" y="60"/>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831"/>
            <p:cNvSpPr/>
            <p:nvPr/>
          </p:nvSpPr>
          <p:spPr bwMode="auto">
            <a:xfrm>
              <a:off x="6370639" y="1493838"/>
              <a:ext cx="65088" cy="260350"/>
            </a:xfrm>
            <a:custGeom>
              <a:avLst/>
              <a:gdLst>
                <a:gd name="T0" fmla="*/ 41 w 41"/>
                <a:gd name="T1" fmla="*/ 0 h 164"/>
                <a:gd name="T2" fmla="*/ 41 w 41"/>
                <a:gd name="T3" fmla="*/ 140 h 164"/>
                <a:gd name="T4" fmla="*/ 0 w 41"/>
                <a:gd name="T5" fmla="*/ 164 h 164"/>
                <a:gd name="T6" fmla="*/ 0 w 41"/>
                <a:gd name="T7" fmla="*/ 23 h 164"/>
                <a:gd name="T8" fmla="*/ 41 w 41"/>
                <a:gd name="T9" fmla="*/ 0 h 164"/>
              </a:gdLst>
              <a:ahLst/>
              <a:cxnLst>
                <a:cxn ang="0">
                  <a:pos x="T0" y="T1"/>
                </a:cxn>
                <a:cxn ang="0">
                  <a:pos x="T2" y="T3"/>
                </a:cxn>
                <a:cxn ang="0">
                  <a:pos x="T4" y="T5"/>
                </a:cxn>
                <a:cxn ang="0">
                  <a:pos x="T6" y="T7"/>
                </a:cxn>
                <a:cxn ang="0">
                  <a:pos x="T8" y="T9"/>
                </a:cxn>
              </a:cxnLst>
              <a:rect l="0" t="0" r="r" b="b"/>
              <a:pathLst>
                <a:path w="41" h="164">
                  <a:moveTo>
                    <a:pt x="41" y="0"/>
                  </a:moveTo>
                  <a:lnTo>
                    <a:pt x="41" y="140"/>
                  </a:lnTo>
                  <a:lnTo>
                    <a:pt x="0" y="164"/>
                  </a:lnTo>
                  <a:lnTo>
                    <a:pt x="0" y="23"/>
                  </a:lnTo>
                  <a:lnTo>
                    <a:pt x="41"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82" name="Freeform 832"/>
            <p:cNvSpPr/>
            <p:nvPr/>
          </p:nvSpPr>
          <p:spPr bwMode="auto">
            <a:xfrm>
              <a:off x="6305551" y="1493838"/>
              <a:ext cx="65088" cy="260350"/>
            </a:xfrm>
            <a:custGeom>
              <a:avLst/>
              <a:gdLst>
                <a:gd name="T0" fmla="*/ 41 w 41"/>
                <a:gd name="T1" fmla="*/ 23 h 164"/>
                <a:gd name="T2" fmla="*/ 41 w 41"/>
                <a:gd name="T3" fmla="*/ 164 h 164"/>
                <a:gd name="T4" fmla="*/ 0 w 41"/>
                <a:gd name="T5" fmla="*/ 140 h 164"/>
                <a:gd name="T6" fmla="*/ 0 w 41"/>
                <a:gd name="T7" fmla="*/ 0 h 164"/>
                <a:gd name="T8" fmla="*/ 41 w 41"/>
                <a:gd name="T9" fmla="*/ 23 h 164"/>
              </a:gdLst>
              <a:ahLst/>
              <a:cxnLst>
                <a:cxn ang="0">
                  <a:pos x="T0" y="T1"/>
                </a:cxn>
                <a:cxn ang="0">
                  <a:pos x="T2" y="T3"/>
                </a:cxn>
                <a:cxn ang="0">
                  <a:pos x="T4" y="T5"/>
                </a:cxn>
                <a:cxn ang="0">
                  <a:pos x="T6" y="T7"/>
                </a:cxn>
                <a:cxn ang="0">
                  <a:pos x="T8" y="T9"/>
                </a:cxn>
              </a:cxnLst>
              <a:rect l="0" t="0" r="r" b="b"/>
              <a:pathLst>
                <a:path w="41" h="164">
                  <a:moveTo>
                    <a:pt x="41" y="23"/>
                  </a:moveTo>
                  <a:lnTo>
                    <a:pt x="41" y="164"/>
                  </a:lnTo>
                  <a:lnTo>
                    <a:pt x="0" y="140"/>
                  </a:lnTo>
                  <a:lnTo>
                    <a:pt x="0" y="0"/>
                  </a:lnTo>
                  <a:lnTo>
                    <a:pt x="41" y="2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83" name="Freeform 833"/>
            <p:cNvSpPr/>
            <p:nvPr/>
          </p:nvSpPr>
          <p:spPr bwMode="auto">
            <a:xfrm>
              <a:off x="6305551" y="1455738"/>
              <a:ext cx="130175" cy="74613"/>
            </a:xfrm>
            <a:custGeom>
              <a:avLst/>
              <a:gdLst>
                <a:gd name="T0" fmla="*/ 82 w 82"/>
                <a:gd name="T1" fmla="*/ 24 h 47"/>
                <a:gd name="T2" fmla="*/ 41 w 82"/>
                <a:gd name="T3" fmla="*/ 47 h 47"/>
                <a:gd name="T4" fmla="*/ 0 w 82"/>
                <a:gd name="T5" fmla="*/ 24 h 47"/>
                <a:gd name="T6" fmla="*/ 41 w 82"/>
                <a:gd name="T7" fmla="*/ 0 h 47"/>
                <a:gd name="T8" fmla="*/ 82 w 82"/>
                <a:gd name="T9" fmla="*/ 24 h 47"/>
              </a:gdLst>
              <a:ahLst/>
              <a:cxnLst>
                <a:cxn ang="0">
                  <a:pos x="T0" y="T1"/>
                </a:cxn>
                <a:cxn ang="0">
                  <a:pos x="T2" y="T3"/>
                </a:cxn>
                <a:cxn ang="0">
                  <a:pos x="T4" y="T5"/>
                </a:cxn>
                <a:cxn ang="0">
                  <a:pos x="T6" y="T7"/>
                </a:cxn>
                <a:cxn ang="0">
                  <a:pos x="T8" y="T9"/>
                </a:cxn>
              </a:cxnLst>
              <a:rect l="0" t="0" r="r" b="b"/>
              <a:pathLst>
                <a:path w="82" h="47">
                  <a:moveTo>
                    <a:pt x="82" y="24"/>
                  </a:moveTo>
                  <a:lnTo>
                    <a:pt x="41" y="47"/>
                  </a:lnTo>
                  <a:lnTo>
                    <a:pt x="0" y="24"/>
                  </a:lnTo>
                  <a:lnTo>
                    <a:pt x="41" y="0"/>
                  </a:lnTo>
                  <a:lnTo>
                    <a:pt x="82" y="24"/>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834"/>
            <p:cNvSpPr/>
            <p:nvPr/>
          </p:nvSpPr>
          <p:spPr bwMode="auto">
            <a:xfrm>
              <a:off x="6370639" y="1454151"/>
              <a:ext cx="96838" cy="109538"/>
            </a:xfrm>
            <a:custGeom>
              <a:avLst/>
              <a:gdLst>
                <a:gd name="T0" fmla="*/ 61 w 61"/>
                <a:gd name="T1" fmla="*/ 0 h 69"/>
                <a:gd name="T2" fmla="*/ 61 w 61"/>
                <a:gd name="T3" fmla="*/ 33 h 69"/>
                <a:gd name="T4" fmla="*/ 0 w 61"/>
                <a:gd name="T5" fmla="*/ 69 h 69"/>
                <a:gd name="T6" fmla="*/ 0 w 61"/>
                <a:gd name="T7" fmla="*/ 36 h 69"/>
                <a:gd name="T8" fmla="*/ 61 w 61"/>
                <a:gd name="T9" fmla="*/ 0 h 69"/>
              </a:gdLst>
              <a:ahLst/>
              <a:cxnLst>
                <a:cxn ang="0">
                  <a:pos x="T0" y="T1"/>
                </a:cxn>
                <a:cxn ang="0">
                  <a:pos x="T2" y="T3"/>
                </a:cxn>
                <a:cxn ang="0">
                  <a:pos x="T4" y="T5"/>
                </a:cxn>
                <a:cxn ang="0">
                  <a:pos x="T6" y="T7"/>
                </a:cxn>
                <a:cxn ang="0">
                  <a:pos x="T8" y="T9"/>
                </a:cxn>
              </a:cxnLst>
              <a:rect l="0" t="0" r="r" b="b"/>
              <a:pathLst>
                <a:path w="61" h="69">
                  <a:moveTo>
                    <a:pt x="61" y="0"/>
                  </a:moveTo>
                  <a:lnTo>
                    <a:pt x="61" y="33"/>
                  </a:lnTo>
                  <a:lnTo>
                    <a:pt x="0" y="69"/>
                  </a:lnTo>
                  <a:lnTo>
                    <a:pt x="0" y="36"/>
                  </a:lnTo>
                  <a:lnTo>
                    <a:pt x="61"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5" name="Freeform 835"/>
            <p:cNvSpPr/>
            <p:nvPr/>
          </p:nvSpPr>
          <p:spPr bwMode="auto">
            <a:xfrm>
              <a:off x="6272214" y="1454151"/>
              <a:ext cx="98425" cy="109538"/>
            </a:xfrm>
            <a:custGeom>
              <a:avLst/>
              <a:gdLst>
                <a:gd name="T0" fmla="*/ 62 w 62"/>
                <a:gd name="T1" fmla="*/ 36 h 69"/>
                <a:gd name="T2" fmla="*/ 62 w 62"/>
                <a:gd name="T3" fmla="*/ 69 h 69"/>
                <a:gd name="T4" fmla="*/ 0 w 62"/>
                <a:gd name="T5" fmla="*/ 33 h 69"/>
                <a:gd name="T6" fmla="*/ 0 w 62"/>
                <a:gd name="T7" fmla="*/ 0 h 69"/>
                <a:gd name="T8" fmla="*/ 62 w 62"/>
                <a:gd name="T9" fmla="*/ 36 h 69"/>
              </a:gdLst>
              <a:ahLst/>
              <a:cxnLst>
                <a:cxn ang="0">
                  <a:pos x="T0" y="T1"/>
                </a:cxn>
                <a:cxn ang="0">
                  <a:pos x="T2" y="T3"/>
                </a:cxn>
                <a:cxn ang="0">
                  <a:pos x="T4" y="T5"/>
                </a:cxn>
                <a:cxn ang="0">
                  <a:pos x="T6" y="T7"/>
                </a:cxn>
                <a:cxn ang="0">
                  <a:pos x="T8" y="T9"/>
                </a:cxn>
              </a:cxnLst>
              <a:rect l="0" t="0" r="r" b="b"/>
              <a:pathLst>
                <a:path w="62" h="69">
                  <a:moveTo>
                    <a:pt x="62" y="36"/>
                  </a:moveTo>
                  <a:lnTo>
                    <a:pt x="62" y="69"/>
                  </a:lnTo>
                  <a:lnTo>
                    <a:pt x="0" y="33"/>
                  </a:lnTo>
                  <a:lnTo>
                    <a:pt x="0" y="0"/>
                  </a:lnTo>
                  <a:lnTo>
                    <a:pt x="62" y="3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6" name="Freeform 836"/>
            <p:cNvSpPr/>
            <p:nvPr/>
          </p:nvSpPr>
          <p:spPr bwMode="auto">
            <a:xfrm>
              <a:off x="6272214" y="1397001"/>
              <a:ext cx="195263" cy="114300"/>
            </a:xfrm>
            <a:custGeom>
              <a:avLst/>
              <a:gdLst>
                <a:gd name="T0" fmla="*/ 123 w 123"/>
                <a:gd name="T1" fmla="*/ 36 h 72"/>
                <a:gd name="T2" fmla="*/ 62 w 123"/>
                <a:gd name="T3" fmla="*/ 72 h 72"/>
                <a:gd name="T4" fmla="*/ 0 w 123"/>
                <a:gd name="T5" fmla="*/ 36 h 72"/>
                <a:gd name="T6" fmla="*/ 62 w 123"/>
                <a:gd name="T7" fmla="*/ 0 h 72"/>
                <a:gd name="T8" fmla="*/ 123 w 123"/>
                <a:gd name="T9" fmla="*/ 36 h 72"/>
              </a:gdLst>
              <a:ahLst/>
              <a:cxnLst>
                <a:cxn ang="0">
                  <a:pos x="T0" y="T1"/>
                </a:cxn>
                <a:cxn ang="0">
                  <a:pos x="T2" y="T3"/>
                </a:cxn>
                <a:cxn ang="0">
                  <a:pos x="T4" y="T5"/>
                </a:cxn>
                <a:cxn ang="0">
                  <a:pos x="T6" y="T7"/>
                </a:cxn>
                <a:cxn ang="0">
                  <a:pos x="T8" y="T9"/>
                </a:cxn>
              </a:cxnLst>
              <a:rect l="0" t="0" r="r" b="b"/>
              <a:pathLst>
                <a:path w="123" h="72">
                  <a:moveTo>
                    <a:pt x="123" y="36"/>
                  </a:moveTo>
                  <a:lnTo>
                    <a:pt x="62" y="72"/>
                  </a:lnTo>
                  <a:lnTo>
                    <a:pt x="0" y="36"/>
                  </a:lnTo>
                  <a:lnTo>
                    <a:pt x="62" y="0"/>
                  </a:lnTo>
                  <a:lnTo>
                    <a:pt x="123" y="3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837"/>
            <p:cNvSpPr/>
            <p:nvPr/>
          </p:nvSpPr>
          <p:spPr bwMode="auto">
            <a:xfrm>
              <a:off x="6370639" y="1189038"/>
              <a:ext cx="41275" cy="288925"/>
            </a:xfrm>
            <a:custGeom>
              <a:avLst/>
              <a:gdLst>
                <a:gd name="T0" fmla="*/ 26 w 26"/>
                <a:gd name="T1" fmla="*/ 0 h 182"/>
                <a:gd name="T2" fmla="*/ 26 w 26"/>
                <a:gd name="T3" fmla="*/ 167 h 182"/>
                <a:gd name="T4" fmla="*/ 0 w 26"/>
                <a:gd name="T5" fmla="*/ 182 h 182"/>
                <a:gd name="T6" fmla="*/ 0 w 26"/>
                <a:gd name="T7" fmla="*/ 15 h 182"/>
                <a:gd name="T8" fmla="*/ 26 w 26"/>
                <a:gd name="T9" fmla="*/ 0 h 182"/>
              </a:gdLst>
              <a:ahLst/>
              <a:cxnLst>
                <a:cxn ang="0">
                  <a:pos x="T0" y="T1"/>
                </a:cxn>
                <a:cxn ang="0">
                  <a:pos x="T2" y="T3"/>
                </a:cxn>
                <a:cxn ang="0">
                  <a:pos x="T4" y="T5"/>
                </a:cxn>
                <a:cxn ang="0">
                  <a:pos x="T6" y="T7"/>
                </a:cxn>
                <a:cxn ang="0">
                  <a:pos x="T8" y="T9"/>
                </a:cxn>
              </a:cxnLst>
              <a:rect l="0" t="0" r="r" b="b"/>
              <a:pathLst>
                <a:path w="26" h="182">
                  <a:moveTo>
                    <a:pt x="26" y="0"/>
                  </a:moveTo>
                  <a:lnTo>
                    <a:pt x="26" y="167"/>
                  </a:lnTo>
                  <a:lnTo>
                    <a:pt x="0" y="182"/>
                  </a:lnTo>
                  <a:lnTo>
                    <a:pt x="0" y="15"/>
                  </a:lnTo>
                  <a:lnTo>
                    <a:pt x="26"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88" name="Freeform 838"/>
            <p:cNvSpPr/>
            <p:nvPr/>
          </p:nvSpPr>
          <p:spPr bwMode="auto">
            <a:xfrm>
              <a:off x="6329364" y="1189038"/>
              <a:ext cx="41275" cy="288925"/>
            </a:xfrm>
            <a:custGeom>
              <a:avLst/>
              <a:gdLst>
                <a:gd name="T0" fmla="*/ 26 w 26"/>
                <a:gd name="T1" fmla="*/ 15 h 182"/>
                <a:gd name="T2" fmla="*/ 26 w 26"/>
                <a:gd name="T3" fmla="*/ 182 h 182"/>
                <a:gd name="T4" fmla="*/ 0 w 26"/>
                <a:gd name="T5" fmla="*/ 167 h 182"/>
                <a:gd name="T6" fmla="*/ 0 w 26"/>
                <a:gd name="T7" fmla="*/ 0 h 182"/>
                <a:gd name="T8" fmla="*/ 26 w 26"/>
                <a:gd name="T9" fmla="*/ 15 h 182"/>
              </a:gdLst>
              <a:ahLst/>
              <a:cxnLst>
                <a:cxn ang="0">
                  <a:pos x="T0" y="T1"/>
                </a:cxn>
                <a:cxn ang="0">
                  <a:pos x="T2" y="T3"/>
                </a:cxn>
                <a:cxn ang="0">
                  <a:pos x="T4" y="T5"/>
                </a:cxn>
                <a:cxn ang="0">
                  <a:pos x="T6" y="T7"/>
                </a:cxn>
                <a:cxn ang="0">
                  <a:pos x="T8" y="T9"/>
                </a:cxn>
              </a:cxnLst>
              <a:rect l="0" t="0" r="r" b="b"/>
              <a:pathLst>
                <a:path w="26" h="182">
                  <a:moveTo>
                    <a:pt x="26" y="15"/>
                  </a:moveTo>
                  <a:lnTo>
                    <a:pt x="26" y="182"/>
                  </a:lnTo>
                  <a:lnTo>
                    <a:pt x="0" y="167"/>
                  </a:lnTo>
                  <a:lnTo>
                    <a:pt x="0" y="0"/>
                  </a:lnTo>
                  <a:lnTo>
                    <a:pt x="26" y="1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89" name="Freeform 839"/>
            <p:cNvSpPr/>
            <p:nvPr/>
          </p:nvSpPr>
          <p:spPr bwMode="auto">
            <a:xfrm>
              <a:off x="6329364" y="1166813"/>
              <a:ext cx="82550" cy="46038"/>
            </a:xfrm>
            <a:custGeom>
              <a:avLst/>
              <a:gdLst>
                <a:gd name="T0" fmla="*/ 52 w 52"/>
                <a:gd name="T1" fmla="*/ 14 h 29"/>
                <a:gd name="T2" fmla="*/ 26 w 52"/>
                <a:gd name="T3" fmla="*/ 29 h 29"/>
                <a:gd name="T4" fmla="*/ 0 w 52"/>
                <a:gd name="T5" fmla="*/ 14 h 29"/>
                <a:gd name="T6" fmla="*/ 26 w 52"/>
                <a:gd name="T7" fmla="*/ 0 h 29"/>
                <a:gd name="T8" fmla="*/ 52 w 52"/>
                <a:gd name="T9" fmla="*/ 14 h 29"/>
              </a:gdLst>
              <a:ahLst/>
              <a:cxnLst>
                <a:cxn ang="0">
                  <a:pos x="T0" y="T1"/>
                </a:cxn>
                <a:cxn ang="0">
                  <a:pos x="T2" y="T3"/>
                </a:cxn>
                <a:cxn ang="0">
                  <a:pos x="T4" y="T5"/>
                </a:cxn>
                <a:cxn ang="0">
                  <a:pos x="T6" y="T7"/>
                </a:cxn>
                <a:cxn ang="0">
                  <a:pos x="T8" y="T9"/>
                </a:cxn>
              </a:cxnLst>
              <a:rect l="0" t="0" r="r" b="b"/>
              <a:pathLst>
                <a:path w="52" h="29">
                  <a:moveTo>
                    <a:pt x="52" y="14"/>
                  </a:moveTo>
                  <a:lnTo>
                    <a:pt x="26" y="29"/>
                  </a:lnTo>
                  <a:lnTo>
                    <a:pt x="0" y="14"/>
                  </a:lnTo>
                  <a:lnTo>
                    <a:pt x="26" y="0"/>
                  </a:lnTo>
                  <a:lnTo>
                    <a:pt x="52"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90" name="Freeform 840"/>
            <p:cNvSpPr/>
            <p:nvPr/>
          </p:nvSpPr>
          <p:spPr bwMode="auto">
            <a:xfrm>
              <a:off x="6484939" y="3057526"/>
              <a:ext cx="257175" cy="207963"/>
            </a:xfrm>
            <a:custGeom>
              <a:avLst/>
              <a:gdLst>
                <a:gd name="T0" fmla="*/ 162 w 162"/>
                <a:gd name="T1" fmla="*/ 0 h 131"/>
                <a:gd name="T2" fmla="*/ 161 w 162"/>
                <a:gd name="T3" fmla="*/ 37 h 131"/>
                <a:gd name="T4" fmla="*/ 0 w 162"/>
                <a:gd name="T5" fmla="*/ 131 h 131"/>
                <a:gd name="T6" fmla="*/ 0 w 162"/>
                <a:gd name="T7" fmla="*/ 93 h 131"/>
                <a:gd name="T8" fmla="*/ 162 w 162"/>
                <a:gd name="T9" fmla="*/ 0 h 131"/>
              </a:gdLst>
              <a:ahLst/>
              <a:cxnLst>
                <a:cxn ang="0">
                  <a:pos x="T0" y="T1"/>
                </a:cxn>
                <a:cxn ang="0">
                  <a:pos x="T2" y="T3"/>
                </a:cxn>
                <a:cxn ang="0">
                  <a:pos x="T4" y="T5"/>
                </a:cxn>
                <a:cxn ang="0">
                  <a:pos x="T6" y="T7"/>
                </a:cxn>
                <a:cxn ang="0">
                  <a:pos x="T8" y="T9"/>
                </a:cxn>
              </a:cxnLst>
              <a:rect l="0" t="0" r="r" b="b"/>
              <a:pathLst>
                <a:path w="162" h="131">
                  <a:moveTo>
                    <a:pt x="162" y="0"/>
                  </a:moveTo>
                  <a:lnTo>
                    <a:pt x="161" y="37"/>
                  </a:lnTo>
                  <a:lnTo>
                    <a:pt x="0" y="131"/>
                  </a:lnTo>
                  <a:lnTo>
                    <a:pt x="0" y="93"/>
                  </a:lnTo>
                  <a:lnTo>
                    <a:pt x="162"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1" name="Freeform 841"/>
            <p:cNvSpPr/>
            <p:nvPr/>
          </p:nvSpPr>
          <p:spPr bwMode="auto">
            <a:xfrm>
              <a:off x="6440489" y="3179763"/>
              <a:ext cx="44450" cy="85725"/>
            </a:xfrm>
            <a:custGeom>
              <a:avLst/>
              <a:gdLst>
                <a:gd name="T0" fmla="*/ 28 w 28"/>
                <a:gd name="T1" fmla="*/ 16 h 54"/>
                <a:gd name="T2" fmla="*/ 28 w 28"/>
                <a:gd name="T3" fmla="*/ 54 h 54"/>
                <a:gd name="T4" fmla="*/ 0 w 28"/>
                <a:gd name="T5" fmla="*/ 37 h 54"/>
                <a:gd name="T6" fmla="*/ 0 w 28"/>
                <a:gd name="T7" fmla="*/ 0 h 54"/>
                <a:gd name="T8" fmla="*/ 28 w 28"/>
                <a:gd name="T9" fmla="*/ 16 h 54"/>
              </a:gdLst>
              <a:ahLst/>
              <a:cxnLst>
                <a:cxn ang="0">
                  <a:pos x="T0" y="T1"/>
                </a:cxn>
                <a:cxn ang="0">
                  <a:pos x="T2" y="T3"/>
                </a:cxn>
                <a:cxn ang="0">
                  <a:pos x="T4" y="T5"/>
                </a:cxn>
                <a:cxn ang="0">
                  <a:pos x="T6" y="T7"/>
                </a:cxn>
                <a:cxn ang="0">
                  <a:pos x="T8" y="T9"/>
                </a:cxn>
              </a:cxnLst>
              <a:rect l="0" t="0" r="r" b="b"/>
              <a:pathLst>
                <a:path w="28" h="54">
                  <a:moveTo>
                    <a:pt x="28" y="16"/>
                  </a:moveTo>
                  <a:lnTo>
                    <a:pt x="28" y="54"/>
                  </a:lnTo>
                  <a:lnTo>
                    <a:pt x="0" y="37"/>
                  </a:lnTo>
                  <a:lnTo>
                    <a:pt x="0" y="0"/>
                  </a:lnTo>
                  <a:lnTo>
                    <a:pt x="28" y="16"/>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2" name="Freeform 842"/>
            <p:cNvSpPr/>
            <p:nvPr/>
          </p:nvSpPr>
          <p:spPr bwMode="auto">
            <a:xfrm>
              <a:off x="6440489" y="3032126"/>
              <a:ext cx="301625" cy="173038"/>
            </a:xfrm>
            <a:custGeom>
              <a:avLst/>
              <a:gdLst>
                <a:gd name="T0" fmla="*/ 190 w 190"/>
                <a:gd name="T1" fmla="*/ 16 h 109"/>
                <a:gd name="T2" fmla="*/ 28 w 190"/>
                <a:gd name="T3" fmla="*/ 109 h 109"/>
                <a:gd name="T4" fmla="*/ 0 w 190"/>
                <a:gd name="T5" fmla="*/ 93 h 109"/>
                <a:gd name="T6" fmla="*/ 162 w 190"/>
                <a:gd name="T7" fmla="*/ 0 h 109"/>
                <a:gd name="T8" fmla="*/ 190 w 190"/>
                <a:gd name="T9" fmla="*/ 16 h 109"/>
              </a:gdLst>
              <a:ahLst/>
              <a:cxnLst>
                <a:cxn ang="0">
                  <a:pos x="T0" y="T1"/>
                </a:cxn>
                <a:cxn ang="0">
                  <a:pos x="T2" y="T3"/>
                </a:cxn>
                <a:cxn ang="0">
                  <a:pos x="T4" y="T5"/>
                </a:cxn>
                <a:cxn ang="0">
                  <a:pos x="T6" y="T7"/>
                </a:cxn>
                <a:cxn ang="0">
                  <a:pos x="T8" y="T9"/>
                </a:cxn>
              </a:cxnLst>
              <a:rect l="0" t="0" r="r" b="b"/>
              <a:pathLst>
                <a:path w="190" h="109">
                  <a:moveTo>
                    <a:pt x="190" y="16"/>
                  </a:moveTo>
                  <a:lnTo>
                    <a:pt x="28" y="109"/>
                  </a:lnTo>
                  <a:lnTo>
                    <a:pt x="0" y="93"/>
                  </a:lnTo>
                  <a:lnTo>
                    <a:pt x="162" y="0"/>
                  </a:lnTo>
                  <a:lnTo>
                    <a:pt x="190" y="1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93" name="Freeform 843"/>
            <p:cNvSpPr/>
            <p:nvPr/>
          </p:nvSpPr>
          <p:spPr bwMode="auto">
            <a:xfrm>
              <a:off x="4408489" y="3395663"/>
              <a:ext cx="136525" cy="736600"/>
            </a:xfrm>
            <a:custGeom>
              <a:avLst/>
              <a:gdLst>
                <a:gd name="T0" fmla="*/ 86 w 86"/>
                <a:gd name="T1" fmla="*/ 0 h 464"/>
                <a:gd name="T2" fmla="*/ 86 w 86"/>
                <a:gd name="T3" fmla="*/ 414 h 464"/>
                <a:gd name="T4" fmla="*/ 0 w 86"/>
                <a:gd name="T5" fmla="*/ 464 h 464"/>
                <a:gd name="T6" fmla="*/ 0 w 86"/>
                <a:gd name="T7" fmla="*/ 49 h 464"/>
                <a:gd name="T8" fmla="*/ 86 w 86"/>
                <a:gd name="T9" fmla="*/ 0 h 464"/>
              </a:gdLst>
              <a:ahLst/>
              <a:cxnLst>
                <a:cxn ang="0">
                  <a:pos x="T0" y="T1"/>
                </a:cxn>
                <a:cxn ang="0">
                  <a:pos x="T2" y="T3"/>
                </a:cxn>
                <a:cxn ang="0">
                  <a:pos x="T4" y="T5"/>
                </a:cxn>
                <a:cxn ang="0">
                  <a:pos x="T6" y="T7"/>
                </a:cxn>
                <a:cxn ang="0">
                  <a:pos x="T8" y="T9"/>
                </a:cxn>
              </a:cxnLst>
              <a:rect l="0" t="0" r="r" b="b"/>
              <a:pathLst>
                <a:path w="86" h="464">
                  <a:moveTo>
                    <a:pt x="86" y="0"/>
                  </a:moveTo>
                  <a:lnTo>
                    <a:pt x="86" y="414"/>
                  </a:lnTo>
                  <a:lnTo>
                    <a:pt x="0" y="464"/>
                  </a:lnTo>
                  <a:lnTo>
                    <a:pt x="0" y="49"/>
                  </a:lnTo>
                  <a:lnTo>
                    <a:pt x="8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Freeform 844"/>
            <p:cNvSpPr/>
            <p:nvPr/>
          </p:nvSpPr>
          <p:spPr bwMode="auto">
            <a:xfrm>
              <a:off x="4268789" y="3395663"/>
              <a:ext cx="139700" cy="736600"/>
            </a:xfrm>
            <a:custGeom>
              <a:avLst/>
              <a:gdLst>
                <a:gd name="T0" fmla="*/ 88 w 88"/>
                <a:gd name="T1" fmla="*/ 49 h 464"/>
                <a:gd name="T2" fmla="*/ 88 w 88"/>
                <a:gd name="T3" fmla="*/ 464 h 464"/>
                <a:gd name="T4" fmla="*/ 0 w 88"/>
                <a:gd name="T5" fmla="*/ 414 h 464"/>
                <a:gd name="T6" fmla="*/ 1 w 88"/>
                <a:gd name="T7" fmla="*/ 0 h 464"/>
                <a:gd name="T8" fmla="*/ 88 w 88"/>
                <a:gd name="T9" fmla="*/ 49 h 464"/>
              </a:gdLst>
              <a:ahLst/>
              <a:cxnLst>
                <a:cxn ang="0">
                  <a:pos x="T0" y="T1"/>
                </a:cxn>
                <a:cxn ang="0">
                  <a:pos x="T2" y="T3"/>
                </a:cxn>
                <a:cxn ang="0">
                  <a:pos x="T4" y="T5"/>
                </a:cxn>
                <a:cxn ang="0">
                  <a:pos x="T6" y="T7"/>
                </a:cxn>
                <a:cxn ang="0">
                  <a:pos x="T8" y="T9"/>
                </a:cxn>
              </a:cxnLst>
              <a:rect l="0" t="0" r="r" b="b"/>
              <a:pathLst>
                <a:path w="88" h="464">
                  <a:moveTo>
                    <a:pt x="88" y="49"/>
                  </a:moveTo>
                  <a:lnTo>
                    <a:pt x="88" y="464"/>
                  </a:lnTo>
                  <a:lnTo>
                    <a:pt x="0" y="414"/>
                  </a:lnTo>
                  <a:lnTo>
                    <a:pt x="1" y="0"/>
                  </a:lnTo>
                  <a:lnTo>
                    <a:pt x="88" y="4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5" name="Freeform 845"/>
            <p:cNvSpPr/>
            <p:nvPr/>
          </p:nvSpPr>
          <p:spPr bwMode="auto">
            <a:xfrm>
              <a:off x="4270376" y="3316288"/>
              <a:ext cx="274638" cy="157163"/>
            </a:xfrm>
            <a:custGeom>
              <a:avLst/>
              <a:gdLst>
                <a:gd name="T0" fmla="*/ 173 w 173"/>
                <a:gd name="T1" fmla="*/ 50 h 99"/>
                <a:gd name="T2" fmla="*/ 87 w 173"/>
                <a:gd name="T3" fmla="*/ 99 h 99"/>
                <a:gd name="T4" fmla="*/ 0 w 173"/>
                <a:gd name="T5" fmla="*/ 50 h 99"/>
                <a:gd name="T6" fmla="*/ 86 w 173"/>
                <a:gd name="T7" fmla="*/ 0 h 99"/>
                <a:gd name="T8" fmla="*/ 173 w 173"/>
                <a:gd name="T9" fmla="*/ 50 h 99"/>
              </a:gdLst>
              <a:ahLst/>
              <a:cxnLst>
                <a:cxn ang="0">
                  <a:pos x="T0" y="T1"/>
                </a:cxn>
                <a:cxn ang="0">
                  <a:pos x="T2" y="T3"/>
                </a:cxn>
                <a:cxn ang="0">
                  <a:pos x="T4" y="T5"/>
                </a:cxn>
                <a:cxn ang="0">
                  <a:pos x="T6" y="T7"/>
                </a:cxn>
                <a:cxn ang="0">
                  <a:pos x="T8" y="T9"/>
                </a:cxn>
              </a:cxnLst>
              <a:rect l="0" t="0" r="r" b="b"/>
              <a:pathLst>
                <a:path w="173" h="99">
                  <a:moveTo>
                    <a:pt x="173" y="50"/>
                  </a:moveTo>
                  <a:lnTo>
                    <a:pt x="87" y="99"/>
                  </a:lnTo>
                  <a:lnTo>
                    <a:pt x="0" y="50"/>
                  </a:lnTo>
                  <a:lnTo>
                    <a:pt x="86" y="0"/>
                  </a:lnTo>
                  <a:lnTo>
                    <a:pt x="173" y="5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96" name="Freeform 846"/>
            <p:cNvSpPr/>
            <p:nvPr/>
          </p:nvSpPr>
          <p:spPr bwMode="auto">
            <a:xfrm>
              <a:off x="4243389" y="3863976"/>
              <a:ext cx="95250" cy="279400"/>
            </a:xfrm>
            <a:custGeom>
              <a:avLst/>
              <a:gdLst>
                <a:gd name="T0" fmla="*/ 60 w 60"/>
                <a:gd name="T1" fmla="*/ 0 h 176"/>
                <a:gd name="T2" fmla="*/ 60 w 60"/>
                <a:gd name="T3" fmla="*/ 142 h 176"/>
                <a:gd name="T4" fmla="*/ 0 w 60"/>
                <a:gd name="T5" fmla="*/ 176 h 176"/>
                <a:gd name="T6" fmla="*/ 0 w 60"/>
                <a:gd name="T7" fmla="*/ 34 h 176"/>
                <a:gd name="T8" fmla="*/ 60 w 60"/>
                <a:gd name="T9" fmla="*/ 0 h 176"/>
              </a:gdLst>
              <a:ahLst/>
              <a:cxnLst>
                <a:cxn ang="0">
                  <a:pos x="T0" y="T1"/>
                </a:cxn>
                <a:cxn ang="0">
                  <a:pos x="T2" y="T3"/>
                </a:cxn>
                <a:cxn ang="0">
                  <a:pos x="T4" y="T5"/>
                </a:cxn>
                <a:cxn ang="0">
                  <a:pos x="T6" y="T7"/>
                </a:cxn>
                <a:cxn ang="0">
                  <a:pos x="T8" y="T9"/>
                </a:cxn>
              </a:cxnLst>
              <a:rect l="0" t="0" r="r" b="b"/>
              <a:pathLst>
                <a:path w="60" h="176">
                  <a:moveTo>
                    <a:pt x="60" y="0"/>
                  </a:moveTo>
                  <a:lnTo>
                    <a:pt x="60" y="142"/>
                  </a:lnTo>
                  <a:lnTo>
                    <a:pt x="0" y="176"/>
                  </a:lnTo>
                  <a:lnTo>
                    <a:pt x="0" y="34"/>
                  </a:lnTo>
                  <a:lnTo>
                    <a:pt x="60"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7" name="Freeform 847"/>
            <p:cNvSpPr/>
            <p:nvPr/>
          </p:nvSpPr>
          <p:spPr bwMode="auto">
            <a:xfrm>
              <a:off x="4178301" y="3878263"/>
              <a:ext cx="65088" cy="265113"/>
            </a:xfrm>
            <a:custGeom>
              <a:avLst/>
              <a:gdLst>
                <a:gd name="T0" fmla="*/ 41 w 41"/>
                <a:gd name="T1" fmla="*/ 25 h 167"/>
                <a:gd name="T2" fmla="*/ 41 w 41"/>
                <a:gd name="T3" fmla="*/ 167 h 167"/>
                <a:gd name="T4" fmla="*/ 0 w 41"/>
                <a:gd name="T5" fmla="*/ 143 h 167"/>
                <a:gd name="T6" fmla="*/ 0 w 41"/>
                <a:gd name="T7" fmla="*/ 0 h 167"/>
                <a:gd name="T8" fmla="*/ 41 w 41"/>
                <a:gd name="T9" fmla="*/ 25 h 167"/>
              </a:gdLst>
              <a:ahLst/>
              <a:cxnLst>
                <a:cxn ang="0">
                  <a:pos x="T0" y="T1"/>
                </a:cxn>
                <a:cxn ang="0">
                  <a:pos x="T2" y="T3"/>
                </a:cxn>
                <a:cxn ang="0">
                  <a:pos x="T4" y="T5"/>
                </a:cxn>
                <a:cxn ang="0">
                  <a:pos x="T6" y="T7"/>
                </a:cxn>
                <a:cxn ang="0">
                  <a:pos x="T8" y="T9"/>
                </a:cxn>
              </a:cxnLst>
              <a:rect l="0" t="0" r="r" b="b"/>
              <a:pathLst>
                <a:path w="41" h="167">
                  <a:moveTo>
                    <a:pt x="41" y="25"/>
                  </a:moveTo>
                  <a:lnTo>
                    <a:pt x="41" y="167"/>
                  </a:lnTo>
                  <a:lnTo>
                    <a:pt x="0" y="143"/>
                  </a:lnTo>
                  <a:lnTo>
                    <a:pt x="0" y="0"/>
                  </a:lnTo>
                  <a:lnTo>
                    <a:pt x="41" y="25"/>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8" name="Freeform 848"/>
            <p:cNvSpPr/>
            <p:nvPr/>
          </p:nvSpPr>
          <p:spPr bwMode="auto">
            <a:xfrm>
              <a:off x="4178301" y="3825876"/>
              <a:ext cx="160338" cy="92075"/>
            </a:xfrm>
            <a:custGeom>
              <a:avLst/>
              <a:gdLst>
                <a:gd name="T0" fmla="*/ 101 w 101"/>
                <a:gd name="T1" fmla="*/ 24 h 58"/>
                <a:gd name="T2" fmla="*/ 41 w 101"/>
                <a:gd name="T3" fmla="*/ 58 h 58"/>
                <a:gd name="T4" fmla="*/ 0 w 101"/>
                <a:gd name="T5" fmla="*/ 33 h 58"/>
                <a:gd name="T6" fmla="*/ 58 w 101"/>
                <a:gd name="T7" fmla="*/ 0 h 58"/>
                <a:gd name="T8" fmla="*/ 101 w 101"/>
                <a:gd name="T9" fmla="*/ 24 h 58"/>
              </a:gdLst>
              <a:ahLst/>
              <a:cxnLst>
                <a:cxn ang="0">
                  <a:pos x="T0" y="T1"/>
                </a:cxn>
                <a:cxn ang="0">
                  <a:pos x="T2" y="T3"/>
                </a:cxn>
                <a:cxn ang="0">
                  <a:pos x="T4" y="T5"/>
                </a:cxn>
                <a:cxn ang="0">
                  <a:pos x="T6" y="T7"/>
                </a:cxn>
                <a:cxn ang="0">
                  <a:pos x="T8" y="T9"/>
                </a:cxn>
              </a:cxnLst>
              <a:rect l="0" t="0" r="r" b="b"/>
              <a:pathLst>
                <a:path w="101" h="58">
                  <a:moveTo>
                    <a:pt x="101" y="24"/>
                  </a:moveTo>
                  <a:lnTo>
                    <a:pt x="41" y="58"/>
                  </a:lnTo>
                  <a:lnTo>
                    <a:pt x="0" y="33"/>
                  </a:lnTo>
                  <a:lnTo>
                    <a:pt x="58" y="0"/>
                  </a:lnTo>
                  <a:lnTo>
                    <a:pt x="101" y="2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99" name="Freeform 849"/>
            <p:cNvSpPr/>
            <p:nvPr/>
          </p:nvSpPr>
          <p:spPr bwMode="auto">
            <a:xfrm>
              <a:off x="4324351" y="3354388"/>
              <a:ext cx="84138" cy="93663"/>
            </a:xfrm>
            <a:custGeom>
              <a:avLst/>
              <a:gdLst>
                <a:gd name="T0" fmla="*/ 0 w 53"/>
                <a:gd name="T1" fmla="*/ 0 h 59"/>
                <a:gd name="T2" fmla="*/ 1 w 53"/>
                <a:gd name="T3" fmla="*/ 29 h 59"/>
                <a:gd name="T4" fmla="*/ 53 w 53"/>
                <a:gd name="T5" fmla="*/ 59 h 59"/>
                <a:gd name="T6" fmla="*/ 52 w 53"/>
                <a:gd name="T7" fmla="*/ 30 h 59"/>
                <a:gd name="T8" fmla="*/ 0 w 53"/>
                <a:gd name="T9" fmla="*/ 0 h 59"/>
              </a:gdLst>
              <a:ahLst/>
              <a:cxnLst>
                <a:cxn ang="0">
                  <a:pos x="T0" y="T1"/>
                </a:cxn>
                <a:cxn ang="0">
                  <a:pos x="T2" y="T3"/>
                </a:cxn>
                <a:cxn ang="0">
                  <a:pos x="T4" y="T5"/>
                </a:cxn>
                <a:cxn ang="0">
                  <a:pos x="T6" y="T7"/>
                </a:cxn>
                <a:cxn ang="0">
                  <a:pos x="T8" y="T9"/>
                </a:cxn>
              </a:cxnLst>
              <a:rect l="0" t="0" r="r" b="b"/>
              <a:pathLst>
                <a:path w="53" h="59">
                  <a:moveTo>
                    <a:pt x="0" y="0"/>
                  </a:moveTo>
                  <a:lnTo>
                    <a:pt x="1" y="29"/>
                  </a:lnTo>
                  <a:lnTo>
                    <a:pt x="53" y="59"/>
                  </a:lnTo>
                  <a:lnTo>
                    <a:pt x="52" y="30"/>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0" name="Freeform 850"/>
            <p:cNvSpPr/>
            <p:nvPr/>
          </p:nvSpPr>
          <p:spPr bwMode="auto">
            <a:xfrm>
              <a:off x="4406901" y="3354388"/>
              <a:ext cx="85725" cy="93663"/>
            </a:xfrm>
            <a:custGeom>
              <a:avLst/>
              <a:gdLst>
                <a:gd name="T0" fmla="*/ 0 w 54"/>
                <a:gd name="T1" fmla="*/ 30 h 59"/>
                <a:gd name="T2" fmla="*/ 1 w 54"/>
                <a:gd name="T3" fmla="*/ 59 h 59"/>
                <a:gd name="T4" fmla="*/ 54 w 54"/>
                <a:gd name="T5" fmla="*/ 29 h 59"/>
                <a:gd name="T6" fmla="*/ 54 w 54"/>
                <a:gd name="T7" fmla="*/ 0 h 59"/>
                <a:gd name="T8" fmla="*/ 0 w 54"/>
                <a:gd name="T9" fmla="*/ 30 h 59"/>
              </a:gdLst>
              <a:ahLst/>
              <a:cxnLst>
                <a:cxn ang="0">
                  <a:pos x="T0" y="T1"/>
                </a:cxn>
                <a:cxn ang="0">
                  <a:pos x="T2" y="T3"/>
                </a:cxn>
                <a:cxn ang="0">
                  <a:pos x="T4" y="T5"/>
                </a:cxn>
                <a:cxn ang="0">
                  <a:pos x="T6" y="T7"/>
                </a:cxn>
                <a:cxn ang="0">
                  <a:pos x="T8" y="T9"/>
                </a:cxn>
              </a:cxnLst>
              <a:rect l="0" t="0" r="r" b="b"/>
              <a:pathLst>
                <a:path w="54" h="59">
                  <a:moveTo>
                    <a:pt x="0" y="30"/>
                  </a:moveTo>
                  <a:lnTo>
                    <a:pt x="1" y="59"/>
                  </a:lnTo>
                  <a:lnTo>
                    <a:pt x="54" y="29"/>
                  </a:lnTo>
                  <a:lnTo>
                    <a:pt x="54" y="0"/>
                  </a:lnTo>
                  <a:lnTo>
                    <a:pt x="0"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1" name="Freeform 851"/>
            <p:cNvSpPr/>
            <p:nvPr/>
          </p:nvSpPr>
          <p:spPr bwMode="auto">
            <a:xfrm>
              <a:off x="4324351" y="3305176"/>
              <a:ext cx="168275" cy="96838"/>
            </a:xfrm>
            <a:custGeom>
              <a:avLst/>
              <a:gdLst>
                <a:gd name="T0" fmla="*/ 0 w 106"/>
                <a:gd name="T1" fmla="*/ 31 h 61"/>
                <a:gd name="T2" fmla="*/ 52 w 106"/>
                <a:gd name="T3" fmla="*/ 61 h 61"/>
                <a:gd name="T4" fmla="*/ 106 w 106"/>
                <a:gd name="T5" fmla="*/ 31 h 61"/>
                <a:gd name="T6" fmla="*/ 53 w 106"/>
                <a:gd name="T7" fmla="*/ 0 h 61"/>
                <a:gd name="T8" fmla="*/ 0 w 106"/>
                <a:gd name="T9" fmla="*/ 31 h 61"/>
              </a:gdLst>
              <a:ahLst/>
              <a:cxnLst>
                <a:cxn ang="0">
                  <a:pos x="T0" y="T1"/>
                </a:cxn>
                <a:cxn ang="0">
                  <a:pos x="T2" y="T3"/>
                </a:cxn>
                <a:cxn ang="0">
                  <a:pos x="T4" y="T5"/>
                </a:cxn>
                <a:cxn ang="0">
                  <a:pos x="T6" y="T7"/>
                </a:cxn>
                <a:cxn ang="0">
                  <a:pos x="T8" y="T9"/>
                </a:cxn>
              </a:cxnLst>
              <a:rect l="0" t="0" r="r" b="b"/>
              <a:pathLst>
                <a:path w="106" h="61">
                  <a:moveTo>
                    <a:pt x="0" y="31"/>
                  </a:moveTo>
                  <a:lnTo>
                    <a:pt x="52" y="61"/>
                  </a:lnTo>
                  <a:lnTo>
                    <a:pt x="106" y="31"/>
                  </a:lnTo>
                  <a:lnTo>
                    <a:pt x="53"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852"/>
            <p:cNvSpPr/>
            <p:nvPr/>
          </p:nvSpPr>
          <p:spPr bwMode="auto">
            <a:xfrm>
              <a:off x="4387851" y="3090863"/>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03" name="Freeform 853"/>
            <p:cNvSpPr/>
            <p:nvPr/>
          </p:nvSpPr>
          <p:spPr bwMode="auto">
            <a:xfrm>
              <a:off x="4408489" y="3090863"/>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04" name="Freeform 854"/>
            <p:cNvSpPr/>
            <p:nvPr/>
          </p:nvSpPr>
          <p:spPr bwMode="auto">
            <a:xfrm>
              <a:off x="4387851" y="3081338"/>
              <a:ext cx="41275" cy="22225"/>
            </a:xfrm>
            <a:custGeom>
              <a:avLst/>
              <a:gdLst>
                <a:gd name="T0" fmla="*/ 0 w 26"/>
                <a:gd name="T1" fmla="*/ 6 h 14"/>
                <a:gd name="T2" fmla="*/ 13 w 26"/>
                <a:gd name="T3" fmla="*/ 14 h 14"/>
                <a:gd name="T4" fmla="*/ 26 w 26"/>
                <a:gd name="T5" fmla="*/ 6 h 14"/>
                <a:gd name="T6" fmla="*/ 13 w 26"/>
                <a:gd name="T7" fmla="*/ 0 h 14"/>
                <a:gd name="T8" fmla="*/ 0 w 26"/>
                <a:gd name="T9" fmla="*/ 6 h 14"/>
              </a:gdLst>
              <a:ahLst/>
              <a:cxnLst>
                <a:cxn ang="0">
                  <a:pos x="T0" y="T1"/>
                </a:cxn>
                <a:cxn ang="0">
                  <a:pos x="T2" y="T3"/>
                </a:cxn>
                <a:cxn ang="0">
                  <a:pos x="T4" y="T5"/>
                </a:cxn>
                <a:cxn ang="0">
                  <a:pos x="T6" y="T7"/>
                </a:cxn>
                <a:cxn ang="0">
                  <a:pos x="T8" y="T9"/>
                </a:cxn>
              </a:cxnLst>
              <a:rect l="0" t="0" r="r" b="b"/>
              <a:pathLst>
                <a:path w="26" h="14">
                  <a:moveTo>
                    <a:pt x="0" y="6"/>
                  </a:moveTo>
                  <a:lnTo>
                    <a:pt x="13" y="14"/>
                  </a:lnTo>
                  <a:lnTo>
                    <a:pt x="26" y="6"/>
                  </a:lnTo>
                  <a:lnTo>
                    <a:pt x="13" y="0"/>
                  </a:lnTo>
                  <a:lnTo>
                    <a:pt x="0" y="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05" name="Freeform 855"/>
            <p:cNvSpPr/>
            <p:nvPr/>
          </p:nvSpPr>
          <p:spPr bwMode="auto">
            <a:xfrm>
              <a:off x="4364039" y="4071938"/>
              <a:ext cx="117475" cy="139700"/>
            </a:xfrm>
            <a:custGeom>
              <a:avLst/>
              <a:gdLst>
                <a:gd name="T0" fmla="*/ 74 w 74"/>
                <a:gd name="T1" fmla="*/ 0 h 88"/>
                <a:gd name="T2" fmla="*/ 74 w 74"/>
                <a:gd name="T3" fmla="*/ 45 h 88"/>
                <a:gd name="T4" fmla="*/ 0 w 74"/>
                <a:gd name="T5" fmla="*/ 88 h 88"/>
                <a:gd name="T6" fmla="*/ 0 w 74"/>
                <a:gd name="T7" fmla="*/ 44 h 88"/>
                <a:gd name="T8" fmla="*/ 74 w 74"/>
                <a:gd name="T9" fmla="*/ 0 h 88"/>
              </a:gdLst>
              <a:ahLst/>
              <a:cxnLst>
                <a:cxn ang="0">
                  <a:pos x="T0" y="T1"/>
                </a:cxn>
                <a:cxn ang="0">
                  <a:pos x="T2" y="T3"/>
                </a:cxn>
                <a:cxn ang="0">
                  <a:pos x="T4" y="T5"/>
                </a:cxn>
                <a:cxn ang="0">
                  <a:pos x="T6" y="T7"/>
                </a:cxn>
                <a:cxn ang="0">
                  <a:pos x="T8" y="T9"/>
                </a:cxn>
              </a:cxnLst>
              <a:rect l="0" t="0" r="r" b="b"/>
              <a:pathLst>
                <a:path w="74" h="88">
                  <a:moveTo>
                    <a:pt x="74" y="0"/>
                  </a:moveTo>
                  <a:lnTo>
                    <a:pt x="74" y="45"/>
                  </a:lnTo>
                  <a:lnTo>
                    <a:pt x="0" y="88"/>
                  </a:lnTo>
                  <a:lnTo>
                    <a:pt x="0" y="44"/>
                  </a:lnTo>
                  <a:lnTo>
                    <a:pt x="7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6" name="Freeform 856"/>
            <p:cNvSpPr/>
            <p:nvPr/>
          </p:nvSpPr>
          <p:spPr bwMode="auto">
            <a:xfrm>
              <a:off x="4243389" y="4071938"/>
              <a:ext cx="120650" cy="139700"/>
            </a:xfrm>
            <a:custGeom>
              <a:avLst/>
              <a:gdLst>
                <a:gd name="T0" fmla="*/ 76 w 76"/>
                <a:gd name="T1" fmla="*/ 44 h 88"/>
                <a:gd name="T2" fmla="*/ 76 w 76"/>
                <a:gd name="T3" fmla="*/ 88 h 88"/>
                <a:gd name="T4" fmla="*/ 0 w 76"/>
                <a:gd name="T5" fmla="*/ 45 h 88"/>
                <a:gd name="T6" fmla="*/ 0 w 76"/>
                <a:gd name="T7" fmla="*/ 0 h 88"/>
                <a:gd name="T8" fmla="*/ 76 w 76"/>
                <a:gd name="T9" fmla="*/ 44 h 88"/>
              </a:gdLst>
              <a:ahLst/>
              <a:cxnLst>
                <a:cxn ang="0">
                  <a:pos x="T0" y="T1"/>
                </a:cxn>
                <a:cxn ang="0">
                  <a:pos x="T2" y="T3"/>
                </a:cxn>
                <a:cxn ang="0">
                  <a:pos x="T4" y="T5"/>
                </a:cxn>
                <a:cxn ang="0">
                  <a:pos x="T6" y="T7"/>
                </a:cxn>
                <a:cxn ang="0">
                  <a:pos x="T8" y="T9"/>
                </a:cxn>
              </a:cxnLst>
              <a:rect l="0" t="0" r="r" b="b"/>
              <a:pathLst>
                <a:path w="76" h="88">
                  <a:moveTo>
                    <a:pt x="76" y="44"/>
                  </a:moveTo>
                  <a:lnTo>
                    <a:pt x="76" y="88"/>
                  </a:lnTo>
                  <a:lnTo>
                    <a:pt x="0" y="45"/>
                  </a:lnTo>
                  <a:lnTo>
                    <a:pt x="0" y="0"/>
                  </a:lnTo>
                  <a:lnTo>
                    <a:pt x="76" y="44"/>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7" name="Freeform 857"/>
            <p:cNvSpPr/>
            <p:nvPr/>
          </p:nvSpPr>
          <p:spPr bwMode="auto">
            <a:xfrm>
              <a:off x="4243389" y="4003676"/>
              <a:ext cx="238125" cy="138113"/>
            </a:xfrm>
            <a:custGeom>
              <a:avLst/>
              <a:gdLst>
                <a:gd name="T0" fmla="*/ 150 w 150"/>
                <a:gd name="T1" fmla="*/ 43 h 87"/>
                <a:gd name="T2" fmla="*/ 76 w 150"/>
                <a:gd name="T3" fmla="*/ 87 h 87"/>
                <a:gd name="T4" fmla="*/ 0 w 150"/>
                <a:gd name="T5" fmla="*/ 43 h 87"/>
                <a:gd name="T6" fmla="*/ 76 w 150"/>
                <a:gd name="T7" fmla="*/ 0 h 87"/>
                <a:gd name="T8" fmla="*/ 150 w 150"/>
                <a:gd name="T9" fmla="*/ 43 h 87"/>
              </a:gdLst>
              <a:ahLst/>
              <a:cxnLst>
                <a:cxn ang="0">
                  <a:pos x="T0" y="T1"/>
                </a:cxn>
                <a:cxn ang="0">
                  <a:pos x="T2" y="T3"/>
                </a:cxn>
                <a:cxn ang="0">
                  <a:pos x="T4" y="T5"/>
                </a:cxn>
                <a:cxn ang="0">
                  <a:pos x="T6" y="T7"/>
                </a:cxn>
                <a:cxn ang="0">
                  <a:pos x="T8" y="T9"/>
                </a:cxn>
              </a:cxnLst>
              <a:rect l="0" t="0" r="r" b="b"/>
              <a:pathLst>
                <a:path w="150" h="87">
                  <a:moveTo>
                    <a:pt x="150" y="43"/>
                  </a:moveTo>
                  <a:lnTo>
                    <a:pt x="76" y="87"/>
                  </a:lnTo>
                  <a:lnTo>
                    <a:pt x="0" y="43"/>
                  </a:lnTo>
                  <a:lnTo>
                    <a:pt x="76" y="0"/>
                  </a:lnTo>
                  <a:lnTo>
                    <a:pt x="150" y="43"/>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08" name="Freeform 858"/>
            <p:cNvSpPr/>
            <p:nvPr/>
          </p:nvSpPr>
          <p:spPr bwMode="auto">
            <a:xfrm>
              <a:off x="4403726" y="4124326"/>
              <a:ext cx="11113" cy="111125"/>
            </a:xfrm>
            <a:custGeom>
              <a:avLst/>
              <a:gdLst>
                <a:gd name="T0" fmla="*/ 0 w 7"/>
                <a:gd name="T1" fmla="*/ 0 h 70"/>
                <a:gd name="T2" fmla="*/ 0 w 7"/>
                <a:gd name="T3" fmla="*/ 66 h 70"/>
                <a:gd name="T4" fmla="*/ 7 w 7"/>
                <a:gd name="T5" fmla="*/ 70 h 70"/>
                <a:gd name="T6" fmla="*/ 7 w 7"/>
                <a:gd name="T7" fmla="*/ 5 h 70"/>
                <a:gd name="T8" fmla="*/ 0 w 7"/>
                <a:gd name="T9" fmla="*/ 0 h 70"/>
              </a:gdLst>
              <a:ahLst/>
              <a:cxnLst>
                <a:cxn ang="0">
                  <a:pos x="T0" y="T1"/>
                </a:cxn>
                <a:cxn ang="0">
                  <a:pos x="T2" y="T3"/>
                </a:cxn>
                <a:cxn ang="0">
                  <a:pos x="T4" y="T5"/>
                </a:cxn>
                <a:cxn ang="0">
                  <a:pos x="T6" y="T7"/>
                </a:cxn>
                <a:cxn ang="0">
                  <a:pos x="T8" y="T9"/>
                </a:cxn>
              </a:cxnLst>
              <a:rect l="0" t="0" r="r" b="b"/>
              <a:pathLst>
                <a:path w="7" h="70">
                  <a:moveTo>
                    <a:pt x="0" y="0"/>
                  </a:moveTo>
                  <a:lnTo>
                    <a:pt x="0" y="66"/>
                  </a:lnTo>
                  <a:lnTo>
                    <a:pt x="7" y="70"/>
                  </a:lnTo>
                  <a:lnTo>
                    <a:pt x="7" y="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9" name="Freeform 859"/>
            <p:cNvSpPr/>
            <p:nvPr/>
          </p:nvSpPr>
          <p:spPr bwMode="auto">
            <a:xfrm>
              <a:off x="4414839" y="4124326"/>
              <a:ext cx="11113" cy="111125"/>
            </a:xfrm>
            <a:custGeom>
              <a:avLst/>
              <a:gdLst>
                <a:gd name="T0" fmla="*/ 0 w 7"/>
                <a:gd name="T1" fmla="*/ 5 h 70"/>
                <a:gd name="T2" fmla="*/ 0 w 7"/>
                <a:gd name="T3" fmla="*/ 70 h 70"/>
                <a:gd name="T4" fmla="*/ 7 w 7"/>
                <a:gd name="T5" fmla="*/ 66 h 70"/>
                <a:gd name="T6" fmla="*/ 7 w 7"/>
                <a:gd name="T7" fmla="*/ 0 h 70"/>
                <a:gd name="T8" fmla="*/ 0 w 7"/>
                <a:gd name="T9" fmla="*/ 5 h 70"/>
              </a:gdLst>
              <a:ahLst/>
              <a:cxnLst>
                <a:cxn ang="0">
                  <a:pos x="T0" y="T1"/>
                </a:cxn>
                <a:cxn ang="0">
                  <a:pos x="T2" y="T3"/>
                </a:cxn>
                <a:cxn ang="0">
                  <a:pos x="T4" y="T5"/>
                </a:cxn>
                <a:cxn ang="0">
                  <a:pos x="T6" y="T7"/>
                </a:cxn>
                <a:cxn ang="0">
                  <a:pos x="T8" y="T9"/>
                </a:cxn>
              </a:cxnLst>
              <a:rect l="0" t="0" r="r" b="b"/>
              <a:pathLst>
                <a:path w="7" h="70">
                  <a:moveTo>
                    <a:pt x="0" y="5"/>
                  </a:moveTo>
                  <a:lnTo>
                    <a:pt x="0" y="70"/>
                  </a:lnTo>
                  <a:lnTo>
                    <a:pt x="7" y="66"/>
                  </a:lnTo>
                  <a:lnTo>
                    <a:pt x="7" y="0"/>
                  </a:lnTo>
                  <a:lnTo>
                    <a:pt x="0" y="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0" name="Freeform 860"/>
            <p:cNvSpPr/>
            <p:nvPr/>
          </p:nvSpPr>
          <p:spPr bwMode="auto">
            <a:xfrm>
              <a:off x="4403726" y="4119563"/>
              <a:ext cx="22225" cy="12700"/>
            </a:xfrm>
            <a:custGeom>
              <a:avLst/>
              <a:gdLst>
                <a:gd name="T0" fmla="*/ 0 w 14"/>
                <a:gd name="T1" fmla="*/ 3 h 8"/>
                <a:gd name="T2" fmla="*/ 7 w 14"/>
                <a:gd name="T3" fmla="*/ 8 h 8"/>
                <a:gd name="T4" fmla="*/ 14 w 14"/>
                <a:gd name="T5" fmla="*/ 3 h 8"/>
                <a:gd name="T6" fmla="*/ 7 w 14"/>
                <a:gd name="T7" fmla="*/ 0 h 8"/>
                <a:gd name="T8" fmla="*/ 0 w 14"/>
                <a:gd name="T9" fmla="*/ 3 h 8"/>
              </a:gdLst>
              <a:ahLst/>
              <a:cxnLst>
                <a:cxn ang="0">
                  <a:pos x="T0" y="T1"/>
                </a:cxn>
                <a:cxn ang="0">
                  <a:pos x="T2" y="T3"/>
                </a:cxn>
                <a:cxn ang="0">
                  <a:pos x="T4" y="T5"/>
                </a:cxn>
                <a:cxn ang="0">
                  <a:pos x="T6" y="T7"/>
                </a:cxn>
                <a:cxn ang="0">
                  <a:pos x="T8" y="T9"/>
                </a:cxn>
              </a:cxnLst>
              <a:rect l="0" t="0" r="r" b="b"/>
              <a:pathLst>
                <a:path w="14" h="8">
                  <a:moveTo>
                    <a:pt x="0" y="3"/>
                  </a:moveTo>
                  <a:lnTo>
                    <a:pt x="7" y="8"/>
                  </a:lnTo>
                  <a:lnTo>
                    <a:pt x="14" y="3"/>
                  </a:lnTo>
                  <a:lnTo>
                    <a:pt x="7" y="0"/>
                  </a:lnTo>
                  <a:lnTo>
                    <a:pt x="0" y="3"/>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861"/>
            <p:cNvSpPr/>
            <p:nvPr/>
          </p:nvSpPr>
          <p:spPr bwMode="auto">
            <a:xfrm>
              <a:off x="4438651" y="4105276"/>
              <a:ext cx="9525" cy="111125"/>
            </a:xfrm>
            <a:custGeom>
              <a:avLst/>
              <a:gdLst>
                <a:gd name="T0" fmla="*/ 0 w 6"/>
                <a:gd name="T1" fmla="*/ 0 h 70"/>
                <a:gd name="T2" fmla="*/ 0 w 6"/>
                <a:gd name="T3" fmla="*/ 65 h 70"/>
                <a:gd name="T4" fmla="*/ 6 w 6"/>
                <a:gd name="T5" fmla="*/ 70 h 70"/>
                <a:gd name="T6" fmla="*/ 6 w 6"/>
                <a:gd name="T7" fmla="*/ 4 h 70"/>
                <a:gd name="T8" fmla="*/ 0 w 6"/>
                <a:gd name="T9" fmla="*/ 0 h 70"/>
              </a:gdLst>
              <a:ahLst/>
              <a:cxnLst>
                <a:cxn ang="0">
                  <a:pos x="T0" y="T1"/>
                </a:cxn>
                <a:cxn ang="0">
                  <a:pos x="T2" y="T3"/>
                </a:cxn>
                <a:cxn ang="0">
                  <a:pos x="T4" y="T5"/>
                </a:cxn>
                <a:cxn ang="0">
                  <a:pos x="T6" y="T7"/>
                </a:cxn>
                <a:cxn ang="0">
                  <a:pos x="T8" y="T9"/>
                </a:cxn>
              </a:cxnLst>
              <a:rect l="0" t="0" r="r" b="b"/>
              <a:pathLst>
                <a:path w="6" h="70">
                  <a:moveTo>
                    <a:pt x="0" y="0"/>
                  </a:moveTo>
                  <a:lnTo>
                    <a:pt x="0" y="65"/>
                  </a:lnTo>
                  <a:lnTo>
                    <a:pt x="6" y="70"/>
                  </a:lnTo>
                  <a:lnTo>
                    <a:pt x="6" y="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2" name="Freeform 862"/>
            <p:cNvSpPr/>
            <p:nvPr/>
          </p:nvSpPr>
          <p:spPr bwMode="auto">
            <a:xfrm>
              <a:off x="4448176" y="4105276"/>
              <a:ext cx="11113" cy="111125"/>
            </a:xfrm>
            <a:custGeom>
              <a:avLst/>
              <a:gdLst>
                <a:gd name="T0" fmla="*/ 0 w 7"/>
                <a:gd name="T1" fmla="*/ 4 h 70"/>
                <a:gd name="T2" fmla="*/ 0 w 7"/>
                <a:gd name="T3" fmla="*/ 70 h 70"/>
                <a:gd name="T4" fmla="*/ 7 w 7"/>
                <a:gd name="T5" fmla="*/ 65 h 70"/>
                <a:gd name="T6" fmla="*/ 7 w 7"/>
                <a:gd name="T7" fmla="*/ 0 h 70"/>
                <a:gd name="T8" fmla="*/ 0 w 7"/>
                <a:gd name="T9" fmla="*/ 4 h 70"/>
              </a:gdLst>
              <a:ahLst/>
              <a:cxnLst>
                <a:cxn ang="0">
                  <a:pos x="T0" y="T1"/>
                </a:cxn>
                <a:cxn ang="0">
                  <a:pos x="T2" y="T3"/>
                </a:cxn>
                <a:cxn ang="0">
                  <a:pos x="T4" y="T5"/>
                </a:cxn>
                <a:cxn ang="0">
                  <a:pos x="T6" y="T7"/>
                </a:cxn>
                <a:cxn ang="0">
                  <a:pos x="T8" y="T9"/>
                </a:cxn>
              </a:cxnLst>
              <a:rect l="0" t="0" r="r" b="b"/>
              <a:pathLst>
                <a:path w="7" h="70">
                  <a:moveTo>
                    <a:pt x="0" y="4"/>
                  </a:moveTo>
                  <a:lnTo>
                    <a:pt x="0" y="70"/>
                  </a:lnTo>
                  <a:lnTo>
                    <a:pt x="7" y="65"/>
                  </a:lnTo>
                  <a:lnTo>
                    <a:pt x="7" y="0"/>
                  </a:lnTo>
                  <a:lnTo>
                    <a:pt x="0" y="4"/>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3" name="Freeform 863"/>
            <p:cNvSpPr/>
            <p:nvPr/>
          </p:nvSpPr>
          <p:spPr bwMode="auto">
            <a:xfrm>
              <a:off x="4438651" y="4098926"/>
              <a:ext cx="20638" cy="12700"/>
            </a:xfrm>
            <a:custGeom>
              <a:avLst/>
              <a:gdLst>
                <a:gd name="T0" fmla="*/ 0 w 13"/>
                <a:gd name="T1" fmla="*/ 4 h 8"/>
                <a:gd name="T2" fmla="*/ 6 w 13"/>
                <a:gd name="T3" fmla="*/ 8 h 8"/>
                <a:gd name="T4" fmla="*/ 13 w 13"/>
                <a:gd name="T5" fmla="*/ 4 h 8"/>
                <a:gd name="T6" fmla="*/ 6 w 13"/>
                <a:gd name="T7" fmla="*/ 0 h 8"/>
                <a:gd name="T8" fmla="*/ 0 w 13"/>
                <a:gd name="T9" fmla="*/ 4 h 8"/>
              </a:gdLst>
              <a:ahLst/>
              <a:cxnLst>
                <a:cxn ang="0">
                  <a:pos x="T0" y="T1"/>
                </a:cxn>
                <a:cxn ang="0">
                  <a:pos x="T2" y="T3"/>
                </a:cxn>
                <a:cxn ang="0">
                  <a:pos x="T4" y="T5"/>
                </a:cxn>
                <a:cxn ang="0">
                  <a:pos x="T6" y="T7"/>
                </a:cxn>
                <a:cxn ang="0">
                  <a:pos x="T8" y="T9"/>
                </a:cxn>
              </a:cxnLst>
              <a:rect l="0" t="0" r="r" b="b"/>
              <a:pathLst>
                <a:path w="13" h="8">
                  <a:moveTo>
                    <a:pt x="0" y="4"/>
                  </a:moveTo>
                  <a:lnTo>
                    <a:pt x="6" y="8"/>
                  </a:lnTo>
                  <a:lnTo>
                    <a:pt x="13" y="4"/>
                  </a:lnTo>
                  <a:lnTo>
                    <a:pt x="6" y="0"/>
                  </a:lnTo>
                  <a:lnTo>
                    <a:pt x="0" y="4"/>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864"/>
            <p:cNvSpPr/>
            <p:nvPr/>
          </p:nvSpPr>
          <p:spPr bwMode="auto">
            <a:xfrm>
              <a:off x="4408489" y="4103688"/>
              <a:ext cx="53975" cy="63500"/>
            </a:xfrm>
            <a:custGeom>
              <a:avLst/>
              <a:gdLst>
                <a:gd name="T0" fmla="*/ 34 w 34"/>
                <a:gd name="T1" fmla="*/ 0 h 40"/>
                <a:gd name="T2" fmla="*/ 34 w 34"/>
                <a:gd name="T3" fmla="*/ 20 h 40"/>
                <a:gd name="T4" fmla="*/ 0 w 34"/>
                <a:gd name="T5" fmla="*/ 40 h 40"/>
                <a:gd name="T6" fmla="*/ 0 w 34"/>
                <a:gd name="T7" fmla="*/ 19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0"/>
                  </a:lnTo>
                  <a:lnTo>
                    <a:pt x="0" y="40"/>
                  </a:lnTo>
                  <a:lnTo>
                    <a:pt x="0" y="19"/>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5" name="Freeform 865"/>
            <p:cNvSpPr/>
            <p:nvPr/>
          </p:nvSpPr>
          <p:spPr bwMode="auto">
            <a:xfrm>
              <a:off x="4330701" y="4089401"/>
              <a:ext cx="77788" cy="77788"/>
            </a:xfrm>
            <a:custGeom>
              <a:avLst/>
              <a:gdLst>
                <a:gd name="T0" fmla="*/ 49 w 49"/>
                <a:gd name="T1" fmla="*/ 28 h 49"/>
                <a:gd name="T2" fmla="*/ 49 w 49"/>
                <a:gd name="T3" fmla="*/ 49 h 49"/>
                <a:gd name="T4" fmla="*/ 0 w 49"/>
                <a:gd name="T5" fmla="*/ 21 h 49"/>
                <a:gd name="T6" fmla="*/ 0 w 49"/>
                <a:gd name="T7" fmla="*/ 0 h 49"/>
                <a:gd name="T8" fmla="*/ 49 w 49"/>
                <a:gd name="T9" fmla="*/ 28 h 49"/>
              </a:gdLst>
              <a:ahLst/>
              <a:cxnLst>
                <a:cxn ang="0">
                  <a:pos x="T0" y="T1"/>
                </a:cxn>
                <a:cxn ang="0">
                  <a:pos x="T2" y="T3"/>
                </a:cxn>
                <a:cxn ang="0">
                  <a:pos x="T4" y="T5"/>
                </a:cxn>
                <a:cxn ang="0">
                  <a:pos x="T6" y="T7"/>
                </a:cxn>
                <a:cxn ang="0">
                  <a:pos x="T8" y="T9"/>
                </a:cxn>
              </a:cxnLst>
              <a:rect l="0" t="0" r="r" b="b"/>
              <a:pathLst>
                <a:path w="49" h="49">
                  <a:moveTo>
                    <a:pt x="49" y="28"/>
                  </a:moveTo>
                  <a:lnTo>
                    <a:pt x="49" y="49"/>
                  </a:lnTo>
                  <a:lnTo>
                    <a:pt x="0" y="21"/>
                  </a:lnTo>
                  <a:lnTo>
                    <a:pt x="0" y="0"/>
                  </a:lnTo>
                  <a:lnTo>
                    <a:pt x="49" y="2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6" name="Freeform 866"/>
            <p:cNvSpPr/>
            <p:nvPr/>
          </p:nvSpPr>
          <p:spPr bwMode="auto">
            <a:xfrm>
              <a:off x="4330701" y="4057651"/>
              <a:ext cx="131763" cy="76200"/>
            </a:xfrm>
            <a:custGeom>
              <a:avLst/>
              <a:gdLst>
                <a:gd name="T0" fmla="*/ 83 w 83"/>
                <a:gd name="T1" fmla="*/ 29 h 48"/>
                <a:gd name="T2" fmla="*/ 49 w 83"/>
                <a:gd name="T3" fmla="*/ 48 h 48"/>
                <a:gd name="T4" fmla="*/ 0 w 83"/>
                <a:gd name="T5" fmla="*/ 20 h 48"/>
                <a:gd name="T6" fmla="*/ 34 w 83"/>
                <a:gd name="T7" fmla="*/ 0 h 48"/>
                <a:gd name="T8" fmla="*/ 83 w 83"/>
                <a:gd name="T9" fmla="*/ 29 h 48"/>
              </a:gdLst>
              <a:ahLst/>
              <a:cxnLst>
                <a:cxn ang="0">
                  <a:pos x="T0" y="T1"/>
                </a:cxn>
                <a:cxn ang="0">
                  <a:pos x="T2" y="T3"/>
                </a:cxn>
                <a:cxn ang="0">
                  <a:pos x="T4" y="T5"/>
                </a:cxn>
                <a:cxn ang="0">
                  <a:pos x="T6" y="T7"/>
                </a:cxn>
                <a:cxn ang="0">
                  <a:pos x="T8" y="T9"/>
                </a:cxn>
              </a:cxnLst>
              <a:rect l="0" t="0" r="r" b="b"/>
              <a:pathLst>
                <a:path w="83" h="48">
                  <a:moveTo>
                    <a:pt x="83" y="29"/>
                  </a:moveTo>
                  <a:lnTo>
                    <a:pt x="49" y="48"/>
                  </a:lnTo>
                  <a:lnTo>
                    <a:pt x="0" y="20"/>
                  </a:lnTo>
                  <a:lnTo>
                    <a:pt x="34" y="0"/>
                  </a:lnTo>
                  <a:lnTo>
                    <a:pt x="83" y="2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17" name="Freeform 867"/>
            <p:cNvSpPr/>
            <p:nvPr/>
          </p:nvSpPr>
          <p:spPr bwMode="auto">
            <a:xfrm>
              <a:off x="5538789" y="3271838"/>
              <a:ext cx="307975" cy="250825"/>
            </a:xfrm>
            <a:custGeom>
              <a:avLst/>
              <a:gdLst>
                <a:gd name="T0" fmla="*/ 194 w 194"/>
                <a:gd name="T1" fmla="*/ 0 h 158"/>
                <a:gd name="T2" fmla="*/ 194 w 194"/>
                <a:gd name="T3" fmla="*/ 45 h 158"/>
                <a:gd name="T4" fmla="*/ 0 w 194"/>
                <a:gd name="T5" fmla="*/ 158 h 158"/>
                <a:gd name="T6" fmla="*/ 0 w 194"/>
                <a:gd name="T7" fmla="*/ 113 h 158"/>
                <a:gd name="T8" fmla="*/ 194 w 194"/>
                <a:gd name="T9" fmla="*/ 0 h 158"/>
              </a:gdLst>
              <a:ahLst/>
              <a:cxnLst>
                <a:cxn ang="0">
                  <a:pos x="T0" y="T1"/>
                </a:cxn>
                <a:cxn ang="0">
                  <a:pos x="T2" y="T3"/>
                </a:cxn>
                <a:cxn ang="0">
                  <a:pos x="T4" y="T5"/>
                </a:cxn>
                <a:cxn ang="0">
                  <a:pos x="T6" y="T7"/>
                </a:cxn>
                <a:cxn ang="0">
                  <a:pos x="T8" y="T9"/>
                </a:cxn>
              </a:cxnLst>
              <a:rect l="0" t="0" r="r" b="b"/>
              <a:pathLst>
                <a:path w="194" h="158">
                  <a:moveTo>
                    <a:pt x="194" y="0"/>
                  </a:moveTo>
                  <a:lnTo>
                    <a:pt x="194" y="45"/>
                  </a:lnTo>
                  <a:lnTo>
                    <a:pt x="0" y="158"/>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8" name="Freeform 868"/>
            <p:cNvSpPr/>
            <p:nvPr/>
          </p:nvSpPr>
          <p:spPr bwMode="auto">
            <a:xfrm>
              <a:off x="5321301" y="3325813"/>
              <a:ext cx="217488" cy="196850"/>
            </a:xfrm>
            <a:custGeom>
              <a:avLst/>
              <a:gdLst>
                <a:gd name="T0" fmla="*/ 137 w 137"/>
                <a:gd name="T1" fmla="*/ 79 h 124"/>
                <a:gd name="T2" fmla="*/ 137 w 137"/>
                <a:gd name="T3" fmla="*/ 124 h 124"/>
                <a:gd name="T4" fmla="*/ 0 w 137"/>
                <a:gd name="T5" fmla="*/ 45 h 124"/>
                <a:gd name="T6" fmla="*/ 1 w 137"/>
                <a:gd name="T7" fmla="*/ 0 h 124"/>
                <a:gd name="T8" fmla="*/ 137 w 137"/>
                <a:gd name="T9" fmla="*/ 79 h 124"/>
              </a:gdLst>
              <a:ahLst/>
              <a:cxnLst>
                <a:cxn ang="0">
                  <a:pos x="T0" y="T1"/>
                </a:cxn>
                <a:cxn ang="0">
                  <a:pos x="T2" y="T3"/>
                </a:cxn>
                <a:cxn ang="0">
                  <a:pos x="T4" y="T5"/>
                </a:cxn>
                <a:cxn ang="0">
                  <a:pos x="T6" y="T7"/>
                </a:cxn>
                <a:cxn ang="0">
                  <a:pos x="T8" y="T9"/>
                </a:cxn>
              </a:cxnLst>
              <a:rect l="0" t="0" r="r" b="b"/>
              <a:pathLst>
                <a:path w="137" h="124">
                  <a:moveTo>
                    <a:pt x="137" y="79"/>
                  </a:moveTo>
                  <a:lnTo>
                    <a:pt x="137" y="124"/>
                  </a:lnTo>
                  <a:lnTo>
                    <a:pt x="0" y="45"/>
                  </a:lnTo>
                  <a:lnTo>
                    <a:pt x="1" y="0"/>
                  </a:lnTo>
                  <a:lnTo>
                    <a:pt x="137" y="7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9" name="Freeform 869"/>
            <p:cNvSpPr/>
            <p:nvPr/>
          </p:nvSpPr>
          <p:spPr bwMode="auto">
            <a:xfrm>
              <a:off x="5322889" y="3146426"/>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870"/>
            <p:cNvSpPr/>
            <p:nvPr/>
          </p:nvSpPr>
          <p:spPr bwMode="auto">
            <a:xfrm>
              <a:off x="5549901" y="2565401"/>
              <a:ext cx="230188" cy="854075"/>
            </a:xfrm>
            <a:custGeom>
              <a:avLst/>
              <a:gdLst>
                <a:gd name="T0" fmla="*/ 145 w 145"/>
                <a:gd name="T1" fmla="*/ 0 h 538"/>
                <a:gd name="T2" fmla="*/ 145 w 145"/>
                <a:gd name="T3" fmla="*/ 454 h 538"/>
                <a:gd name="T4" fmla="*/ 0 w 145"/>
                <a:gd name="T5" fmla="*/ 538 h 538"/>
                <a:gd name="T6" fmla="*/ 0 w 145"/>
                <a:gd name="T7" fmla="*/ 85 h 538"/>
                <a:gd name="T8" fmla="*/ 145 w 145"/>
                <a:gd name="T9" fmla="*/ 0 h 538"/>
              </a:gdLst>
              <a:ahLst/>
              <a:cxnLst>
                <a:cxn ang="0">
                  <a:pos x="T0" y="T1"/>
                </a:cxn>
                <a:cxn ang="0">
                  <a:pos x="T2" y="T3"/>
                </a:cxn>
                <a:cxn ang="0">
                  <a:pos x="T4" y="T5"/>
                </a:cxn>
                <a:cxn ang="0">
                  <a:pos x="T6" y="T7"/>
                </a:cxn>
                <a:cxn ang="0">
                  <a:pos x="T8" y="T9"/>
                </a:cxn>
              </a:cxnLst>
              <a:rect l="0" t="0" r="r" b="b"/>
              <a:pathLst>
                <a:path w="145" h="538">
                  <a:moveTo>
                    <a:pt x="145" y="0"/>
                  </a:moveTo>
                  <a:lnTo>
                    <a:pt x="145" y="454"/>
                  </a:lnTo>
                  <a:lnTo>
                    <a:pt x="0" y="538"/>
                  </a:lnTo>
                  <a:lnTo>
                    <a:pt x="0" y="85"/>
                  </a:lnTo>
                  <a:lnTo>
                    <a:pt x="14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1" name="Freeform 871"/>
            <p:cNvSpPr/>
            <p:nvPr/>
          </p:nvSpPr>
          <p:spPr bwMode="auto">
            <a:xfrm>
              <a:off x="5387976" y="2608263"/>
              <a:ext cx="161925" cy="811213"/>
            </a:xfrm>
            <a:custGeom>
              <a:avLst/>
              <a:gdLst>
                <a:gd name="T0" fmla="*/ 102 w 102"/>
                <a:gd name="T1" fmla="*/ 58 h 511"/>
                <a:gd name="T2" fmla="*/ 102 w 102"/>
                <a:gd name="T3" fmla="*/ 511 h 511"/>
                <a:gd name="T4" fmla="*/ 0 w 102"/>
                <a:gd name="T5" fmla="*/ 453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2" y="511"/>
                  </a:lnTo>
                  <a:lnTo>
                    <a:pt x="0" y="453"/>
                  </a:lnTo>
                  <a:lnTo>
                    <a:pt x="0" y="0"/>
                  </a:lnTo>
                  <a:lnTo>
                    <a:pt x="102" y="5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2" name="Freeform 872"/>
            <p:cNvSpPr/>
            <p:nvPr/>
          </p:nvSpPr>
          <p:spPr bwMode="auto">
            <a:xfrm>
              <a:off x="5387976" y="2473326"/>
              <a:ext cx="392113" cy="227013"/>
            </a:xfrm>
            <a:custGeom>
              <a:avLst/>
              <a:gdLst>
                <a:gd name="T0" fmla="*/ 247 w 247"/>
                <a:gd name="T1" fmla="*/ 58 h 143"/>
                <a:gd name="T2" fmla="*/ 102 w 247"/>
                <a:gd name="T3" fmla="*/ 143 h 143"/>
                <a:gd name="T4" fmla="*/ 0 w 247"/>
                <a:gd name="T5" fmla="*/ 85 h 143"/>
                <a:gd name="T6" fmla="*/ 146 w 247"/>
                <a:gd name="T7" fmla="*/ 0 h 143"/>
                <a:gd name="T8" fmla="*/ 247 w 247"/>
                <a:gd name="T9" fmla="*/ 58 h 143"/>
              </a:gdLst>
              <a:ahLst/>
              <a:cxnLst>
                <a:cxn ang="0">
                  <a:pos x="T0" y="T1"/>
                </a:cxn>
                <a:cxn ang="0">
                  <a:pos x="T2" y="T3"/>
                </a:cxn>
                <a:cxn ang="0">
                  <a:pos x="T4" y="T5"/>
                </a:cxn>
                <a:cxn ang="0">
                  <a:pos x="T6" y="T7"/>
                </a:cxn>
                <a:cxn ang="0">
                  <a:pos x="T8" y="T9"/>
                </a:cxn>
              </a:cxnLst>
              <a:rect l="0" t="0" r="r" b="b"/>
              <a:pathLst>
                <a:path w="247" h="143">
                  <a:moveTo>
                    <a:pt x="247" y="58"/>
                  </a:moveTo>
                  <a:lnTo>
                    <a:pt x="102" y="143"/>
                  </a:lnTo>
                  <a:lnTo>
                    <a:pt x="0" y="85"/>
                  </a:lnTo>
                  <a:lnTo>
                    <a:pt x="146" y="0"/>
                  </a:lnTo>
                  <a:lnTo>
                    <a:pt x="247" y="5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873"/>
            <p:cNvSpPr/>
            <p:nvPr/>
          </p:nvSpPr>
          <p:spPr bwMode="auto">
            <a:xfrm>
              <a:off x="5549901" y="2520951"/>
              <a:ext cx="230188" cy="185738"/>
            </a:xfrm>
            <a:custGeom>
              <a:avLst/>
              <a:gdLst>
                <a:gd name="T0" fmla="*/ 145 w 145"/>
                <a:gd name="T1" fmla="*/ 0 h 117"/>
                <a:gd name="T2" fmla="*/ 145 w 145"/>
                <a:gd name="T3" fmla="*/ 33 h 117"/>
                <a:gd name="T4" fmla="*/ 0 w 145"/>
                <a:gd name="T5" fmla="*/ 117 h 117"/>
                <a:gd name="T6" fmla="*/ 0 w 145"/>
                <a:gd name="T7" fmla="*/ 83 h 117"/>
                <a:gd name="T8" fmla="*/ 145 w 145"/>
                <a:gd name="T9" fmla="*/ 0 h 117"/>
              </a:gdLst>
              <a:ahLst/>
              <a:cxnLst>
                <a:cxn ang="0">
                  <a:pos x="T0" y="T1"/>
                </a:cxn>
                <a:cxn ang="0">
                  <a:pos x="T2" y="T3"/>
                </a:cxn>
                <a:cxn ang="0">
                  <a:pos x="T4" y="T5"/>
                </a:cxn>
                <a:cxn ang="0">
                  <a:pos x="T6" y="T7"/>
                </a:cxn>
                <a:cxn ang="0">
                  <a:pos x="T8" y="T9"/>
                </a:cxn>
              </a:cxnLst>
              <a:rect l="0" t="0" r="r" b="b"/>
              <a:pathLst>
                <a:path w="145" h="117">
                  <a:moveTo>
                    <a:pt x="145" y="0"/>
                  </a:moveTo>
                  <a:lnTo>
                    <a:pt x="145" y="33"/>
                  </a:lnTo>
                  <a:lnTo>
                    <a:pt x="0" y="117"/>
                  </a:lnTo>
                  <a:lnTo>
                    <a:pt x="0" y="83"/>
                  </a:lnTo>
                  <a:lnTo>
                    <a:pt x="14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4" name="Freeform 874"/>
            <p:cNvSpPr/>
            <p:nvPr/>
          </p:nvSpPr>
          <p:spPr bwMode="auto">
            <a:xfrm>
              <a:off x="5387976" y="2560638"/>
              <a:ext cx="161925" cy="146050"/>
            </a:xfrm>
            <a:custGeom>
              <a:avLst/>
              <a:gdLst>
                <a:gd name="T0" fmla="*/ 102 w 102"/>
                <a:gd name="T1" fmla="*/ 58 h 92"/>
                <a:gd name="T2" fmla="*/ 102 w 102"/>
                <a:gd name="T3" fmla="*/ 92 h 92"/>
                <a:gd name="T4" fmla="*/ 0 w 102"/>
                <a:gd name="T5" fmla="*/ 34 h 92"/>
                <a:gd name="T6" fmla="*/ 0 w 102"/>
                <a:gd name="T7" fmla="*/ 0 h 92"/>
                <a:gd name="T8" fmla="*/ 102 w 102"/>
                <a:gd name="T9" fmla="*/ 58 h 92"/>
              </a:gdLst>
              <a:ahLst/>
              <a:cxnLst>
                <a:cxn ang="0">
                  <a:pos x="T0" y="T1"/>
                </a:cxn>
                <a:cxn ang="0">
                  <a:pos x="T2" y="T3"/>
                </a:cxn>
                <a:cxn ang="0">
                  <a:pos x="T4" y="T5"/>
                </a:cxn>
                <a:cxn ang="0">
                  <a:pos x="T6" y="T7"/>
                </a:cxn>
                <a:cxn ang="0">
                  <a:pos x="T8" y="T9"/>
                </a:cxn>
              </a:cxnLst>
              <a:rect l="0" t="0" r="r" b="b"/>
              <a:pathLst>
                <a:path w="102" h="92">
                  <a:moveTo>
                    <a:pt x="102" y="58"/>
                  </a:moveTo>
                  <a:lnTo>
                    <a:pt x="102" y="92"/>
                  </a:lnTo>
                  <a:lnTo>
                    <a:pt x="0" y="34"/>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5" name="Freeform 875"/>
            <p:cNvSpPr/>
            <p:nvPr/>
          </p:nvSpPr>
          <p:spPr bwMode="auto">
            <a:xfrm>
              <a:off x="5387976" y="2425701"/>
              <a:ext cx="392113" cy="227013"/>
            </a:xfrm>
            <a:custGeom>
              <a:avLst/>
              <a:gdLst>
                <a:gd name="T0" fmla="*/ 247 w 247"/>
                <a:gd name="T1" fmla="*/ 60 h 143"/>
                <a:gd name="T2" fmla="*/ 102 w 247"/>
                <a:gd name="T3" fmla="*/ 143 h 143"/>
                <a:gd name="T4" fmla="*/ 0 w 247"/>
                <a:gd name="T5" fmla="*/ 85 h 143"/>
                <a:gd name="T6" fmla="*/ 146 w 247"/>
                <a:gd name="T7" fmla="*/ 0 h 143"/>
                <a:gd name="T8" fmla="*/ 247 w 247"/>
                <a:gd name="T9" fmla="*/ 60 h 143"/>
              </a:gdLst>
              <a:ahLst/>
              <a:cxnLst>
                <a:cxn ang="0">
                  <a:pos x="T0" y="T1"/>
                </a:cxn>
                <a:cxn ang="0">
                  <a:pos x="T2" y="T3"/>
                </a:cxn>
                <a:cxn ang="0">
                  <a:pos x="T4" y="T5"/>
                </a:cxn>
                <a:cxn ang="0">
                  <a:pos x="T6" y="T7"/>
                </a:cxn>
                <a:cxn ang="0">
                  <a:pos x="T8" y="T9"/>
                </a:cxn>
              </a:cxnLst>
              <a:rect l="0" t="0" r="r" b="b"/>
              <a:pathLst>
                <a:path w="247" h="143">
                  <a:moveTo>
                    <a:pt x="247" y="60"/>
                  </a:moveTo>
                  <a:lnTo>
                    <a:pt x="102" y="143"/>
                  </a:lnTo>
                  <a:lnTo>
                    <a:pt x="0" y="85"/>
                  </a:lnTo>
                  <a:lnTo>
                    <a:pt x="146"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26" name="Freeform 876"/>
            <p:cNvSpPr/>
            <p:nvPr/>
          </p:nvSpPr>
          <p:spPr bwMode="auto">
            <a:xfrm>
              <a:off x="5403851" y="4148138"/>
              <a:ext cx="152400" cy="628650"/>
            </a:xfrm>
            <a:custGeom>
              <a:avLst/>
              <a:gdLst>
                <a:gd name="T0" fmla="*/ 1 w 96"/>
                <a:gd name="T1" fmla="*/ 0 h 396"/>
                <a:gd name="T2" fmla="*/ 0 w 96"/>
                <a:gd name="T3" fmla="*/ 341 h 396"/>
                <a:gd name="T4" fmla="*/ 95 w 96"/>
                <a:gd name="T5" fmla="*/ 396 h 396"/>
                <a:gd name="T6" fmla="*/ 96 w 96"/>
                <a:gd name="T7" fmla="*/ 55 h 396"/>
                <a:gd name="T8" fmla="*/ 1 w 96"/>
                <a:gd name="T9" fmla="*/ 0 h 396"/>
              </a:gdLst>
              <a:ahLst/>
              <a:cxnLst>
                <a:cxn ang="0">
                  <a:pos x="T0" y="T1"/>
                </a:cxn>
                <a:cxn ang="0">
                  <a:pos x="T2" y="T3"/>
                </a:cxn>
                <a:cxn ang="0">
                  <a:pos x="T4" y="T5"/>
                </a:cxn>
                <a:cxn ang="0">
                  <a:pos x="T6" y="T7"/>
                </a:cxn>
                <a:cxn ang="0">
                  <a:pos x="T8" y="T9"/>
                </a:cxn>
              </a:cxnLst>
              <a:rect l="0" t="0" r="r" b="b"/>
              <a:pathLst>
                <a:path w="96" h="396">
                  <a:moveTo>
                    <a:pt x="1" y="0"/>
                  </a:moveTo>
                  <a:lnTo>
                    <a:pt x="0" y="341"/>
                  </a:lnTo>
                  <a:lnTo>
                    <a:pt x="95" y="396"/>
                  </a:lnTo>
                  <a:lnTo>
                    <a:pt x="96" y="55"/>
                  </a:lnTo>
                  <a:lnTo>
                    <a:pt x="1" y="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7" name="Freeform 877"/>
            <p:cNvSpPr/>
            <p:nvPr/>
          </p:nvSpPr>
          <p:spPr bwMode="auto">
            <a:xfrm>
              <a:off x="5554664" y="4148138"/>
              <a:ext cx="152400" cy="628650"/>
            </a:xfrm>
            <a:custGeom>
              <a:avLst/>
              <a:gdLst>
                <a:gd name="T0" fmla="*/ 1 w 96"/>
                <a:gd name="T1" fmla="*/ 55 h 396"/>
                <a:gd name="T2" fmla="*/ 0 w 96"/>
                <a:gd name="T3" fmla="*/ 396 h 396"/>
                <a:gd name="T4" fmla="*/ 95 w 96"/>
                <a:gd name="T5" fmla="*/ 341 h 396"/>
                <a:gd name="T6" fmla="*/ 96 w 96"/>
                <a:gd name="T7" fmla="*/ 0 h 396"/>
                <a:gd name="T8" fmla="*/ 1 w 96"/>
                <a:gd name="T9" fmla="*/ 55 h 396"/>
              </a:gdLst>
              <a:ahLst/>
              <a:cxnLst>
                <a:cxn ang="0">
                  <a:pos x="T0" y="T1"/>
                </a:cxn>
                <a:cxn ang="0">
                  <a:pos x="T2" y="T3"/>
                </a:cxn>
                <a:cxn ang="0">
                  <a:pos x="T4" y="T5"/>
                </a:cxn>
                <a:cxn ang="0">
                  <a:pos x="T6" y="T7"/>
                </a:cxn>
                <a:cxn ang="0">
                  <a:pos x="T8" y="T9"/>
                </a:cxn>
              </a:cxnLst>
              <a:rect l="0" t="0" r="r" b="b"/>
              <a:pathLst>
                <a:path w="96" h="396">
                  <a:moveTo>
                    <a:pt x="1" y="55"/>
                  </a:moveTo>
                  <a:lnTo>
                    <a:pt x="0" y="396"/>
                  </a:lnTo>
                  <a:lnTo>
                    <a:pt x="95" y="341"/>
                  </a:lnTo>
                  <a:lnTo>
                    <a:pt x="96" y="0"/>
                  </a:lnTo>
                  <a:lnTo>
                    <a:pt x="1" y="5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8" name="Freeform 878"/>
            <p:cNvSpPr/>
            <p:nvPr/>
          </p:nvSpPr>
          <p:spPr bwMode="auto">
            <a:xfrm>
              <a:off x="5405439" y="4062413"/>
              <a:ext cx="301625" cy="173038"/>
            </a:xfrm>
            <a:custGeom>
              <a:avLst/>
              <a:gdLst>
                <a:gd name="T0" fmla="*/ 0 w 190"/>
                <a:gd name="T1" fmla="*/ 54 h 109"/>
                <a:gd name="T2" fmla="*/ 95 w 190"/>
                <a:gd name="T3" fmla="*/ 109 h 109"/>
                <a:gd name="T4" fmla="*/ 190 w 190"/>
                <a:gd name="T5" fmla="*/ 54 h 109"/>
                <a:gd name="T6" fmla="*/ 95 w 190"/>
                <a:gd name="T7" fmla="*/ 0 h 109"/>
                <a:gd name="T8" fmla="*/ 0 w 190"/>
                <a:gd name="T9" fmla="*/ 54 h 109"/>
              </a:gdLst>
              <a:ahLst/>
              <a:cxnLst>
                <a:cxn ang="0">
                  <a:pos x="T0" y="T1"/>
                </a:cxn>
                <a:cxn ang="0">
                  <a:pos x="T2" y="T3"/>
                </a:cxn>
                <a:cxn ang="0">
                  <a:pos x="T4" y="T5"/>
                </a:cxn>
                <a:cxn ang="0">
                  <a:pos x="T6" y="T7"/>
                </a:cxn>
                <a:cxn ang="0">
                  <a:pos x="T8" y="T9"/>
                </a:cxn>
              </a:cxnLst>
              <a:rect l="0" t="0" r="r" b="b"/>
              <a:pathLst>
                <a:path w="190" h="109">
                  <a:moveTo>
                    <a:pt x="0" y="54"/>
                  </a:moveTo>
                  <a:lnTo>
                    <a:pt x="95" y="109"/>
                  </a:lnTo>
                  <a:lnTo>
                    <a:pt x="190" y="54"/>
                  </a:lnTo>
                  <a:lnTo>
                    <a:pt x="95" y="0"/>
                  </a:lnTo>
                  <a:lnTo>
                    <a:pt x="0" y="5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dirty="0"/>
            </a:p>
          </p:txBody>
        </p:sp>
        <p:sp>
          <p:nvSpPr>
            <p:cNvPr id="329" name="Freeform 879"/>
            <p:cNvSpPr/>
            <p:nvPr/>
          </p:nvSpPr>
          <p:spPr bwMode="auto">
            <a:xfrm>
              <a:off x="5486401" y="4119563"/>
              <a:ext cx="69850" cy="77788"/>
            </a:xfrm>
            <a:custGeom>
              <a:avLst/>
              <a:gdLst>
                <a:gd name="T0" fmla="*/ 0 w 44"/>
                <a:gd name="T1" fmla="*/ 0 h 49"/>
                <a:gd name="T2" fmla="*/ 0 w 44"/>
                <a:gd name="T3" fmla="*/ 24 h 49"/>
                <a:gd name="T4" fmla="*/ 44 w 44"/>
                <a:gd name="T5" fmla="*/ 49 h 49"/>
                <a:gd name="T6" fmla="*/ 44 w 44"/>
                <a:gd name="T7" fmla="*/ 25 h 49"/>
                <a:gd name="T8" fmla="*/ 0 w 44"/>
                <a:gd name="T9" fmla="*/ 0 h 49"/>
              </a:gdLst>
              <a:ahLst/>
              <a:cxnLst>
                <a:cxn ang="0">
                  <a:pos x="T0" y="T1"/>
                </a:cxn>
                <a:cxn ang="0">
                  <a:pos x="T2" y="T3"/>
                </a:cxn>
                <a:cxn ang="0">
                  <a:pos x="T4" y="T5"/>
                </a:cxn>
                <a:cxn ang="0">
                  <a:pos x="T6" y="T7"/>
                </a:cxn>
                <a:cxn ang="0">
                  <a:pos x="T8" y="T9"/>
                </a:cxn>
              </a:cxnLst>
              <a:rect l="0" t="0" r="r" b="b"/>
              <a:pathLst>
                <a:path w="44" h="49">
                  <a:moveTo>
                    <a:pt x="0" y="0"/>
                  </a:moveTo>
                  <a:lnTo>
                    <a:pt x="0" y="24"/>
                  </a:lnTo>
                  <a:lnTo>
                    <a:pt x="44" y="49"/>
                  </a:lnTo>
                  <a:lnTo>
                    <a:pt x="44" y="25"/>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30" name="Freeform 880"/>
            <p:cNvSpPr/>
            <p:nvPr/>
          </p:nvSpPr>
          <p:spPr bwMode="auto">
            <a:xfrm>
              <a:off x="5556251" y="4119563"/>
              <a:ext cx="71438" cy="77788"/>
            </a:xfrm>
            <a:custGeom>
              <a:avLst/>
              <a:gdLst>
                <a:gd name="T0" fmla="*/ 0 w 45"/>
                <a:gd name="T1" fmla="*/ 25 h 49"/>
                <a:gd name="T2" fmla="*/ 0 w 45"/>
                <a:gd name="T3" fmla="*/ 49 h 49"/>
                <a:gd name="T4" fmla="*/ 45 w 45"/>
                <a:gd name="T5" fmla="*/ 24 h 49"/>
                <a:gd name="T6" fmla="*/ 45 w 45"/>
                <a:gd name="T7" fmla="*/ 0 h 49"/>
                <a:gd name="T8" fmla="*/ 0 w 45"/>
                <a:gd name="T9" fmla="*/ 25 h 49"/>
              </a:gdLst>
              <a:ahLst/>
              <a:cxnLst>
                <a:cxn ang="0">
                  <a:pos x="T0" y="T1"/>
                </a:cxn>
                <a:cxn ang="0">
                  <a:pos x="T2" y="T3"/>
                </a:cxn>
                <a:cxn ang="0">
                  <a:pos x="T4" y="T5"/>
                </a:cxn>
                <a:cxn ang="0">
                  <a:pos x="T6" y="T7"/>
                </a:cxn>
                <a:cxn ang="0">
                  <a:pos x="T8" y="T9"/>
                </a:cxn>
              </a:cxnLst>
              <a:rect l="0" t="0" r="r" b="b"/>
              <a:pathLst>
                <a:path w="45" h="49">
                  <a:moveTo>
                    <a:pt x="0" y="25"/>
                  </a:moveTo>
                  <a:lnTo>
                    <a:pt x="0" y="49"/>
                  </a:lnTo>
                  <a:lnTo>
                    <a:pt x="45" y="24"/>
                  </a:lnTo>
                  <a:lnTo>
                    <a:pt x="45" y="0"/>
                  </a:lnTo>
                  <a:lnTo>
                    <a:pt x="0" y="2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31" name="Freeform 881"/>
            <p:cNvSpPr/>
            <p:nvPr/>
          </p:nvSpPr>
          <p:spPr bwMode="auto">
            <a:xfrm>
              <a:off x="5486401" y="4078288"/>
              <a:ext cx="141288" cy="80963"/>
            </a:xfrm>
            <a:custGeom>
              <a:avLst/>
              <a:gdLst>
                <a:gd name="T0" fmla="*/ 0 w 89"/>
                <a:gd name="T1" fmla="*/ 26 h 51"/>
                <a:gd name="T2" fmla="*/ 44 w 89"/>
                <a:gd name="T3" fmla="*/ 51 h 51"/>
                <a:gd name="T4" fmla="*/ 89 w 89"/>
                <a:gd name="T5" fmla="*/ 26 h 51"/>
                <a:gd name="T6" fmla="*/ 44 w 89"/>
                <a:gd name="T7" fmla="*/ 0 h 51"/>
                <a:gd name="T8" fmla="*/ 0 w 89"/>
                <a:gd name="T9" fmla="*/ 26 h 51"/>
              </a:gdLst>
              <a:ahLst/>
              <a:cxnLst>
                <a:cxn ang="0">
                  <a:pos x="T0" y="T1"/>
                </a:cxn>
                <a:cxn ang="0">
                  <a:pos x="T2" y="T3"/>
                </a:cxn>
                <a:cxn ang="0">
                  <a:pos x="T4" y="T5"/>
                </a:cxn>
                <a:cxn ang="0">
                  <a:pos x="T6" y="T7"/>
                </a:cxn>
                <a:cxn ang="0">
                  <a:pos x="T8" y="T9"/>
                </a:cxn>
              </a:cxnLst>
              <a:rect l="0" t="0" r="r" b="b"/>
              <a:pathLst>
                <a:path w="89" h="51">
                  <a:moveTo>
                    <a:pt x="0" y="26"/>
                  </a:moveTo>
                  <a:lnTo>
                    <a:pt x="44" y="51"/>
                  </a:lnTo>
                  <a:lnTo>
                    <a:pt x="89" y="26"/>
                  </a:lnTo>
                  <a:lnTo>
                    <a:pt x="44" y="0"/>
                  </a:lnTo>
                  <a:lnTo>
                    <a:pt x="0" y="2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32" name="Freeform 882"/>
            <p:cNvSpPr/>
            <p:nvPr/>
          </p:nvSpPr>
          <p:spPr bwMode="auto">
            <a:xfrm>
              <a:off x="5619751" y="4222751"/>
              <a:ext cx="80963" cy="547688"/>
            </a:xfrm>
            <a:custGeom>
              <a:avLst/>
              <a:gdLst>
                <a:gd name="T0" fmla="*/ 51 w 51"/>
                <a:gd name="T1" fmla="*/ 0 h 345"/>
                <a:gd name="T2" fmla="*/ 48 w 51"/>
                <a:gd name="T3" fmla="*/ 318 h 345"/>
                <a:gd name="T4" fmla="*/ 0 w 51"/>
                <a:gd name="T5" fmla="*/ 345 h 345"/>
                <a:gd name="T6" fmla="*/ 1 w 51"/>
                <a:gd name="T7" fmla="*/ 28 h 345"/>
                <a:gd name="T8" fmla="*/ 51 w 51"/>
                <a:gd name="T9" fmla="*/ 0 h 345"/>
              </a:gdLst>
              <a:ahLst/>
              <a:cxnLst>
                <a:cxn ang="0">
                  <a:pos x="T0" y="T1"/>
                </a:cxn>
                <a:cxn ang="0">
                  <a:pos x="T2" y="T3"/>
                </a:cxn>
                <a:cxn ang="0">
                  <a:pos x="T4" y="T5"/>
                </a:cxn>
                <a:cxn ang="0">
                  <a:pos x="T6" y="T7"/>
                </a:cxn>
                <a:cxn ang="0">
                  <a:pos x="T8" y="T9"/>
                </a:cxn>
              </a:cxnLst>
              <a:rect l="0" t="0" r="r" b="b"/>
              <a:pathLst>
                <a:path w="51" h="345">
                  <a:moveTo>
                    <a:pt x="51" y="0"/>
                  </a:moveTo>
                  <a:lnTo>
                    <a:pt x="48" y="318"/>
                  </a:lnTo>
                  <a:lnTo>
                    <a:pt x="0" y="345"/>
                  </a:lnTo>
                  <a:lnTo>
                    <a:pt x="1" y="28"/>
                  </a:lnTo>
                  <a:lnTo>
                    <a:pt x="51"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33" name="Freeform 883"/>
            <p:cNvSpPr/>
            <p:nvPr/>
          </p:nvSpPr>
          <p:spPr bwMode="auto">
            <a:xfrm>
              <a:off x="5591176" y="4249738"/>
              <a:ext cx="30163" cy="520700"/>
            </a:xfrm>
            <a:custGeom>
              <a:avLst/>
              <a:gdLst>
                <a:gd name="T0" fmla="*/ 19 w 19"/>
                <a:gd name="T1" fmla="*/ 11 h 328"/>
                <a:gd name="T2" fmla="*/ 18 w 19"/>
                <a:gd name="T3" fmla="*/ 328 h 328"/>
                <a:gd name="T4" fmla="*/ 0 w 19"/>
                <a:gd name="T5" fmla="*/ 318 h 328"/>
                <a:gd name="T6" fmla="*/ 1 w 19"/>
                <a:gd name="T7" fmla="*/ 0 h 328"/>
                <a:gd name="T8" fmla="*/ 19 w 19"/>
                <a:gd name="T9" fmla="*/ 11 h 328"/>
              </a:gdLst>
              <a:ahLst/>
              <a:cxnLst>
                <a:cxn ang="0">
                  <a:pos x="T0" y="T1"/>
                </a:cxn>
                <a:cxn ang="0">
                  <a:pos x="T2" y="T3"/>
                </a:cxn>
                <a:cxn ang="0">
                  <a:pos x="T4" y="T5"/>
                </a:cxn>
                <a:cxn ang="0">
                  <a:pos x="T6" y="T7"/>
                </a:cxn>
                <a:cxn ang="0">
                  <a:pos x="T8" y="T9"/>
                </a:cxn>
              </a:cxnLst>
              <a:rect l="0" t="0" r="r" b="b"/>
              <a:pathLst>
                <a:path w="19" h="328">
                  <a:moveTo>
                    <a:pt x="19" y="11"/>
                  </a:moveTo>
                  <a:lnTo>
                    <a:pt x="18" y="328"/>
                  </a:lnTo>
                  <a:lnTo>
                    <a:pt x="0" y="318"/>
                  </a:lnTo>
                  <a:lnTo>
                    <a:pt x="1" y="0"/>
                  </a:lnTo>
                  <a:lnTo>
                    <a:pt x="19" y="11"/>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4" name="Freeform 884"/>
            <p:cNvSpPr/>
            <p:nvPr/>
          </p:nvSpPr>
          <p:spPr bwMode="auto">
            <a:xfrm>
              <a:off x="5592764" y="4206876"/>
              <a:ext cx="107950" cy="60325"/>
            </a:xfrm>
            <a:custGeom>
              <a:avLst/>
              <a:gdLst>
                <a:gd name="T0" fmla="*/ 68 w 68"/>
                <a:gd name="T1" fmla="*/ 10 h 38"/>
                <a:gd name="T2" fmla="*/ 18 w 68"/>
                <a:gd name="T3" fmla="*/ 38 h 38"/>
                <a:gd name="T4" fmla="*/ 0 w 68"/>
                <a:gd name="T5" fmla="*/ 27 h 38"/>
                <a:gd name="T6" fmla="*/ 49 w 68"/>
                <a:gd name="T7" fmla="*/ 0 h 38"/>
                <a:gd name="T8" fmla="*/ 68 w 68"/>
                <a:gd name="T9" fmla="*/ 10 h 38"/>
              </a:gdLst>
              <a:ahLst/>
              <a:cxnLst>
                <a:cxn ang="0">
                  <a:pos x="T0" y="T1"/>
                </a:cxn>
                <a:cxn ang="0">
                  <a:pos x="T2" y="T3"/>
                </a:cxn>
                <a:cxn ang="0">
                  <a:pos x="T4" y="T5"/>
                </a:cxn>
                <a:cxn ang="0">
                  <a:pos x="T6" y="T7"/>
                </a:cxn>
                <a:cxn ang="0">
                  <a:pos x="T8" y="T9"/>
                </a:cxn>
              </a:cxnLst>
              <a:rect l="0" t="0" r="r" b="b"/>
              <a:pathLst>
                <a:path w="68" h="38">
                  <a:moveTo>
                    <a:pt x="68" y="10"/>
                  </a:moveTo>
                  <a:lnTo>
                    <a:pt x="18" y="38"/>
                  </a:lnTo>
                  <a:lnTo>
                    <a:pt x="0" y="27"/>
                  </a:lnTo>
                  <a:lnTo>
                    <a:pt x="49" y="0"/>
                  </a:lnTo>
                  <a:lnTo>
                    <a:pt x="68"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885"/>
            <p:cNvSpPr/>
            <p:nvPr/>
          </p:nvSpPr>
          <p:spPr bwMode="auto">
            <a:xfrm>
              <a:off x="5529264" y="4027488"/>
              <a:ext cx="26988" cy="107950"/>
            </a:xfrm>
            <a:custGeom>
              <a:avLst/>
              <a:gdLst>
                <a:gd name="T0" fmla="*/ 0 w 17"/>
                <a:gd name="T1" fmla="*/ 0 h 68"/>
                <a:gd name="T2" fmla="*/ 0 w 17"/>
                <a:gd name="T3" fmla="*/ 58 h 68"/>
                <a:gd name="T4" fmla="*/ 17 w 17"/>
                <a:gd name="T5" fmla="*/ 68 h 68"/>
                <a:gd name="T6" fmla="*/ 17 w 17"/>
                <a:gd name="T7" fmla="*/ 10 h 68"/>
                <a:gd name="T8" fmla="*/ 0 w 17"/>
                <a:gd name="T9" fmla="*/ 0 h 68"/>
              </a:gdLst>
              <a:ahLst/>
              <a:cxnLst>
                <a:cxn ang="0">
                  <a:pos x="T0" y="T1"/>
                </a:cxn>
                <a:cxn ang="0">
                  <a:pos x="T2" y="T3"/>
                </a:cxn>
                <a:cxn ang="0">
                  <a:pos x="T4" y="T5"/>
                </a:cxn>
                <a:cxn ang="0">
                  <a:pos x="T6" y="T7"/>
                </a:cxn>
                <a:cxn ang="0">
                  <a:pos x="T8" y="T9"/>
                </a:cxn>
              </a:cxnLst>
              <a:rect l="0" t="0" r="r" b="b"/>
              <a:pathLst>
                <a:path w="17" h="68">
                  <a:moveTo>
                    <a:pt x="0" y="0"/>
                  </a:moveTo>
                  <a:lnTo>
                    <a:pt x="0" y="58"/>
                  </a:lnTo>
                  <a:lnTo>
                    <a:pt x="17" y="68"/>
                  </a:lnTo>
                  <a:lnTo>
                    <a:pt x="17" y="1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36" name="Freeform 886"/>
            <p:cNvSpPr/>
            <p:nvPr/>
          </p:nvSpPr>
          <p:spPr bwMode="auto">
            <a:xfrm>
              <a:off x="5556251" y="4027488"/>
              <a:ext cx="26988" cy="107950"/>
            </a:xfrm>
            <a:custGeom>
              <a:avLst/>
              <a:gdLst>
                <a:gd name="T0" fmla="*/ 0 w 17"/>
                <a:gd name="T1" fmla="*/ 10 h 68"/>
                <a:gd name="T2" fmla="*/ 0 w 17"/>
                <a:gd name="T3" fmla="*/ 68 h 68"/>
                <a:gd name="T4" fmla="*/ 17 w 17"/>
                <a:gd name="T5" fmla="*/ 58 h 68"/>
                <a:gd name="T6" fmla="*/ 17 w 17"/>
                <a:gd name="T7" fmla="*/ 0 h 68"/>
                <a:gd name="T8" fmla="*/ 0 w 17"/>
                <a:gd name="T9" fmla="*/ 10 h 68"/>
              </a:gdLst>
              <a:ahLst/>
              <a:cxnLst>
                <a:cxn ang="0">
                  <a:pos x="T0" y="T1"/>
                </a:cxn>
                <a:cxn ang="0">
                  <a:pos x="T2" y="T3"/>
                </a:cxn>
                <a:cxn ang="0">
                  <a:pos x="T4" y="T5"/>
                </a:cxn>
                <a:cxn ang="0">
                  <a:pos x="T6" y="T7"/>
                </a:cxn>
                <a:cxn ang="0">
                  <a:pos x="T8" y="T9"/>
                </a:cxn>
              </a:cxnLst>
              <a:rect l="0" t="0" r="r" b="b"/>
              <a:pathLst>
                <a:path w="17" h="68">
                  <a:moveTo>
                    <a:pt x="0" y="10"/>
                  </a:moveTo>
                  <a:lnTo>
                    <a:pt x="0" y="68"/>
                  </a:lnTo>
                  <a:lnTo>
                    <a:pt x="17" y="58"/>
                  </a:lnTo>
                  <a:lnTo>
                    <a:pt x="17" y="0"/>
                  </a:lnTo>
                  <a:lnTo>
                    <a:pt x="0" y="1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37" name="Freeform 887"/>
            <p:cNvSpPr/>
            <p:nvPr/>
          </p:nvSpPr>
          <p:spPr bwMode="auto">
            <a:xfrm>
              <a:off x="5529264" y="4011613"/>
              <a:ext cx="53975" cy="31750"/>
            </a:xfrm>
            <a:custGeom>
              <a:avLst/>
              <a:gdLst>
                <a:gd name="T0" fmla="*/ 0 w 34"/>
                <a:gd name="T1" fmla="*/ 10 h 20"/>
                <a:gd name="T2" fmla="*/ 17 w 34"/>
                <a:gd name="T3" fmla="*/ 20 h 20"/>
                <a:gd name="T4" fmla="*/ 34 w 34"/>
                <a:gd name="T5" fmla="*/ 10 h 20"/>
                <a:gd name="T6" fmla="*/ 17 w 34"/>
                <a:gd name="T7" fmla="*/ 0 h 20"/>
                <a:gd name="T8" fmla="*/ 0 w 34"/>
                <a:gd name="T9" fmla="*/ 10 h 20"/>
              </a:gdLst>
              <a:ahLst/>
              <a:cxnLst>
                <a:cxn ang="0">
                  <a:pos x="T0" y="T1"/>
                </a:cxn>
                <a:cxn ang="0">
                  <a:pos x="T2" y="T3"/>
                </a:cxn>
                <a:cxn ang="0">
                  <a:pos x="T4" y="T5"/>
                </a:cxn>
                <a:cxn ang="0">
                  <a:pos x="T6" y="T7"/>
                </a:cxn>
                <a:cxn ang="0">
                  <a:pos x="T8" y="T9"/>
                </a:cxn>
              </a:cxnLst>
              <a:rect l="0" t="0" r="r" b="b"/>
              <a:pathLst>
                <a:path w="34" h="20">
                  <a:moveTo>
                    <a:pt x="0" y="10"/>
                  </a:moveTo>
                  <a:lnTo>
                    <a:pt x="17" y="20"/>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888"/>
            <p:cNvSpPr/>
            <p:nvPr/>
          </p:nvSpPr>
          <p:spPr bwMode="auto">
            <a:xfrm>
              <a:off x="5516564" y="4011613"/>
              <a:ext cx="39688" cy="44450"/>
            </a:xfrm>
            <a:custGeom>
              <a:avLst/>
              <a:gdLst>
                <a:gd name="T0" fmla="*/ 0 w 25"/>
                <a:gd name="T1" fmla="*/ 0 h 28"/>
                <a:gd name="T2" fmla="*/ 0 w 25"/>
                <a:gd name="T3" fmla="*/ 13 h 28"/>
                <a:gd name="T4" fmla="*/ 25 w 25"/>
                <a:gd name="T5" fmla="*/ 28 h 28"/>
                <a:gd name="T6" fmla="*/ 25 w 25"/>
                <a:gd name="T7" fmla="*/ 14 h 28"/>
                <a:gd name="T8" fmla="*/ 0 w 25"/>
                <a:gd name="T9" fmla="*/ 0 h 28"/>
              </a:gdLst>
              <a:ahLst/>
              <a:cxnLst>
                <a:cxn ang="0">
                  <a:pos x="T0" y="T1"/>
                </a:cxn>
                <a:cxn ang="0">
                  <a:pos x="T2" y="T3"/>
                </a:cxn>
                <a:cxn ang="0">
                  <a:pos x="T4" y="T5"/>
                </a:cxn>
                <a:cxn ang="0">
                  <a:pos x="T6" y="T7"/>
                </a:cxn>
                <a:cxn ang="0">
                  <a:pos x="T8" y="T9"/>
                </a:cxn>
              </a:cxnLst>
              <a:rect l="0" t="0" r="r" b="b"/>
              <a:pathLst>
                <a:path w="25" h="28">
                  <a:moveTo>
                    <a:pt x="0" y="0"/>
                  </a:moveTo>
                  <a:lnTo>
                    <a:pt x="0" y="13"/>
                  </a:lnTo>
                  <a:lnTo>
                    <a:pt x="25" y="28"/>
                  </a:lnTo>
                  <a:lnTo>
                    <a:pt x="25" y="14"/>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39" name="Freeform 889"/>
            <p:cNvSpPr/>
            <p:nvPr/>
          </p:nvSpPr>
          <p:spPr bwMode="auto">
            <a:xfrm>
              <a:off x="5556251" y="4011613"/>
              <a:ext cx="42863" cy="44450"/>
            </a:xfrm>
            <a:custGeom>
              <a:avLst/>
              <a:gdLst>
                <a:gd name="T0" fmla="*/ 0 w 27"/>
                <a:gd name="T1" fmla="*/ 14 h 28"/>
                <a:gd name="T2" fmla="*/ 0 w 27"/>
                <a:gd name="T3" fmla="*/ 28 h 28"/>
                <a:gd name="T4" fmla="*/ 27 w 27"/>
                <a:gd name="T5" fmla="*/ 13 h 28"/>
                <a:gd name="T6" fmla="*/ 27 w 27"/>
                <a:gd name="T7" fmla="*/ 0 h 28"/>
                <a:gd name="T8" fmla="*/ 0 w 27"/>
                <a:gd name="T9" fmla="*/ 14 h 28"/>
              </a:gdLst>
              <a:ahLst/>
              <a:cxnLst>
                <a:cxn ang="0">
                  <a:pos x="T0" y="T1"/>
                </a:cxn>
                <a:cxn ang="0">
                  <a:pos x="T2" y="T3"/>
                </a:cxn>
                <a:cxn ang="0">
                  <a:pos x="T4" y="T5"/>
                </a:cxn>
                <a:cxn ang="0">
                  <a:pos x="T6" y="T7"/>
                </a:cxn>
                <a:cxn ang="0">
                  <a:pos x="T8" y="T9"/>
                </a:cxn>
              </a:cxnLst>
              <a:rect l="0" t="0" r="r" b="b"/>
              <a:pathLst>
                <a:path w="27" h="28">
                  <a:moveTo>
                    <a:pt x="0" y="14"/>
                  </a:moveTo>
                  <a:lnTo>
                    <a:pt x="0" y="28"/>
                  </a:lnTo>
                  <a:lnTo>
                    <a:pt x="27" y="13"/>
                  </a:lnTo>
                  <a:lnTo>
                    <a:pt x="27" y="0"/>
                  </a:lnTo>
                  <a:lnTo>
                    <a:pt x="0" y="14"/>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40" name="Freeform 890"/>
            <p:cNvSpPr/>
            <p:nvPr/>
          </p:nvSpPr>
          <p:spPr bwMode="auto">
            <a:xfrm>
              <a:off x="5516564" y="3987801"/>
              <a:ext cx="82550" cy="46038"/>
            </a:xfrm>
            <a:custGeom>
              <a:avLst/>
              <a:gdLst>
                <a:gd name="T0" fmla="*/ 0 w 52"/>
                <a:gd name="T1" fmla="*/ 15 h 29"/>
                <a:gd name="T2" fmla="*/ 25 w 52"/>
                <a:gd name="T3" fmla="*/ 29 h 29"/>
                <a:gd name="T4" fmla="*/ 52 w 52"/>
                <a:gd name="T5" fmla="*/ 15 h 29"/>
                <a:gd name="T6" fmla="*/ 25 w 52"/>
                <a:gd name="T7" fmla="*/ 0 h 29"/>
                <a:gd name="T8" fmla="*/ 0 w 52"/>
                <a:gd name="T9" fmla="*/ 15 h 29"/>
              </a:gdLst>
              <a:ahLst/>
              <a:cxnLst>
                <a:cxn ang="0">
                  <a:pos x="T0" y="T1"/>
                </a:cxn>
                <a:cxn ang="0">
                  <a:pos x="T2" y="T3"/>
                </a:cxn>
                <a:cxn ang="0">
                  <a:pos x="T4" y="T5"/>
                </a:cxn>
                <a:cxn ang="0">
                  <a:pos x="T6" y="T7"/>
                </a:cxn>
                <a:cxn ang="0">
                  <a:pos x="T8" y="T9"/>
                </a:cxn>
              </a:cxnLst>
              <a:rect l="0" t="0" r="r" b="b"/>
              <a:pathLst>
                <a:path w="52" h="29">
                  <a:moveTo>
                    <a:pt x="0" y="15"/>
                  </a:moveTo>
                  <a:lnTo>
                    <a:pt x="25" y="29"/>
                  </a:lnTo>
                  <a:lnTo>
                    <a:pt x="52" y="15"/>
                  </a:lnTo>
                  <a:lnTo>
                    <a:pt x="25" y="0"/>
                  </a:lnTo>
                  <a:lnTo>
                    <a:pt x="0" y="1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41" name="Freeform 891"/>
            <p:cNvSpPr/>
            <p:nvPr/>
          </p:nvSpPr>
          <p:spPr bwMode="auto">
            <a:xfrm>
              <a:off x="5540376" y="3900488"/>
              <a:ext cx="15875" cy="120650"/>
            </a:xfrm>
            <a:custGeom>
              <a:avLst/>
              <a:gdLst>
                <a:gd name="T0" fmla="*/ 0 w 10"/>
                <a:gd name="T1" fmla="*/ 0 h 76"/>
                <a:gd name="T2" fmla="*/ 0 w 10"/>
                <a:gd name="T3" fmla="*/ 70 h 76"/>
                <a:gd name="T4" fmla="*/ 10 w 10"/>
                <a:gd name="T5" fmla="*/ 76 h 76"/>
                <a:gd name="T6" fmla="*/ 10 w 10"/>
                <a:gd name="T7" fmla="*/ 6 h 76"/>
                <a:gd name="T8" fmla="*/ 0 w 10"/>
                <a:gd name="T9" fmla="*/ 0 h 76"/>
              </a:gdLst>
              <a:ahLst/>
              <a:cxnLst>
                <a:cxn ang="0">
                  <a:pos x="T0" y="T1"/>
                </a:cxn>
                <a:cxn ang="0">
                  <a:pos x="T2" y="T3"/>
                </a:cxn>
                <a:cxn ang="0">
                  <a:pos x="T4" y="T5"/>
                </a:cxn>
                <a:cxn ang="0">
                  <a:pos x="T6" y="T7"/>
                </a:cxn>
                <a:cxn ang="0">
                  <a:pos x="T8" y="T9"/>
                </a:cxn>
              </a:cxnLst>
              <a:rect l="0" t="0" r="r" b="b"/>
              <a:pathLst>
                <a:path w="10" h="76">
                  <a:moveTo>
                    <a:pt x="0" y="0"/>
                  </a:moveTo>
                  <a:lnTo>
                    <a:pt x="0" y="70"/>
                  </a:lnTo>
                  <a:lnTo>
                    <a:pt x="10" y="76"/>
                  </a:lnTo>
                  <a:lnTo>
                    <a:pt x="10" y="6"/>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42" name="Freeform 892"/>
            <p:cNvSpPr/>
            <p:nvPr/>
          </p:nvSpPr>
          <p:spPr bwMode="auto">
            <a:xfrm>
              <a:off x="5556251" y="3900488"/>
              <a:ext cx="19050" cy="120650"/>
            </a:xfrm>
            <a:custGeom>
              <a:avLst/>
              <a:gdLst>
                <a:gd name="T0" fmla="*/ 0 w 12"/>
                <a:gd name="T1" fmla="*/ 6 h 76"/>
                <a:gd name="T2" fmla="*/ 0 w 12"/>
                <a:gd name="T3" fmla="*/ 76 h 76"/>
                <a:gd name="T4" fmla="*/ 12 w 12"/>
                <a:gd name="T5" fmla="*/ 70 h 76"/>
                <a:gd name="T6" fmla="*/ 12 w 12"/>
                <a:gd name="T7" fmla="*/ 0 h 76"/>
                <a:gd name="T8" fmla="*/ 0 w 12"/>
                <a:gd name="T9" fmla="*/ 6 h 76"/>
              </a:gdLst>
              <a:ahLst/>
              <a:cxnLst>
                <a:cxn ang="0">
                  <a:pos x="T0" y="T1"/>
                </a:cxn>
                <a:cxn ang="0">
                  <a:pos x="T2" y="T3"/>
                </a:cxn>
                <a:cxn ang="0">
                  <a:pos x="T4" y="T5"/>
                </a:cxn>
                <a:cxn ang="0">
                  <a:pos x="T6" y="T7"/>
                </a:cxn>
                <a:cxn ang="0">
                  <a:pos x="T8" y="T9"/>
                </a:cxn>
              </a:cxnLst>
              <a:rect l="0" t="0" r="r" b="b"/>
              <a:pathLst>
                <a:path w="12" h="76">
                  <a:moveTo>
                    <a:pt x="0" y="6"/>
                  </a:moveTo>
                  <a:lnTo>
                    <a:pt x="0" y="76"/>
                  </a:lnTo>
                  <a:lnTo>
                    <a:pt x="12" y="70"/>
                  </a:lnTo>
                  <a:lnTo>
                    <a:pt x="12" y="0"/>
                  </a:lnTo>
                  <a:lnTo>
                    <a:pt x="0" y="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43" name="Freeform 893"/>
            <p:cNvSpPr/>
            <p:nvPr/>
          </p:nvSpPr>
          <p:spPr bwMode="auto">
            <a:xfrm>
              <a:off x="5540376" y="3889376"/>
              <a:ext cx="34925" cy="20638"/>
            </a:xfrm>
            <a:custGeom>
              <a:avLst/>
              <a:gdLst>
                <a:gd name="T0" fmla="*/ 0 w 22"/>
                <a:gd name="T1" fmla="*/ 7 h 13"/>
                <a:gd name="T2" fmla="*/ 10 w 22"/>
                <a:gd name="T3" fmla="*/ 13 h 13"/>
                <a:gd name="T4" fmla="*/ 22 w 22"/>
                <a:gd name="T5" fmla="*/ 7 h 13"/>
                <a:gd name="T6" fmla="*/ 10 w 22"/>
                <a:gd name="T7" fmla="*/ 0 h 13"/>
                <a:gd name="T8" fmla="*/ 0 w 22"/>
                <a:gd name="T9" fmla="*/ 7 h 13"/>
              </a:gdLst>
              <a:ahLst/>
              <a:cxnLst>
                <a:cxn ang="0">
                  <a:pos x="T0" y="T1"/>
                </a:cxn>
                <a:cxn ang="0">
                  <a:pos x="T2" y="T3"/>
                </a:cxn>
                <a:cxn ang="0">
                  <a:pos x="T4" y="T5"/>
                </a:cxn>
                <a:cxn ang="0">
                  <a:pos x="T6" y="T7"/>
                </a:cxn>
                <a:cxn ang="0">
                  <a:pos x="T8" y="T9"/>
                </a:cxn>
              </a:cxnLst>
              <a:rect l="0" t="0" r="r" b="b"/>
              <a:pathLst>
                <a:path w="22" h="13">
                  <a:moveTo>
                    <a:pt x="0" y="7"/>
                  </a:moveTo>
                  <a:lnTo>
                    <a:pt x="10" y="13"/>
                  </a:lnTo>
                  <a:lnTo>
                    <a:pt x="22" y="7"/>
                  </a:lnTo>
                  <a:lnTo>
                    <a:pt x="10" y="0"/>
                  </a:lnTo>
                  <a:lnTo>
                    <a:pt x="0"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44" name="Freeform 894"/>
            <p:cNvSpPr/>
            <p:nvPr/>
          </p:nvSpPr>
          <p:spPr bwMode="auto">
            <a:xfrm>
              <a:off x="5702301" y="3425826"/>
              <a:ext cx="236538" cy="192088"/>
            </a:xfrm>
            <a:custGeom>
              <a:avLst/>
              <a:gdLst>
                <a:gd name="T0" fmla="*/ 149 w 149"/>
                <a:gd name="T1" fmla="*/ 0 h 121"/>
                <a:gd name="T2" fmla="*/ 149 w 149"/>
                <a:gd name="T3" fmla="*/ 34 h 121"/>
                <a:gd name="T4" fmla="*/ 0 w 149"/>
                <a:gd name="T5" fmla="*/ 121 h 121"/>
                <a:gd name="T6" fmla="*/ 1 w 149"/>
                <a:gd name="T7" fmla="*/ 86 h 121"/>
                <a:gd name="T8" fmla="*/ 149 w 149"/>
                <a:gd name="T9" fmla="*/ 0 h 121"/>
              </a:gdLst>
              <a:ahLst/>
              <a:cxnLst>
                <a:cxn ang="0">
                  <a:pos x="T0" y="T1"/>
                </a:cxn>
                <a:cxn ang="0">
                  <a:pos x="T2" y="T3"/>
                </a:cxn>
                <a:cxn ang="0">
                  <a:pos x="T4" y="T5"/>
                </a:cxn>
                <a:cxn ang="0">
                  <a:pos x="T6" y="T7"/>
                </a:cxn>
                <a:cxn ang="0">
                  <a:pos x="T8" y="T9"/>
                </a:cxn>
              </a:cxnLst>
              <a:rect l="0" t="0" r="r" b="b"/>
              <a:pathLst>
                <a:path w="149" h="121">
                  <a:moveTo>
                    <a:pt x="149" y="0"/>
                  </a:moveTo>
                  <a:lnTo>
                    <a:pt x="149" y="34"/>
                  </a:lnTo>
                  <a:lnTo>
                    <a:pt x="0" y="121"/>
                  </a:lnTo>
                  <a:lnTo>
                    <a:pt x="1" y="86"/>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5" name="Freeform 895"/>
            <p:cNvSpPr/>
            <p:nvPr/>
          </p:nvSpPr>
          <p:spPr bwMode="auto">
            <a:xfrm>
              <a:off x="5537201" y="3467101"/>
              <a:ext cx="166688" cy="150813"/>
            </a:xfrm>
            <a:custGeom>
              <a:avLst/>
              <a:gdLst>
                <a:gd name="T0" fmla="*/ 105 w 105"/>
                <a:gd name="T1" fmla="*/ 60 h 95"/>
                <a:gd name="T2" fmla="*/ 104 w 105"/>
                <a:gd name="T3" fmla="*/ 95 h 95"/>
                <a:gd name="T4" fmla="*/ 0 w 105"/>
                <a:gd name="T5" fmla="*/ 35 h 95"/>
                <a:gd name="T6" fmla="*/ 0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4" y="95"/>
                  </a:lnTo>
                  <a:lnTo>
                    <a:pt x="0" y="35"/>
                  </a:lnTo>
                  <a:lnTo>
                    <a:pt x="0"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6" name="Freeform 896"/>
            <p:cNvSpPr/>
            <p:nvPr/>
          </p:nvSpPr>
          <p:spPr bwMode="auto">
            <a:xfrm>
              <a:off x="5537201" y="3328988"/>
              <a:ext cx="401638" cy="233363"/>
            </a:xfrm>
            <a:custGeom>
              <a:avLst/>
              <a:gdLst>
                <a:gd name="T0" fmla="*/ 253 w 253"/>
                <a:gd name="T1" fmla="*/ 61 h 147"/>
                <a:gd name="T2" fmla="*/ 105 w 253"/>
                <a:gd name="T3" fmla="*/ 147 h 147"/>
                <a:gd name="T4" fmla="*/ 0 w 253"/>
                <a:gd name="T5" fmla="*/ 87 h 147"/>
                <a:gd name="T6" fmla="*/ 149 w 253"/>
                <a:gd name="T7" fmla="*/ 0 h 147"/>
                <a:gd name="T8" fmla="*/ 253 w 253"/>
                <a:gd name="T9" fmla="*/ 61 h 147"/>
              </a:gdLst>
              <a:ahLst/>
              <a:cxnLst>
                <a:cxn ang="0">
                  <a:pos x="T0" y="T1"/>
                </a:cxn>
                <a:cxn ang="0">
                  <a:pos x="T2" y="T3"/>
                </a:cxn>
                <a:cxn ang="0">
                  <a:pos x="T4" y="T5"/>
                </a:cxn>
                <a:cxn ang="0">
                  <a:pos x="T6" y="T7"/>
                </a:cxn>
                <a:cxn ang="0">
                  <a:pos x="T8" y="T9"/>
                </a:cxn>
              </a:cxnLst>
              <a:rect l="0" t="0" r="r" b="b"/>
              <a:pathLst>
                <a:path w="253" h="147">
                  <a:moveTo>
                    <a:pt x="253" y="61"/>
                  </a:moveTo>
                  <a:lnTo>
                    <a:pt x="105" y="147"/>
                  </a:lnTo>
                  <a:lnTo>
                    <a:pt x="0" y="87"/>
                  </a:lnTo>
                  <a:lnTo>
                    <a:pt x="149" y="0"/>
                  </a:lnTo>
                  <a:lnTo>
                    <a:pt x="253" y="6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897"/>
            <p:cNvSpPr/>
            <p:nvPr/>
          </p:nvSpPr>
          <p:spPr bwMode="auto">
            <a:xfrm>
              <a:off x="5710239" y="3260726"/>
              <a:ext cx="187325" cy="282575"/>
            </a:xfrm>
            <a:custGeom>
              <a:avLst/>
              <a:gdLst>
                <a:gd name="T0" fmla="*/ 118 w 118"/>
                <a:gd name="T1" fmla="*/ 0 h 178"/>
                <a:gd name="T2" fmla="*/ 118 w 118"/>
                <a:gd name="T3" fmla="*/ 109 h 178"/>
                <a:gd name="T4" fmla="*/ 0 w 118"/>
                <a:gd name="T5" fmla="*/ 178 h 178"/>
                <a:gd name="T6" fmla="*/ 0 w 118"/>
                <a:gd name="T7" fmla="*/ 68 h 178"/>
                <a:gd name="T8" fmla="*/ 118 w 118"/>
                <a:gd name="T9" fmla="*/ 0 h 178"/>
              </a:gdLst>
              <a:ahLst/>
              <a:cxnLst>
                <a:cxn ang="0">
                  <a:pos x="T0" y="T1"/>
                </a:cxn>
                <a:cxn ang="0">
                  <a:pos x="T2" y="T3"/>
                </a:cxn>
                <a:cxn ang="0">
                  <a:pos x="T4" y="T5"/>
                </a:cxn>
                <a:cxn ang="0">
                  <a:pos x="T6" y="T7"/>
                </a:cxn>
                <a:cxn ang="0">
                  <a:pos x="T8" y="T9"/>
                </a:cxn>
              </a:cxnLst>
              <a:rect l="0" t="0" r="r" b="b"/>
              <a:pathLst>
                <a:path w="118" h="178">
                  <a:moveTo>
                    <a:pt x="118" y="0"/>
                  </a:moveTo>
                  <a:lnTo>
                    <a:pt x="118" y="109"/>
                  </a:lnTo>
                  <a:lnTo>
                    <a:pt x="0" y="178"/>
                  </a:lnTo>
                  <a:lnTo>
                    <a:pt x="0" y="68"/>
                  </a:lnTo>
                  <a:lnTo>
                    <a:pt x="118"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8" name="Freeform 898"/>
            <p:cNvSpPr/>
            <p:nvPr/>
          </p:nvSpPr>
          <p:spPr bwMode="auto">
            <a:xfrm>
              <a:off x="5578476" y="3292476"/>
              <a:ext cx="131763" cy="250825"/>
            </a:xfrm>
            <a:custGeom>
              <a:avLst/>
              <a:gdLst>
                <a:gd name="T0" fmla="*/ 83 w 83"/>
                <a:gd name="T1" fmla="*/ 48 h 158"/>
                <a:gd name="T2" fmla="*/ 83 w 83"/>
                <a:gd name="T3" fmla="*/ 158 h 158"/>
                <a:gd name="T4" fmla="*/ 0 w 83"/>
                <a:gd name="T5" fmla="*/ 110 h 158"/>
                <a:gd name="T6" fmla="*/ 0 w 83"/>
                <a:gd name="T7" fmla="*/ 0 h 158"/>
                <a:gd name="T8" fmla="*/ 83 w 83"/>
                <a:gd name="T9" fmla="*/ 48 h 158"/>
              </a:gdLst>
              <a:ahLst/>
              <a:cxnLst>
                <a:cxn ang="0">
                  <a:pos x="T0" y="T1"/>
                </a:cxn>
                <a:cxn ang="0">
                  <a:pos x="T2" y="T3"/>
                </a:cxn>
                <a:cxn ang="0">
                  <a:pos x="T4" y="T5"/>
                </a:cxn>
                <a:cxn ang="0">
                  <a:pos x="T6" y="T7"/>
                </a:cxn>
                <a:cxn ang="0">
                  <a:pos x="T8" y="T9"/>
                </a:cxn>
              </a:cxnLst>
              <a:rect l="0" t="0" r="r" b="b"/>
              <a:pathLst>
                <a:path w="83" h="158">
                  <a:moveTo>
                    <a:pt x="83" y="48"/>
                  </a:moveTo>
                  <a:lnTo>
                    <a:pt x="83" y="158"/>
                  </a:lnTo>
                  <a:lnTo>
                    <a:pt x="0" y="110"/>
                  </a:lnTo>
                  <a:lnTo>
                    <a:pt x="0"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9" name="Freeform 899"/>
            <p:cNvSpPr/>
            <p:nvPr/>
          </p:nvSpPr>
          <p:spPr bwMode="auto">
            <a:xfrm>
              <a:off x="5578476" y="3184526"/>
              <a:ext cx="319088" cy="184150"/>
            </a:xfrm>
            <a:custGeom>
              <a:avLst/>
              <a:gdLst>
                <a:gd name="T0" fmla="*/ 201 w 201"/>
                <a:gd name="T1" fmla="*/ 48 h 116"/>
                <a:gd name="T2" fmla="*/ 83 w 201"/>
                <a:gd name="T3" fmla="*/ 116 h 116"/>
                <a:gd name="T4" fmla="*/ 0 w 201"/>
                <a:gd name="T5" fmla="*/ 68 h 116"/>
                <a:gd name="T6" fmla="*/ 119 w 201"/>
                <a:gd name="T7" fmla="*/ 0 h 116"/>
                <a:gd name="T8" fmla="*/ 201 w 201"/>
                <a:gd name="T9" fmla="*/ 48 h 116"/>
              </a:gdLst>
              <a:ahLst/>
              <a:cxnLst>
                <a:cxn ang="0">
                  <a:pos x="T0" y="T1"/>
                </a:cxn>
                <a:cxn ang="0">
                  <a:pos x="T2" y="T3"/>
                </a:cxn>
                <a:cxn ang="0">
                  <a:pos x="T4" y="T5"/>
                </a:cxn>
                <a:cxn ang="0">
                  <a:pos x="T6" y="T7"/>
                </a:cxn>
                <a:cxn ang="0">
                  <a:pos x="T8" y="T9"/>
                </a:cxn>
              </a:cxnLst>
              <a:rect l="0" t="0" r="r" b="b"/>
              <a:pathLst>
                <a:path w="201" h="116">
                  <a:moveTo>
                    <a:pt x="201" y="48"/>
                  </a:moveTo>
                  <a:lnTo>
                    <a:pt x="83" y="116"/>
                  </a:lnTo>
                  <a:lnTo>
                    <a:pt x="0" y="68"/>
                  </a:lnTo>
                  <a:lnTo>
                    <a:pt x="119" y="0"/>
                  </a:lnTo>
                  <a:lnTo>
                    <a:pt x="201" y="48"/>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50" name="Freeform 903"/>
            <p:cNvSpPr/>
            <p:nvPr/>
          </p:nvSpPr>
          <p:spPr bwMode="auto">
            <a:xfrm>
              <a:off x="5602289" y="4713288"/>
              <a:ext cx="381000" cy="220663"/>
            </a:xfrm>
            <a:custGeom>
              <a:avLst/>
              <a:gdLst>
                <a:gd name="T0" fmla="*/ 240 w 240"/>
                <a:gd name="T1" fmla="*/ 69 h 139"/>
                <a:gd name="T2" fmla="*/ 120 w 240"/>
                <a:gd name="T3" fmla="*/ 139 h 139"/>
                <a:gd name="T4" fmla="*/ 0 w 240"/>
                <a:gd name="T5" fmla="*/ 69 h 139"/>
                <a:gd name="T6" fmla="*/ 120 w 240"/>
                <a:gd name="T7" fmla="*/ 0 h 139"/>
                <a:gd name="T8" fmla="*/ 240 w 240"/>
                <a:gd name="T9" fmla="*/ 69 h 139"/>
              </a:gdLst>
              <a:ahLst/>
              <a:cxnLst>
                <a:cxn ang="0">
                  <a:pos x="T0" y="T1"/>
                </a:cxn>
                <a:cxn ang="0">
                  <a:pos x="T2" y="T3"/>
                </a:cxn>
                <a:cxn ang="0">
                  <a:pos x="T4" y="T5"/>
                </a:cxn>
                <a:cxn ang="0">
                  <a:pos x="T6" y="T7"/>
                </a:cxn>
                <a:cxn ang="0">
                  <a:pos x="T8" y="T9"/>
                </a:cxn>
              </a:cxnLst>
              <a:rect l="0" t="0" r="r" b="b"/>
              <a:pathLst>
                <a:path w="240" h="139">
                  <a:moveTo>
                    <a:pt x="240" y="69"/>
                  </a:moveTo>
                  <a:lnTo>
                    <a:pt x="120" y="139"/>
                  </a:lnTo>
                  <a:lnTo>
                    <a:pt x="0" y="69"/>
                  </a:lnTo>
                  <a:lnTo>
                    <a:pt x="120"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904"/>
            <p:cNvSpPr/>
            <p:nvPr/>
          </p:nvSpPr>
          <p:spPr bwMode="auto">
            <a:xfrm>
              <a:off x="5792789" y="4543426"/>
              <a:ext cx="133350" cy="357188"/>
            </a:xfrm>
            <a:custGeom>
              <a:avLst/>
              <a:gdLst>
                <a:gd name="T0" fmla="*/ 84 w 84"/>
                <a:gd name="T1" fmla="*/ 0 h 225"/>
                <a:gd name="T2" fmla="*/ 84 w 84"/>
                <a:gd name="T3" fmla="*/ 176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6"/>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352" name="Freeform 905"/>
            <p:cNvSpPr/>
            <p:nvPr/>
          </p:nvSpPr>
          <p:spPr bwMode="auto">
            <a:xfrm>
              <a:off x="5657851" y="4543426"/>
              <a:ext cx="134938" cy="357188"/>
            </a:xfrm>
            <a:custGeom>
              <a:avLst/>
              <a:gdLst>
                <a:gd name="T0" fmla="*/ 85 w 85"/>
                <a:gd name="T1" fmla="*/ 49 h 225"/>
                <a:gd name="T2" fmla="*/ 85 w 85"/>
                <a:gd name="T3" fmla="*/ 225 h 225"/>
                <a:gd name="T4" fmla="*/ 0 w 85"/>
                <a:gd name="T5" fmla="*/ 176 h 225"/>
                <a:gd name="T6" fmla="*/ 1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1" y="0"/>
                  </a:lnTo>
                  <a:lnTo>
                    <a:pt x="85" y="49"/>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53" name="Freeform 906"/>
            <p:cNvSpPr/>
            <p:nvPr/>
          </p:nvSpPr>
          <p:spPr bwMode="auto">
            <a:xfrm>
              <a:off x="5659439" y="4465638"/>
              <a:ext cx="266700" cy="155575"/>
            </a:xfrm>
            <a:custGeom>
              <a:avLst/>
              <a:gdLst>
                <a:gd name="T0" fmla="*/ 168 w 168"/>
                <a:gd name="T1" fmla="*/ 49 h 98"/>
                <a:gd name="T2" fmla="*/ 84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4"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907"/>
            <p:cNvSpPr/>
            <p:nvPr/>
          </p:nvSpPr>
          <p:spPr bwMode="auto">
            <a:xfrm>
              <a:off x="5792789" y="4545013"/>
              <a:ext cx="169863" cy="130175"/>
            </a:xfrm>
            <a:custGeom>
              <a:avLst/>
              <a:gdLst>
                <a:gd name="T0" fmla="*/ 107 w 107"/>
                <a:gd name="T1" fmla="*/ 0 h 82"/>
                <a:gd name="T2" fmla="*/ 107 w 107"/>
                <a:gd name="T3" fmla="*/ 20 h 82"/>
                <a:gd name="T4" fmla="*/ 0 w 107"/>
                <a:gd name="T5" fmla="*/ 82 h 82"/>
                <a:gd name="T6" fmla="*/ 0 w 107"/>
                <a:gd name="T7" fmla="*/ 63 h 82"/>
                <a:gd name="T8" fmla="*/ 107 w 107"/>
                <a:gd name="T9" fmla="*/ 0 h 82"/>
              </a:gdLst>
              <a:ahLst/>
              <a:cxnLst>
                <a:cxn ang="0">
                  <a:pos x="T0" y="T1"/>
                </a:cxn>
                <a:cxn ang="0">
                  <a:pos x="T2" y="T3"/>
                </a:cxn>
                <a:cxn ang="0">
                  <a:pos x="T4" y="T5"/>
                </a:cxn>
                <a:cxn ang="0">
                  <a:pos x="T6" y="T7"/>
                </a:cxn>
                <a:cxn ang="0">
                  <a:pos x="T8" y="T9"/>
                </a:cxn>
              </a:cxnLst>
              <a:rect l="0" t="0" r="r" b="b"/>
              <a:pathLst>
                <a:path w="107" h="82">
                  <a:moveTo>
                    <a:pt x="107" y="0"/>
                  </a:moveTo>
                  <a:lnTo>
                    <a:pt x="107" y="20"/>
                  </a:lnTo>
                  <a:lnTo>
                    <a:pt x="0" y="82"/>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5" name="Freeform 908"/>
            <p:cNvSpPr/>
            <p:nvPr/>
          </p:nvSpPr>
          <p:spPr bwMode="auto">
            <a:xfrm>
              <a:off x="5621339" y="4545013"/>
              <a:ext cx="171450" cy="130175"/>
            </a:xfrm>
            <a:custGeom>
              <a:avLst/>
              <a:gdLst>
                <a:gd name="T0" fmla="*/ 108 w 108"/>
                <a:gd name="T1" fmla="*/ 63 h 82"/>
                <a:gd name="T2" fmla="*/ 108 w 108"/>
                <a:gd name="T3" fmla="*/ 82 h 82"/>
                <a:gd name="T4" fmla="*/ 0 w 108"/>
                <a:gd name="T5" fmla="*/ 20 h 82"/>
                <a:gd name="T6" fmla="*/ 0 w 108"/>
                <a:gd name="T7" fmla="*/ 0 h 82"/>
                <a:gd name="T8" fmla="*/ 108 w 108"/>
                <a:gd name="T9" fmla="*/ 63 h 82"/>
              </a:gdLst>
              <a:ahLst/>
              <a:cxnLst>
                <a:cxn ang="0">
                  <a:pos x="T0" y="T1"/>
                </a:cxn>
                <a:cxn ang="0">
                  <a:pos x="T2" y="T3"/>
                </a:cxn>
                <a:cxn ang="0">
                  <a:pos x="T4" y="T5"/>
                </a:cxn>
                <a:cxn ang="0">
                  <a:pos x="T6" y="T7"/>
                </a:cxn>
                <a:cxn ang="0">
                  <a:pos x="T8" y="T9"/>
                </a:cxn>
              </a:cxnLst>
              <a:rect l="0" t="0" r="r" b="b"/>
              <a:pathLst>
                <a:path w="108" h="82">
                  <a:moveTo>
                    <a:pt x="108" y="63"/>
                  </a:moveTo>
                  <a:lnTo>
                    <a:pt x="108" y="82"/>
                  </a:lnTo>
                  <a:lnTo>
                    <a:pt x="0" y="20"/>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56" name="Freeform 909"/>
            <p:cNvSpPr/>
            <p:nvPr/>
          </p:nvSpPr>
          <p:spPr bwMode="auto">
            <a:xfrm>
              <a:off x="5621339" y="4448176"/>
              <a:ext cx="341313" cy="196850"/>
            </a:xfrm>
            <a:custGeom>
              <a:avLst/>
              <a:gdLst>
                <a:gd name="T0" fmla="*/ 215 w 215"/>
                <a:gd name="T1" fmla="*/ 61 h 124"/>
                <a:gd name="T2" fmla="*/ 108 w 215"/>
                <a:gd name="T3" fmla="*/ 124 h 124"/>
                <a:gd name="T4" fmla="*/ 0 w 215"/>
                <a:gd name="T5" fmla="*/ 61 h 124"/>
                <a:gd name="T6" fmla="*/ 108 w 215"/>
                <a:gd name="T7" fmla="*/ 0 h 124"/>
                <a:gd name="T8" fmla="*/ 215 w 215"/>
                <a:gd name="T9" fmla="*/ 61 h 124"/>
              </a:gdLst>
              <a:ahLst/>
              <a:cxnLst>
                <a:cxn ang="0">
                  <a:pos x="T0" y="T1"/>
                </a:cxn>
                <a:cxn ang="0">
                  <a:pos x="T2" y="T3"/>
                </a:cxn>
                <a:cxn ang="0">
                  <a:pos x="T4" y="T5"/>
                </a:cxn>
                <a:cxn ang="0">
                  <a:pos x="T6" y="T7"/>
                </a:cxn>
                <a:cxn ang="0">
                  <a:pos x="T8" y="T9"/>
                </a:cxn>
              </a:cxnLst>
              <a:rect l="0" t="0" r="r" b="b"/>
              <a:pathLst>
                <a:path w="215" h="124">
                  <a:moveTo>
                    <a:pt x="215" y="61"/>
                  </a:moveTo>
                  <a:lnTo>
                    <a:pt x="108" y="124"/>
                  </a:lnTo>
                  <a:lnTo>
                    <a:pt x="0" y="61"/>
                  </a:lnTo>
                  <a:lnTo>
                    <a:pt x="108" y="0"/>
                  </a:lnTo>
                  <a:lnTo>
                    <a:pt x="215"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57" name="Freeform 910"/>
            <p:cNvSpPr/>
            <p:nvPr/>
          </p:nvSpPr>
          <p:spPr bwMode="auto">
            <a:xfrm>
              <a:off x="5792789" y="4638676"/>
              <a:ext cx="169863" cy="128588"/>
            </a:xfrm>
            <a:custGeom>
              <a:avLst/>
              <a:gdLst>
                <a:gd name="T0" fmla="*/ 107 w 107"/>
                <a:gd name="T1" fmla="*/ 0 h 81"/>
                <a:gd name="T2" fmla="*/ 107 w 107"/>
                <a:gd name="T3" fmla="*/ 19 h 81"/>
                <a:gd name="T4" fmla="*/ 0 w 107"/>
                <a:gd name="T5" fmla="*/ 81 h 81"/>
                <a:gd name="T6" fmla="*/ 0 w 107"/>
                <a:gd name="T7" fmla="*/ 63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9"/>
                  </a:lnTo>
                  <a:lnTo>
                    <a:pt x="0" y="81"/>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8" name="Freeform 911"/>
            <p:cNvSpPr/>
            <p:nvPr/>
          </p:nvSpPr>
          <p:spPr bwMode="auto">
            <a:xfrm>
              <a:off x="5621339" y="4638676"/>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59" name="Freeform 912"/>
            <p:cNvSpPr/>
            <p:nvPr/>
          </p:nvSpPr>
          <p:spPr bwMode="auto">
            <a:xfrm>
              <a:off x="5621339" y="4616451"/>
              <a:ext cx="171450" cy="122238"/>
            </a:xfrm>
            <a:custGeom>
              <a:avLst/>
              <a:gdLst>
                <a:gd name="T0" fmla="*/ 24 w 108"/>
                <a:gd name="T1" fmla="*/ 14 h 77"/>
                <a:gd name="T2" fmla="*/ 24 w 108"/>
                <a:gd name="T3" fmla="*/ 0 h 77"/>
                <a:gd name="T4" fmla="*/ 12 w 108"/>
                <a:gd name="T5" fmla="*/ 7 h 77"/>
                <a:gd name="T6" fmla="*/ 0 w 108"/>
                <a:gd name="T7" fmla="*/ 14 h 77"/>
                <a:gd name="T8" fmla="*/ 108 w 108"/>
                <a:gd name="T9" fmla="*/ 77 h 77"/>
                <a:gd name="T10" fmla="*/ 108 w 108"/>
                <a:gd name="T11" fmla="*/ 63 h 77"/>
                <a:gd name="T12" fmla="*/ 24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4" y="14"/>
                  </a:moveTo>
                  <a:lnTo>
                    <a:pt x="24" y="0"/>
                  </a:lnTo>
                  <a:lnTo>
                    <a:pt x="12" y="7"/>
                  </a:lnTo>
                  <a:lnTo>
                    <a:pt x="0" y="14"/>
                  </a:lnTo>
                  <a:lnTo>
                    <a:pt x="108" y="77"/>
                  </a:lnTo>
                  <a:lnTo>
                    <a:pt x="108" y="63"/>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60" name="Freeform 913"/>
            <p:cNvSpPr/>
            <p:nvPr/>
          </p:nvSpPr>
          <p:spPr bwMode="auto">
            <a:xfrm>
              <a:off x="5792789" y="4616451"/>
              <a:ext cx="169863" cy="122238"/>
            </a:xfrm>
            <a:custGeom>
              <a:avLst/>
              <a:gdLst>
                <a:gd name="T0" fmla="*/ 96 w 107"/>
                <a:gd name="T1" fmla="*/ 7 h 77"/>
                <a:gd name="T2" fmla="*/ 96 w 107"/>
                <a:gd name="T3" fmla="*/ 7 h 77"/>
                <a:gd name="T4" fmla="*/ 84 w 107"/>
                <a:gd name="T5" fmla="*/ 0 h 77"/>
                <a:gd name="T6" fmla="*/ 84 w 107"/>
                <a:gd name="T7" fmla="*/ 14 h 77"/>
                <a:gd name="T8" fmla="*/ 0 w 107"/>
                <a:gd name="T9" fmla="*/ 63 h 77"/>
                <a:gd name="T10" fmla="*/ 0 w 107"/>
                <a:gd name="T11" fmla="*/ 77 h 77"/>
                <a:gd name="T12" fmla="*/ 107 w 107"/>
                <a:gd name="T13" fmla="*/ 14 h 77"/>
                <a:gd name="T14" fmla="*/ 96 w 107"/>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96" y="7"/>
                  </a:moveTo>
                  <a:lnTo>
                    <a:pt x="96" y="7"/>
                  </a:lnTo>
                  <a:lnTo>
                    <a:pt x="84" y="0"/>
                  </a:lnTo>
                  <a:lnTo>
                    <a:pt x="84" y="14"/>
                  </a:lnTo>
                  <a:lnTo>
                    <a:pt x="0" y="63"/>
                  </a:lnTo>
                  <a:lnTo>
                    <a:pt x="0" y="77"/>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61" name="Freeform 914"/>
            <p:cNvSpPr/>
            <p:nvPr/>
          </p:nvSpPr>
          <p:spPr bwMode="auto">
            <a:xfrm>
              <a:off x="5792789" y="4714876"/>
              <a:ext cx="169863" cy="128588"/>
            </a:xfrm>
            <a:custGeom>
              <a:avLst/>
              <a:gdLst>
                <a:gd name="T0" fmla="*/ 107 w 107"/>
                <a:gd name="T1" fmla="*/ 0 h 81"/>
                <a:gd name="T2" fmla="*/ 107 w 107"/>
                <a:gd name="T3" fmla="*/ 18 h 81"/>
                <a:gd name="T4" fmla="*/ 0 w 107"/>
                <a:gd name="T5" fmla="*/ 81 h 81"/>
                <a:gd name="T6" fmla="*/ 0 w 107"/>
                <a:gd name="T7" fmla="*/ 61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8"/>
                  </a:lnTo>
                  <a:lnTo>
                    <a:pt x="0" y="81"/>
                  </a:lnTo>
                  <a:lnTo>
                    <a:pt x="0" y="61"/>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2" name="Freeform 915"/>
            <p:cNvSpPr/>
            <p:nvPr/>
          </p:nvSpPr>
          <p:spPr bwMode="auto">
            <a:xfrm>
              <a:off x="5621339" y="4714876"/>
              <a:ext cx="171450" cy="128588"/>
            </a:xfrm>
            <a:custGeom>
              <a:avLst/>
              <a:gdLst>
                <a:gd name="T0" fmla="*/ 108 w 108"/>
                <a:gd name="T1" fmla="*/ 61 h 81"/>
                <a:gd name="T2" fmla="*/ 108 w 108"/>
                <a:gd name="T3" fmla="*/ 81 h 81"/>
                <a:gd name="T4" fmla="*/ 0 w 108"/>
                <a:gd name="T5" fmla="*/ 18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8"/>
                  </a:lnTo>
                  <a:lnTo>
                    <a:pt x="0" y="0"/>
                  </a:lnTo>
                  <a:lnTo>
                    <a:pt x="108"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63" name="Freeform 916"/>
            <p:cNvSpPr/>
            <p:nvPr/>
          </p:nvSpPr>
          <p:spPr bwMode="auto">
            <a:xfrm>
              <a:off x="5621339" y="4692651"/>
              <a:ext cx="171450" cy="119063"/>
            </a:xfrm>
            <a:custGeom>
              <a:avLst/>
              <a:gdLst>
                <a:gd name="T0" fmla="*/ 24 w 108"/>
                <a:gd name="T1" fmla="*/ 14 h 75"/>
                <a:gd name="T2" fmla="*/ 24 w 108"/>
                <a:gd name="T3" fmla="*/ 0 h 75"/>
                <a:gd name="T4" fmla="*/ 12 w 108"/>
                <a:gd name="T5" fmla="*/ 7 h 75"/>
                <a:gd name="T6" fmla="*/ 0 w 108"/>
                <a:gd name="T7" fmla="*/ 14 h 75"/>
                <a:gd name="T8" fmla="*/ 108 w 108"/>
                <a:gd name="T9" fmla="*/ 75 h 75"/>
                <a:gd name="T10" fmla="*/ 108 w 108"/>
                <a:gd name="T11" fmla="*/ 62 h 75"/>
                <a:gd name="T12" fmla="*/ 24 w 108"/>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8" h="75">
                  <a:moveTo>
                    <a:pt x="24" y="14"/>
                  </a:moveTo>
                  <a:lnTo>
                    <a:pt x="24" y="0"/>
                  </a:lnTo>
                  <a:lnTo>
                    <a:pt x="12" y="7"/>
                  </a:lnTo>
                  <a:lnTo>
                    <a:pt x="0" y="14"/>
                  </a:lnTo>
                  <a:lnTo>
                    <a:pt x="108" y="75"/>
                  </a:lnTo>
                  <a:lnTo>
                    <a:pt x="108" y="62"/>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64" name="Freeform 917"/>
            <p:cNvSpPr/>
            <p:nvPr/>
          </p:nvSpPr>
          <p:spPr bwMode="auto">
            <a:xfrm>
              <a:off x="5792789" y="4692651"/>
              <a:ext cx="169863" cy="119063"/>
            </a:xfrm>
            <a:custGeom>
              <a:avLst/>
              <a:gdLst>
                <a:gd name="T0" fmla="*/ 96 w 107"/>
                <a:gd name="T1" fmla="*/ 7 h 75"/>
                <a:gd name="T2" fmla="*/ 96 w 107"/>
                <a:gd name="T3" fmla="*/ 7 h 75"/>
                <a:gd name="T4" fmla="*/ 84 w 107"/>
                <a:gd name="T5" fmla="*/ 0 h 75"/>
                <a:gd name="T6" fmla="*/ 84 w 107"/>
                <a:gd name="T7" fmla="*/ 14 h 75"/>
                <a:gd name="T8" fmla="*/ 0 w 107"/>
                <a:gd name="T9" fmla="*/ 62 h 75"/>
                <a:gd name="T10" fmla="*/ 0 w 107"/>
                <a:gd name="T11" fmla="*/ 75 h 75"/>
                <a:gd name="T12" fmla="*/ 107 w 107"/>
                <a:gd name="T13" fmla="*/ 14 h 75"/>
                <a:gd name="T14" fmla="*/ 96 w 107"/>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7"/>
                  </a:moveTo>
                  <a:lnTo>
                    <a:pt x="96" y="7"/>
                  </a:lnTo>
                  <a:lnTo>
                    <a:pt x="84" y="0"/>
                  </a:lnTo>
                  <a:lnTo>
                    <a:pt x="84" y="14"/>
                  </a:lnTo>
                  <a:lnTo>
                    <a:pt x="0" y="62"/>
                  </a:lnTo>
                  <a:lnTo>
                    <a:pt x="0" y="75"/>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65" name="Freeform 918"/>
            <p:cNvSpPr/>
            <p:nvPr/>
          </p:nvSpPr>
          <p:spPr bwMode="auto">
            <a:xfrm>
              <a:off x="5132389" y="4725988"/>
              <a:ext cx="381000" cy="219075"/>
            </a:xfrm>
            <a:custGeom>
              <a:avLst/>
              <a:gdLst>
                <a:gd name="T0" fmla="*/ 240 w 240"/>
                <a:gd name="T1" fmla="*/ 69 h 138"/>
                <a:gd name="T2" fmla="*/ 120 w 240"/>
                <a:gd name="T3" fmla="*/ 138 h 138"/>
                <a:gd name="T4" fmla="*/ 0 w 240"/>
                <a:gd name="T5" fmla="*/ 69 h 138"/>
                <a:gd name="T6" fmla="*/ 119 w 240"/>
                <a:gd name="T7" fmla="*/ 0 h 138"/>
                <a:gd name="T8" fmla="*/ 240 w 240"/>
                <a:gd name="T9" fmla="*/ 69 h 138"/>
              </a:gdLst>
              <a:ahLst/>
              <a:cxnLst>
                <a:cxn ang="0">
                  <a:pos x="T0" y="T1"/>
                </a:cxn>
                <a:cxn ang="0">
                  <a:pos x="T2" y="T3"/>
                </a:cxn>
                <a:cxn ang="0">
                  <a:pos x="T4" y="T5"/>
                </a:cxn>
                <a:cxn ang="0">
                  <a:pos x="T6" y="T7"/>
                </a:cxn>
                <a:cxn ang="0">
                  <a:pos x="T8" y="T9"/>
                </a:cxn>
              </a:cxnLst>
              <a:rect l="0" t="0" r="r" b="b"/>
              <a:pathLst>
                <a:path w="240" h="138">
                  <a:moveTo>
                    <a:pt x="240" y="69"/>
                  </a:moveTo>
                  <a:lnTo>
                    <a:pt x="120" y="138"/>
                  </a:lnTo>
                  <a:lnTo>
                    <a:pt x="0" y="69"/>
                  </a:lnTo>
                  <a:lnTo>
                    <a:pt x="119"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919"/>
            <p:cNvSpPr/>
            <p:nvPr/>
          </p:nvSpPr>
          <p:spPr bwMode="auto">
            <a:xfrm>
              <a:off x="5322889" y="4556126"/>
              <a:ext cx="131763" cy="357188"/>
            </a:xfrm>
            <a:custGeom>
              <a:avLst/>
              <a:gdLst>
                <a:gd name="T0" fmla="*/ 83 w 83"/>
                <a:gd name="T1" fmla="*/ 0 h 225"/>
                <a:gd name="T2" fmla="*/ 83 w 83"/>
                <a:gd name="T3" fmla="*/ 176 h 225"/>
                <a:gd name="T4" fmla="*/ 0 w 83"/>
                <a:gd name="T5" fmla="*/ 225 h 225"/>
                <a:gd name="T6" fmla="*/ 0 w 83"/>
                <a:gd name="T7" fmla="*/ 49 h 225"/>
                <a:gd name="T8" fmla="*/ 83 w 83"/>
                <a:gd name="T9" fmla="*/ 0 h 225"/>
              </a:gdLst>
              <a:ahLst/>
              <a:cxnLst>
                <a:cxn ang="0">
                  <a:pos x="T0" y="T1"/>
                </a:cxn>
                <a:cxn ang="0">
                  <a:pos x="T2" y="T3"/>
                </a:cxn>
                <a:cxn ang="0">
                  <a:pos x="T4" y="T5"/>
                </a:cxn>
                <a:cxn ang="0">
                  <a:pos x="T6" y="T7"/>
                </a:cxn>
                <a:cxn ang="0">
                  <a:pos x="T8" y="T9"/>
                </a:cxn>
              </a:cxnLst>
              <a:rect l="0" t="0" r="r" b="b"/>
              <a:pathLst>
                <a:path w="83" h="225">
                  <a:moveTo>
                    <a:pt x="83" y="0"/>
                  </a:moveTo>
                  <a:lnTo>
                    <a:pt x="83" y="176"/>
                  </a:lnTo>
                  <a:lnTo>
                    <a:pt x="0" y="225"/>
                  </a:lnTo>
                  <a:lnTo>
                    <a:pt x="0" y="49"/>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367" name="Freeform 920"/>
            <p:cNvSpPr/>
            <p:nvPr/>
          </p:nvSpPr>
          <p:spPr bwMode="auto">
            <a:xfrm>
              <a:off x="5187951" y="4556126"/>
              <a:ext cx="134938" cy="357188"/>
            </a:xfrm>
            <a:custGeom>
              <a:avLst/>
              <a:gdLst>
                <a:gd name="T0" fmla="*/ 85 w 85"/>
                <a:gd name="T1" fmla="*/ 49 h 225"/>
                <a:gd name="T2" fmla="*/ 85 w 85"/>
                <a:gd name="T3" fmla="*/ 225 h 225"/>
                <a:gd name="T4" fmla="*/ 0 w 85"/>
                <a:gd name="T5" fmla="*/ 176 h 225"/>
                <a:gd name="T6" fmla="*/ 0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0" y="0"/>
                  </a:lnTo>
                  <a:lnTo>
                    <a:pt x="85"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68" name="Freeform 921"/>
            <p:cNvSpPr/>
            <p:nvPr/>
          </p:nvSpPr>
          <p:spPr bwMode="auto">
            <a:xfrm>
              <a:off x="5187951" y="4478338"/>
              <a:ext cx="266700" cy="155575"/>
            </a:xfrm>
            <a:custGeom>
              <a:avLst/>
              <a:gdLst>
                <a:gd name="T0" fmla="*/ 168 w 168"/>
                <a:gd name="T1" fmla="*/ 49 h 98"/>
                <a:gd name="T2" fmla="*/ 85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5"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922"/>
            <p:cNvSpPr/>
            <p:nvPr/>
          </p:nvSpPr>
          <p:spPr bwMode="auto">
            <a:xfrm>
              <a:off x="5322889" y="4557713"/>
              <a:ext cx="168275" cy="130175"/>
            </a:xfrm>
            <a:custGeom>
              <a:avLst/>
              <a:gdLst>
                <a:gd name="T0" fmla="*/ 106 w 106"/>
                <a:gd name="T1" fmla="*/ 0 h 82"/>
                <a:gd name="T2" fmla="*/ 106 w 106"/>
                <a:gd name="T3" fmla="*/ 20 h 82"/>
                <a:gd name="T4" fmla="*/ 0 w 106"/>
                <a:gd name="T5" fmla="*/ 82 h 82"/>
                <a:gd name="T6" fmla="*/ 0 w 106"/>
                <a:gd name="T7" fmla="*/ 62 h 82"/>
                <a:gd name="T8" fmla="*/ 106 w 106"/>
                <a:gd name="T9" fmla="*/ 0 h 82"/>
              </a:gdLst>
              <a:ahLst/>
              <a:cxnLst>
                <a:cxn ang="0">
                  <a:pos x="T0" y="T1"/>
                </a:cxn>
                <a:cxn ang="0">
                  <a:pos x="T2" y="T3"/>
                </a:cxn>
                <a:cxn ang="0">
                  <a:pos x="T4" y="T5"/>
                </a:cxn>
                <a:cxn ang="0">
                  <a:pos x="T6" y="T7"/>
                </a:cxn>
                <a:cxn ang="0">
                  <a:pos x="T8" y="T9"/>
                </a:cxn>
              </a:cxnLst>
              <a:rect l="0" t="0" r="r" b="b"/>
              <a:pathLst>
                <a:path w="106" h="82">
                  <a:moveTo>
                    <a:pt x="106" y="0"/>
                  </a:moveTo>
                  <a:lnTo>
                    <a:pt x="106" y="20"/>
                  </a:lnTo>
                  <a:lnTo>
                    <a:pt x="0" y="82"/>
                  </a:lnTo>
                  <a:lnTo>
                    <a:pt x="0" y="62"/>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0" name="Freeform 923"/>
            <p:cNvSpPr/>
            <p:nvPr/>
          </p:nvSpPr>
          <p:spPr bwMode="auto">
            <a:xfrm>
              <a:off x="5153026" y="4557713"/>
              <a:ext cx="169863" cy="130175"/>
            </a:xfrm>
            <a:custGeom>
              <a:avLst/>
              <a:gdLst>
                <a:gd name="T0" fmla="*/ 107 w 107"/>
                <a:gd name="T1" fmla="*/ 62 h 82"/>
                <a:gd name="T2" fmla="*/ 107 w 107"/>
                <a:gd name="T3" fmla="*/ 82 h 82"/>
                <a:gd name="T4" fmla="*/ 0 w 107"/>
                <a:gd name="T5" fmla="*/ 20 h 82"/>
                <a:gd name="T6" fmla="*/ 0 w 107"/>
                <a:gd name="T7" fmla="*/ 0 h 82"/>
                <a:gd name="T8" fmla="*/ 107 w 107"/>
                <a:gd name="T9" fmla="*/ 62 h 82"/>
              </a:gdLst>
              <a:ahLst/>
              <a:cxnLst>
                <a:cxn ang="0">
                  <a:pos x="T0" y="T1"/>
                </a:cxn>
                <a:cxn ang="0">
                  <a:pos x="T2" y="T3"/>
                </a:cxn>
                <a:cxn ang="0">
                  <a:pos x="T4" y="T5"/>
                </a:cxn>
                <a:cxn ang="0">
                  <a:pos x="T6" y="T7"/>
                </a:cxn>
                <a:cxn ang="0">
                  <a:pos x="T8" y="T9"/>
                </a:cxn>
              </a:cxnLst>
              <a:rect l="0" t="0" r="r" b="b"/>
              <a:pathLst>
                <a:path w="107" h="82">
                  <a:moveTo>
                    <a:pt x="107" y="62"/>
                  </a:moveTo>
                  <a:lnTo>
                    <a:pt x="107" y="82"/>
                  </a:lnTo>
                  <a:lnTo>
                    <a:pt x="0" y="20"/>
                  </a:lnTo>
                  <a:lnTo>
                    <a:pt x="0" y="0"/>
                  </a:lnTo>
                  <a:lnTo>
                    <a:pt x="107" y="6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71" name="Freeform 924"/>
            <p:cNvSpPr/>
            <p:nvPr/>
          </p:nvSpPr>
          <p:spPr bwMode="auto">
            <a:xfrm>
              <a:off x="5153026" y="4460876"/>
              <a:ext cx="338138" cy="195263"/>
            </a:xfrm>
            <a:custGeom>
              <a:avLst/>
              <a:gdLst>
                <a:gd name="T0" fmla="*/ 213 w 213"/>
                <a:gd name="T1" fmla="*/ 61 h 123"/>
                <a:gd name="T2" fmla="*/ 107 w 213"/>
                <a:gd name="T3" fmla="*/ 123 h 123"/>
                <a:gd name="T4" fmla="*/ 0 w 213"/>
                <a:gd name="T5" fmla="*/ 61 h 123"/>
                <a:gd name="T6" fmla="*/ 106 w 213"/>
                <a:gd name="T7" fmla="*/ 0 h 123"/>
                <a:gd name="T8" fmla="*/ 213 w 213"/>
                <a:gd name="T9" fmla="*/ 61 h 123"/>
              </a:gdLst>
              <a:ahLst/>
              <a:cxnLst>
                <a:cxn ang="0">
                  <a:pos x="T0" y="T1"/>
                </a:cxn>
                <a:cxn ang="0">
                  <a:pos x="T2" y="T3"/>
                </a:cxn>
                <a:cxn ang="0">
                  <a:pos x="T4" y="T5"/>
                </a:cxn>
                <a:cxn ang="0">
                  <a:pos x="T6" y="T7"/>
                </a:cxn>
                <a:cxn ang="0">
                  <a:pos x="T8" y="T9"/>
                </a:cxn>
              </a:cxnLst>
              <a:rect l="0" t="0" r="r" b="b"/>
              <a:pathLst>
                <a:path w="213" h="123">
                  <a:moveTo>
                    <a:pt x="213" y="61"/>
                  </a:moveTo>
                  <a:lnTo>
                    <a:pt x="107" y="123"/>
                  </a:lnTo>
                  <a:lnTo>
                    <a:pt x="0" y="61"/>
                  </a:lnTo>
                  <a:lnTo>
                    <a:pt x="106" y="0"/>
                  </a:lnTo>
                  <a:lnTo>
                    <a:pt x="213"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72" name="Freeform 925"/>
            <p:cNvSpPr/>
            <p:nvPr/>
          </p:nvSpPr>
          <p:spPr bwMode="auto">
            <a:xfrm>
              <a:off x="5322889" y="4651376"/>
              <a:ext cx="168275" cy="128588"/>
            </a:xfrm>
            <a:custGeom>
              <a:avLst/>
              <a:gdLst>
                <a:gd name="T0" fmla="*/ 106 w 106"/>
                <a:gd name="T1" fmla="*/ 0 h 81"/>
                <a:gd name="T2" fmla="*/ 106 w 106"/>
                <a:gd name="T3" fmla="*/ 19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3" name="Freeform 926"/>
            <p:cNvSpPr/>
            <p:nvPr/>
          </p:nvSpPr>
          <p:spPr bwMode="auto">
            <a:xfrm>
              <a:off x="5153026" y="4651376"/>
              <a:ext cx="169863" cy="128588"/>
            </a:xfrm>
            <a:custGeom>
              <a:avLst/>
              <a:gdLst>
                <a:gd name="T0" fmla="*/ 107 w 107"/>
                <a:gd name="T1" fmla="*/ 61 h 81"/>
                <a:gd name="T2" fmla="*/ 107 w 107"/>
                <a:gd name="T3" fmla="*/ 81 h 81"/>
                <a:gd name="T4" fmla="*/ 0 w 107"/>
                <a:gd name="T5" fmla="*/ 19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9"/>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74" name="Freeform 927"/>
            <p:cNvSpPr/>
            <p:nvPr/>
          </p:nvSpPr>
          <p:spPr bwMode="auto">
            <a:xfrm>
              <a:off x="5153026" y="4629151"/>
              <a:ext cx="169863" cy="119063"/>
            </a:xfrm>
            <a:custGeom>
              <a:avLst/>
              <a:gdLst>
                <a:gd name="T0" fmla="*/ 22 w 107"/>
                <a:gd name="T1" fmla="*/ 14 h 75"/>
                <a:gd name="T2" fmla="*/ 22 w 107"/>
                <a:gd name="T3" fmla="*/ 0 h 75"/>
                <a:gd name="T4" fmla="*/ 11 w 107"/>
                <a:gd name="T5" fmla="*/ 7 h 75"/>
                <a:gd name="T6" fmla="*/ 0 w 107"/>
                <a:gd name="T7" fmla="*/ 14 h 75"/>
                <a:gd name="T8" fmla="*/ 107 w 107"/>
                <a:gd name="T9" fmla="*/ 75 h 75"/>
                <a:gd name="T10" fmla="*/ 107 w 107"/>
                <a:gd name="T11" fmla="*/ 63 h 75"/>
                <a:gd name="T12" fmla="*/ 22 w 107"/>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4"/>
                  </a:moveTo>
                  <a:lnTo>
                    <a:pt x="22" y="0"/>
                  </a:lnTo>
                  <a:lnTo>
                    <a:pt x="11" y="7"/>
                  </a:lnTo>
                  <a:lnTo>
                    <a:pt x="0" y="14"/>
                  </a:lnTo>
                  <a:lnTo>
                    <a:pt x="107" y="75"/>
                  </a:lnTo>
                  <a:lnTo>
                    <a:pt x="107" y="63"/>
                  </a:lnTo>
                  <a:lnTo>
                    <a:pt x="22" y="14"/>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75" name="Freeform 928"/>
            <p:cNvSpPr/>
            <p:nvPr/>
          </p:nvSpPr>
          <p:spPr bwMode="auto">
            <a:xfrm>
              <a:off x="5322889" y="46291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3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3"/>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76" name="Freeform 929"/>
            <p:cNvSpPr/>
            <p:nvPr/>
          </p:nvSpPr>
          <p:spPr bwMode="auto">
            <a:xfrm>
              <a:off x="5322889" y="4727576"/>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7" name="Freeform 930"/>
            <p:cNvSpPr/>
            <p:nvPr/>
          </p:nvSpPr>
          <p:spPr bwMode="auto">
            <a:xfrm>
              <a:off x="5153026" y="4727576"/>
              <a:ext cx="169863" cy="128588"/>
            </a:xfrm>
            <a:custGeom>
              <a:avLst/>
              <a:gdLst>
                <a:gd name="T0" fmla="*/ 107 w 107"/>
                <a:gd name="T1" fmla="*/ 61 h 81"/>
                <a:gd name="T2" fmla="*/ 107 w 107"/>
                <a:gd name="T3" fmla="*/ 81 h 81"/>
                <a:gd name="T4" fmla="*/ 0 w 107"/>
                <a:gd name="T5" fmla="*/ 18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8"/>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78" name="Freeform 931"/>
            <p:cNvSpPr/>
            <p:nvPr/>
          </p:nvSpPr>
          <p:spPr bwMode="auto">
            <a:xfrm>
              <a:off x="5153026" y="4705351"/>
              <a:ext cx="169863" cy="119063"/>
            </a:xfrm>
            <a:custGeom>
              <a:avLst/>
              <a:gdLst>
                <a:gd name="T0" fmla="*/ 22 w 107"/>
                <a:gd name="T1" fmla="*/ 13 h 75"/>
                <a:gd name="T2" fmla="*/ 22 w 107"/>
                <a:gd name="T3" fmla="*/ 0 h 75"/>
                <a:gd name="T4" fmla="*/ 11 w 107"/>
                <a:gd name="T5" fmla="*/ 7 h 75"/>
                <a:gd name="T6" fmla="*/ 0 w 107"/>
                <a:gd name="T7" fmla="*/ 14 h 75"/>
                <a:gd name="T8" fmla="*/ 107 w 107"/>
                <a:gd name="T9" fmla="*/ 75 h 75"/>
                <a:gd name="T10" fmla="*/ 107 w 107"/>
                <a:gd name="T11" fmla="*/ 62 h 75"/>
                <a:gd name="T12" fmla="*/ 22 w 107"/>
                <a:gd name="T13" fmla="*/ 13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3"/>
                  </a:moveTo>
                  <a:lnTo>
                    <a:pt x="22" y="0"/>
                  </a:lnTo>
                  <a:lnTo>
                    <a:pt x="11" y="7"/>
                  </a:lnTo>
                  <a:lnTo>
                    <a:pt x="0" y="14"/>
                  </a:lnTo>
                  <a:lnTo>
                    <a:pt x="107" y="75"/>
                  </a:lnTo>
                  <a:lnTo>
                    <a:pt x="107" y="62"/>
                  </a:lnTo>
                  <a:lnTo>
                    <a:pt x="22" y="13"/>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79" name="Freeform 932"/>
            <p:cNvSpPr/>
            <p:nvPr/>
          </p:nvSpPr>
          <p:spPr bwMode="auto">
            <a:xfrm>
              <a:off x="5322889" y="47053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2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2"/>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80" name="Freeform 933"/>
            <p:cNvSpPr/>
            <p:nvPr/>
          </p:nvSpPr>
          <p:spPr bwMode="auto">
            <a:xfrm>
              <a:off x="5534092" y="4878388"/>
              <a:ext cx="49213" cy="136525"/>
            </a:xfrm>
            <a:custGeom>
              <a:avLst/>
              <a:gdLst>
                <a:gd name="T0" fmla="*/ 0 w 31"/>
                <a:gd name="T1" fmla="*/ 0 h 86"/>
                <a:gd name="T2" fmla="*/ 0 w 31"/>
                <a:gd name="T3" fmla="*/ 86 h 86"/>
                <a:gd name="T4" fmla="*/ 31 w 31"/>
                <a:gd name="T5" fmla="*/ 69 h 86"/>
                <a:gd name="T6" fmla="*/ 0 w 31"/>
                <a:gd name="T7" fmla="*/ 0 h 86"/>
              </a:gdLst>
              <a:ahLst/>
              <a:cxnLst>
                <a:cxn ang="0">
                  <a:pos x="T0" y="T1"/>
                </a:cxn>
                <a:cxn ang="0">
                  <a:pos x="T2" y="T3"/>
                </a:cxn>
                <a:cxn ang="0">
                  <a:pos x="T4" y="T5"/>
                </a:cxn>
                <a:cxn ang="0">
                  <a:pos x="T6" y="T7"/>
                </a:cxn>
              </a:cxnLst>
              <a:rect l="0" t="0" r="r" b="b"/>
              <a:pathLst>
                <a:path w="31" h="86">
                  <a:moveTo>
                    <a:pt x="0" y="0"/>
                  </a:moveTo>
                  <a:lnTo>
                    <a:pt x="0" y="86"/>
                  </a:lnTo>
                  <a:lnTo>
                    <a:pt x="31" y="6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81" name="Freeform 934"/>
            <p:cNvSpPr/>
            <p:nvPr/>
          </p:nvSpPr>
          <p:spPr bwMode="auto">
            <a:xfrm>
              <a:off x="5484880" y="4878388"/>
              <a:ext cx="49213" cy="136525"/>
            </a:xfrm>
            <a:custGeom>
              <a:avLst/>
              <a:gdLst>
                <a:gd name="T0" fmla="*/ 31 w 31"/>
                <a:gd name="T1" fmla="*/ 0 h 86"/>
                <a:gd name="T2" fmla="*/ 31 w 31"/>
                <a:gd name="T3" fmla="*/ 86 h 86"/>
                <a:gd name="T4" fmla="*/ 0 w 31"/>
                <a:gd name="T5" fmla="*/ 69 h 86"/>
                <a:gd name="T6" fmla="*/ 31 w 31"/>
                <a:gd name="T7" fmla="*/ 0 h 86"/>
              </a:gdLst>
              <a:ahLst/>
              <a:cxnLst>
                <a:cxn ang="0">
                  <a:pos x="T0" y="T1"/>
                </a:cxn>
                <a:cxn ang="0">
                  <a:pos x="T2" y="T3"/>
                </a:cxn>
                <a:cxn ang="0">
                  <a:pos x="T4" y="T5"/>
                </a:cxn>
                <a:cxn ang="0">
                  <a:pos x="T6" y="T7"/>
                </a:cxn>
              </a:cxnLst>
              <a:rect l="0" t="0" r="r" b="b"/>
              <a:pathLst>
                <a:path w="31" h="86">
                  <a:moveTo>
                    <a:pt x="31" y="0"/>
                  </a:moveTo>
                  <a:lnTo>
                    <a:pt x="31" y="86"/>
                  </a:lnTo>
                  <a:lnTo>
                    <a:pt x="0" y="69"/>
                  </a:lnTo>
                  <a:lnTo>
                    <a:pt x="31"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382" name="Freeform 939"/>
            <p:cNvSpPr/>
            <p:nvPr/>
          </p:nvSpPr>
          <p:spPr bwMode="auto">
            <a:xfrm>
              <a:off x="5051426" y="4410076"/>
              <a:ext cx="236538" cy="193675"/>
            </a:xfrm>
            <a:custGeom>
              <a:avLst/>
              <a:gdLst>
                <a:gd name="T0" fmla="*/ 149 w 149"/>
                <a:gd name="T1" fmla="*/ 0 h 122"/>
                <a:gd name="T2" fmla="*/ 148 w 149"/>
                <a:gd name="T3" fmla="*/ 35 h 122"/>
                <a:gd name="T4" fmla="*/ 0 w 149"/>
                <a:gd name="T5" fmla="*/ 122 h 122"/>
                <a:gd name="T6" fmla="*/ 0 w 149"/>
                <a:gd name="T7" fmla="*/ 87 h 122"/>
                <a:gd name="T8" fmla="*/ 149 w 149"/>
                <a:gd name="T9" fmla="*/ 0 h 122"/>
              </a:gdLst>
              <a:ahLst/>
              <a:cxnLst>
                <a:cxn ang="0">
                  <a:pos x="T0" y="T1"/>
                </a:cxn>
                <a:cxn ang="0">
                  <a:pos x="T2" y="T3"/>
                </a:cxn>
                <a:cxn ang="0">
                  <a:pos x="T4" y="T5"/>
                </a:cxn>
                <a:cxn ang="0">
                  <a:pos x="T6" y="T7"/>
                </a:cxn>
                <a:cxn ang="0">
                  <a:pos x="T8" y="T9"/>
                </a:cxn>
              </a:cxnLst>
              <a:rect l="0" t="0" r="r" b="b"/>
              <a:pathLst>
                <a:path w="149" h="122">
                  <a:moveTo>
                    <a:pt x="149" y="0"/>
                  </a:moveTo>
                  <a:lnTo>
                    <a:pt x="148" y="35"/>
                  </a:lnTo>
                  <a:lnTo>
                    <a:pt x="0" y="122"/>
                  </a:lnTo>
                  <a:lnTo>
                    <a:pt x="0" y="87"/>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3" name="Freeform 940"/>
            <p:cNvSpPr/>
            <p:nvPr/>
          </p:nvSpPr>
          <p:spPr bwMode="auto">
            <a:xfrm>
              <a:off x="4884739" y="4452938"/>
              <a:ext cx="166688" cy="150813"/>
            </a:xfrm>
            <a:custGeom>
              <a:avLst/>
              <a:gdLst>
                <a:gd name="T0" fmla="*/ 105 w 105"/>
                <a:gd name="T1" fmla="*/ 60 h 95"/>
                <a:gd name="T2" fmla="*/ 105 w 105"/>
                <a:gd name="T3" fmla="*/ 95 h 95"/>
                <a:gd name="T4" fmla="*/ 0 w 105"/>
                <a:gd name="T5" fmla="*/ 34 h 95"/>
                <a:gd name="T6" fmla="*/ 1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5" y="95"/>
                  </a:lnTo>
                  <a:lnTo>
                    <a:pt x="0" y="34"/>
                  </a:lnTo>
                  <a:lnTo>
                    <a:pt x="1"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4" name="Freeform 941"/>
            <p:cNvSpPr/>
            <p:nvPr/>
          </p:nvSpPr>
          <p:spPr bwMode="auto">
            <a:xfrm>
              <a:off x="4886326" y="4314826"/>
              <a:ext cx="401638" cy="233363"/>
            </a:xfrm>
            <a:custGeom>
              <a:avLst/>
              <a:gdLst>
                <a:gd name="T0" fmla="*/ 253 w 253"/>
                <a:gd name="T1" fmla="*/ 60 h 147"/>
                <a:gd name="T2" fmla="*/ 104 w 253"/>
                <a:gd name="T3" fmla="*/ 147 h 147"/>
                <a:gd name="T4" fmla="*/ 0 w 253"/>
                <a:gd name="T5" fmla="*/ 87 h 147"/>
                <a:gd name="T6" fmla="*/ 148 w 253"/>
                <a:gd name="T7" fmla="*/ 0 h 147"/>
                <a:gd name="T8" fmla="*/ 253 w 253"/>
                <a:gd name="T9" fmla="*/ 60 h 147"/>
              </a:gdLst>
              <a:ahLst/>
              <a:cxnLst>
                <a:cxn ang="0">
                  <a:pos x="T0" y="T1"/>
                </a:cxn>
                <a:cxn ang="0">
                  <a:pos x="T2" y="T3"/>
                </a:cxn>
                <a:cxn ang="0">
                  <a:pos x="T4" y="T5"/>
                </a:cxn>
                <a:cxn ang="0">
                  <a:pos x="T6" y="T7"/>
                </a:cxn>
                <a:cxn ang="0">
                  <a:pos x="T8" y="T9"/>
                </a:cxn>
              </a:cxnLst>
              <a:rect l="0" t="0" r="r" b="b"/>
              <a:pathLst>
                <a:path w="253" h="147">
                  <a:moveTo>
                    <a:pt x="253" y="60"/>
                  </a:moveTo>
                  <a:lnTo>
                    <a:pt x="104" y="147"/>
                  </a:lnTo>
                  <a:lnTo>
                    <a:pt x="0" y="87"/>
                  </a:lnTo>
                  <a:lnTo>
                    <a:pt x="148" y="0"/>
                  </a:lnTo>
                  <a:lnTo>
                    <a:pt x="253"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85" name="Freeform 942"/>
            <p:cNvSpPr/>
            <p:nvPr/>
          </p:nvSpPr>
          <p:spPr bwMode="auto">
            <a:xfrm>
              <a:off x="5057776" y="4244976"/>
              <a:ext cx="187325" cy="284163"/>
            </a:xfrm>
            <a:custGeom>
              <a:avLst/>
              <a:gdLst>
                <a:gd name="T0" fmla="*/ 118 w 118"/>
                <a:gd name="T1" fmla="*/ 0 h 179"/>
                <a:gd name="T2" fmla="*/ 118 w 118"/>
                <a:gd name="T3" fmla="*/ 111 h 179"/>
                <a:gd name="T4" fmla="*/ 0 w 118"/>
                <a:gd name="T5" fmla="*/ 179 h 179"/>
                <a:gd name="T6" fmla="*/ 0 w 118"/>
                <a:gd name="T7" fmla="*/ 70 h 179"/>
                <a:gd name="T8" fmla="*/ 118 w 118"/>
                <a:gd name="T9" fmla="*/ 0 h 179"/>
              </a:gdLst>
              <a:ahLst/>
              <a:cxnLst>
                <a:cxn ang="0">
                  <a:pos x="T0" y="T1"/>
                </a:cxn>
                <a:cxn ang="0">
                  <a:pos x="T2" y="T3"/>
                </a:cxn>
                <a:cxn ang="0">
                  <a:pos x="T4" y="T5"/>
                </a:cxn>
                <a:cxn ang="0">
                  <a:pos x="T6" y="T7"/>
                </a:cxn>
                <a:cxn ang="0">
                  <a:pos x="T8" y="T9"/>
                </a:cxn>
              </a:cxnLst>
              <a:rect l="0" t="0" r="r" b="b"/>
              <a:pathLst>
                <a:path w="118" h="179">
                  <a:moveTo>
                    <a:pt x="118" y="0"/>
                  </a:moveTo>
                  <a:lnTo>
                    <a:pt x="118" y="111"/>
                  </a:lnTo>
                  <a:lnTo>
                    <a:pt x="0" y="179"/>
                  </a:lnTo>
                  <a:lnTo>
                    <a:pt x="0" y="70"/>
                  </a:lnTo>
                  <a:lnTo>
                    <a:pt x="118"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6" name="Freeform 943"/>
            <p:cNvSpPr/>
            <p:nvPr/>
          </p:nvSpPr>
          <p:spPr bwMode="auto">
            <a:xfrm>
              <a:off x="4926014" y="4279901"/>
              <a:ext cx="131763" cy="249238"/>
            </a:xfrm>
            <a:custGeom>
              <a:avLst/>
              <a:gdLst>
                <a:gd name="T0" fmla="*/ 83 w 83"/>
                <a:gd name="T1" fmla="*/ 48 h 157"/>
                <a:gd name="T2" fmla="*/ 83 w 83"/>
                <a:gd name="T3" fmla="*/ 157 h 157"/>
                <a:gd name="T4" fmla="*/ 0 w 83"/>
                <a:gd name="T5" fmla="*/ 109 h 157"/>
                <a:gd name="T6" fmla="*/ 1 w 83"/>
                <a:gd name="T7" fmla="*/ 0 h 157"/>
                <a:gd name="T8" fmla="*/ 83 w 83"/>
                <a:gd name="T9" fmla="*/ 48 h 157"/>
              </a:gdLst>
              <a:ahLst/>
              <a:cxnLst>
                <a:cxn ang="0">
                  <a:pos x="T0" y="T1"/>
                </a:cxn>
                <a:cxn ang="0">
                  <a:pos x="T2" y="T3"/>
                </a:cxn>
                <a:cxn ang="0">
                  <a:pos x="T4" y="T5"/>
                </a:cxn>
                <a:cxn ang="0">
                  <a:pos x="T6" y="T7"/>
                </a:cxn>
                <a:cxn ang="0">
                  <a:pos x="T8" y="T9"/>
                </a:cxn>
              </a:cxnLst>
              <a:rect l="0" t="0" r="r" b="b"/>
              <a:pathLst>
                <a:path w="83" h="157">
                  <a:moveTo>
                    <a:pt x="83" y="48"/>
                  </a:moveTo>
                  <a:lnTo>
                    <a:pt x="83" y="157"/>
                  </a:lnTo>
                  <a:lnTo>
                    <a:pt x="0" y="109"/>
                  </a:lnTo>
                  <a:lnTo>
                    <a:pt x="1"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7" name="Freeform 944"/>
            <p:cNvSpPr/>
            <p:nvPr/>
          </p:nvSpPr>
          <p:spPr bwMode="auto">
            <a:xfrm>
              <a:off x="4927601" y="4170363"/>
              <a:ext cx="317500" cy="185738"/>
            </a:xfrm>
            <a:custGeom>
              <a:avLst/>
              <a:gdLst>
                <a:gd name="T0" fmla="*/ 200 w 200"/>
                <a:gd name="T1" fmla="*/ 47 h 117"/>
                <a:gd name="T2" fmla="*/ 82 w 200"/>
                <a:gd name="T3" fmla="*/ 117 h 117"/>
                <a:gd name="T4" fmla="*/ 0 w 200"/>
                <a:gd name="T5" fmla="*/ 69 h 117"/>
                <a:gd name="T6" fmla="*/ 118 w 200"/>
                <a:gd name="T7" fmla="*/ 0 h 117"/>
                <a:gd name="T8" fmla="*/ 200 w 200"/>
                <a:gd name="T9" fmla="*/ 47 h 117"/>
              </a:gdLst>
              <a:ahLst/>
              <a:cxnLst>
                <a:cxn ang="0">
                  <a:pos x="T0" y="T1"/>
                </a:cxn>
                <a:cxn ang="0">
                  <a:pos x="T2" y="T3"/>
                </a:cxn>
                <a:cxn ang="0">
                  <a:pos x="T4" y="T5"/>
                </a:cxn>
                <a:cxn ang="0">
                  <a:pos x="T6" y="T7"/>
                </a:cxn>
                <a:cxn ang="0">
                  <a:pos x="T8" y="T9"/>
                </a:cxn>
              </a:cxnLst>
              <a:rect l="0" t="0" r="r" b="b"/>
              <a:pathLst>
                <a:path w="200" h="117">
                  <a:moveTo>
                    <a:pt x="200" y="47"/>
                  </a:moveTo>
                  <a:lnTo>
                    <a:pt x="82" y="117"/>
                  </a:lnTo>
                  <a:lnTo>
                    <a:pt x="0" y="69"/>
                  </a:lnTo>
                  <a:lnTo>
                    <a:pt x="118" y="0"/>
                  </a:lnTo>
                  <a:lnTo>
                    <a:pt x="200" y="47"/>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88" name="Freeform 945"/>
            <p:cNvSpPr/>
            <p:nvPr/>
          </p:nvSpPr>
          <p:spPr bwMode="auto">
            <a:xfrm>
              <a:off x="5140326" y="4211638"/>
              <a:ext cx="53975" cy="63500"/>
            </a:xfrm>
            <a:custGeom>
              <a:avLst/>
              <a:gdLst>
                <a:gd name="T0" fmla="*/ 34 w 34"/>
                <a:gd name="T1" fmla="*/ 0 h 40"/>
                <a:gd name="T2" fmla="*/ 34 w 34"/>
                <a:gd name="T3" fmla="*/ 21 h 40"/>
                <a:gd name="T4" fmla="*/ 0 w 34"/>
                <a:gd name="T5" fmla="*/ 40 h 40"/>
                <a:gd name="T6" fmla="*/ 0 w 34"/>
                <a:gd name="T7" fmla="*/ 20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1"/>
                  </a:lnTo>
                  <a:lnTo>
                    <a:pt x="0" y="40"/>
                  </a:lnTo>
                  <a:lnTo>
                    <a:pt x="0" y="20"/>
                  </a:lnTo>
                  <a:lnTo>
                    <a:pt x="34"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89" name="Freeform 946"/>
            <p:cNvSpPr/>
            <p:nvPr/>
          </p:nvSpPr>
          <p:spPr bwMode="auto">
            <a:xfrm>
              <a:off x="5083176" y="4210051"/>
              <a:ext cx="57150" cy="65088"/>
            </a:xfrm>
            <a:custGeom>
              <a:avLst/>
              <a:gdLst>
                <a:gd name="T0" fmla="*/ 36 w 36"/>
                <a:gd name="T1" fmla="*/ 21 h 41"/>
                <a:gd name="T2" fmla="*/ 36 w 36"/>
                <a:gd name="T3" fmla="*/ 41 h 41"/>
                <a:gd name="T4" fmla="*/ 0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2"/>
                  </a:lnTo>
                  <a:lnTo>
                    <a:pt x="0" y="0"/>
                  </a:lnTo>
                  <a:lnTo>
                    <a:pt x="36" y="21"/>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90" name="Freeform 947"/>
            <p:cNvSpPr/>
            <p:nvPr/>
          </p:nvSpPr>
          <p:spPr bwMode="auto">
            <a:xfrm>
              <a:off x="5083176" y="4179888"/>
              <a:ext cx="111125" cy="63500"/>
            </a:xfrm>
            <a:custGeom>
              <a:avLst/>
              <a:gdLst>
                <a:gd name="T0" fmla="*/ 70 w 70"/>
                <a:gd name="T1" fmla="*/ 20 h 40"/>
                <a:gd name="T2" fmla="*/ 36 w 70"/>
                <a:gd name="T3" fmla="*/ 40 h 40"/>
                <a:gd name="T4" fmla="*/ 0 w 70"/>
                <a:gd name="T5" fmla="*/ 20 h 40"/>
                <a:gd name="T6" fmla="*/ 36 w 70"/>
                <a:gd name="T7" fmla="*/ 0 h 40"/>
                <a:gd name="T8" fmla="*/ 70 w 70"/>
                <a:gd name="T9" fmla="*/ 20 h 40"/>
              </a:gdLst>
              <a:ahLst/>
              <a:cxnLst>
                <a:cxn ang="0">
                  <a:pos x="T0" y="T1"/>
                </a:cxn>
                <a:cxn ang="0">
                  <a:pos x="T2" y="T3"/>
                </a:cxn>
                <a:cxn ang="0">
                  <a:pos x="T4" y="T5"/>
                </a:cxn>
                <a:cxn ang="0">
                  <a:pos x="T6" y="T7"/>
                </a:cxn>
                <a:cxn ang="0">
                  <a:pos x="T8" y="T9"/>
                </a:cxn>
              </a:cxnLst>
              <a:rect l="0" t="0" r="r" b="b"/>
              <a:pathLst>
                <a:path w="70" h="40">
                  <a:moveTo>
                    <a:pt x="70" y="20"/>
                  </a:moveTo>
                  <a:lnTo>
                    <a:pt x="36" y="40"/>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91" name="Freeform 950"/>
            <p:cNvSpPr/>
            <p:nvPr/>
          </p:nvSpPr>
          <p:spPr bwMode="auto">
            <a:xfrm>
              <a:off x="5905189" y="4872039"/>
              <a:ext cx="73025" cy="198438"/>
            </a:xfrm>
            <a:custGeom>
              <a:avLst/>
              <a:gdLst>
                <a:gd name="T0" fmla="*/ 0 w 46"/>
                <a:gd name="T1" fmla="*/ 0 h 125"/>
                <a:gd name="T2" fmla="*/ 0 w 46"/>
                <a:gd name="T3" fmla="*/ 125 h 125"/>
                <a:gd name="T4" fmla="*/ 46 w 46"/>
                <a:gd name="T5" fmla="*/ 99 h 125"/>
                <a:gd name="T6" fmla="*/ 0 w 46"/>
                <a:gd name="T7" fmla="*/ 0 h 125"/>
              </a:gdLst>
              <a:ahLst/>
              <a:cxnLst>
                <a:cxn ang="0">
                  <a:pos x="T0" y="T1"/>
                </a:cxn>
                <a:cxn ang="0">
                  <a:pos x="T2" y="T3"/>
                </a:cxn>
                <a:cxn ang="0">
                  <a:pos x="T4" y="T5"/>
                </a:cxn>
                <a:cxn ang="0">
                  <a:pos x="T6" y="T7"/>
                </a:cxn>
              </a:cxnLst>
              <a:rect l="0" t="0" r="r" b="b"/>
              <a:pathLst>
                <a:path w="46" h="125">
                  <a:moveTo>
                    <a:pt x="0" y="0"/>
                  </a:moveTo>
                  <a:lnTo>
                    <a:pt x="0" y="125"/>
                  </a:lnTo>
                  <a:lnTo>
                    <a:pt x="46" y="9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92" name="Freeform 951"/>
            <p:cNvSpPr/>
            <p:nvPr/>
          </p:nvSpPr>
          <p:spPr bwMode="auto">
            <a:xfrm>
              <a:off x="5833751" y="4872039"/>
              <a:ext cx="71438" cy="198438"/>
            </a:xfrm>
            <a:custGeom>
              <a:avLst/>
              <a:gdLst>
                <a:gd name="T0" fmla="*/ 45 w 45"/>
                <a:gd name="T1" fmla="*/ 0 h 125"/>
                <a:gd name="T2" fmla="*/ 45 w 45"/>
                <a:gd name="T3" fmla="*/ 125 h 125"/>
                <a:gd name="T4" fmla="*/ 0 w 45"/>
                <a:gd name="T5" fmla="*/ 99 h 125"/>
                <a:gd name="T6" fmla="*/ 45 w 45"/>
                <a:gd name="T7" fmla="*/ 0 h 125"/>
              </a:gdLst>
              <a:ahLst/>
              <a:cxnLst>
                <a:cxn ang="0">
                  <a:pos x="T0" y="T1"/>
                </a:cxn>
                <a:cxn ang="0">
                  <a:pos x="T2" y="T3"/>
                </a:cxn>
                <a:cxn ang="0">
                  <a:pos x="T4" y="T5"/>
                </a:cxn>
                <a:cxn ang="0">
                  <a:pos x="T6" y="T7"/>
                </a:cxn>
              </a:cxnLst>
              <a:rect l="0" t="0" r="r" b="b"/>
              <a:pathLst>
                <a:path w="45" h="125">
                  <a:moveTo>
                    <a:pt x="45" y="0"/>
                  </a:moveTo>
                  <a:lnTo>
                    <a:pt x="45" y="125"/>
                  </a:lnTo>
                  <a:lnTo>
                    <a:pt x="0" y="99"/>
                  </a:lnTo>
                  <a:lnTo>
                    <a:pt x="45"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393" name="任意多边形: 形状 392"/>
            <p:cNvSpPr>
              <a:spLocks noChangeArrowheads="1"/>
            </p:cNvSpPr>
            <p:nvPr/>
          </p:nvSpPr>
          <p:spPr bwMode="auto">
            <a:xfrm>
              <a:off x="5857876" y="649968"/>
              <a:ext cx="1025525" cy="715283"/>
            </a:xfrm>
            <a:custGeom>
              <a:avLst/>
              <a:gdLst>
                <a:gd name="connsiteX0" fmla="*/ 508794 w 1025525"/>
                <a:gd name="connsiteY0" fmla="*/ 283483 h 715283"/>
                <a:gd name="connsiteX1" fmla="*/ 582613 w 1025525"/>
                <a:gd name="connsiteY1" fmla="*/ 357302 h 715283"/>
                <a:gd name="connsiteX2" fmla="*/ 508794 w 1025525"/>
                <a:gd name="connsiteY2" fmla="*/ 431121 h 715283"/>
                <a:gd name="connsiteX3" fmla="*/ 434975 w 1025525"/>
                <a:gd name="connsiteY3" fmla="*/ 357302 h 715283"/>
                <a:gd name="connsiteX4" fmla="*/ 508794 w 1025525"/>
                <a:gd name="connsiteY4" fmla="*/ 283483 h 715283"/>
                <a:gd name="connsiteX5" fmla="*/ 660102 w 1025525"/>
                <a:gd name="connsiteY5" fmla="*/ 208179 h 715283"/>
                <a:gd name="connsiteX6" fmla="*/ 765176 w 1025525"/>
                <a:gd name="connsiteY6" fmla="*/ 356732 h 715283"/>
                <a:gd name="connsiteX7" fmla="*/ 660102 w 1025525"/>
                <a:gd name="connsiteY7" fmla="*/ 507096 h 715283"/>
                <a:gd name="connsiteX8" fmla="*/ 649232 w 1025525"/>
                <a:gd name="connsiteY8" fmla="*/ 508908 h 715283"/>
                <a:gd name="connsiteX9" fmla="*/ 618435 w 1025525"/>
                <a:gd name="connsiteY9" fmla="*/ 487169 h 715283"/>
                <a:gd name="connsiteX10" fmla="*/ 638363 w 1025525"/>
                <a:gd name="connsiteY10" fmla="*/ 445501 h 715283"/>
                <a:gd name="connsiteX11" fmla="*/ 699958 w 1025525"/>
                <a:gd name="connsiteY11" fmla="*/ 356732 h 715283"/>
                <a:gd name="connsiteX12" fmla="*/ 638363 w 1025525"/>
                <a:gd name="connsiteY12" fmla="*/ 269774 h 715283"/>
                <a:gd name="connsiteX13" fmla="*/ 618435 w 1025525"/>
                <a:gd name="connsiteY13" fmla="*/ 228107 h 715283"/>
                <a:gd name="connsiteX14" fmla="*/ 660102 w 1025525"/>
                <a:gd name="connsiteY14" fmla="*/ 208179 h 715283"/>
                <a:gd name="connsiteX15" fmla="*/ 365578 w 1025525"/>
                <a:gd name="connsiteY15" fmla="*/ 208179 h 715283"/>
                <a:gd name="connsiteX16" fmla="*/ 407307 w 1025525"/>
                <a:gd name="connsiteY16" fmla="*/ 228107 h 715283"/>
                <a:gd name="connsiteX17" fmla="*/ 387350 w 1025525"/>
                <a:gd name="connsiteY17" fmla="*/ 269774 h 715283"/>
                <a:gd name="connsiteX18" fmla="*/ 325664 w 1025525"/>
                <a:gd name="connsiteY18" fmla="*/ 356732 h 715283"/>
                <a:gd name="connsiteX19" fmla="*/ 387350 w 1025525"/>
                <a:gd name="connsiteY19" fmla="*/ 445501 h 715283"/>
                <a:gd name="connsiteX20" fmla="*/ 407307 w 1025525"/>
                <a:gd name="connsiteY20" fmla="*/ 487169 h 715283"/>
                <a:gd name="connsiteX21" fmla="*/ 376464 w 1025525"/>
                <a:gd name="connsiteY21" fmla="*/ 508908 h 715283"/>
                <a:gd name="connsiteX22" fmla="*/ 365578 w 1025525"/>
                <a:gd name="connsiteY22" fmla="*/ 507096 h 715283"/>
                <a:gd name="connsiteX23" fmla="*/ 260350 w 1025525"/>
                <a:gd name="connsiteY23" fmla="*/ 356732 h 715283"/>
                <a:gd name="connsiteX24" fmla="*/ 365578 w 1025525"/>
                <a:gd name="connsiteY24" fmla="*/ 208179 h 715283"/>
                <a:gd name="connsiteX25" fmla="*/ 736043 w 1025525"/>
                <a:gd name="connsiteY25" fmla="*/ 131760 h 715283"/>
                <a:gd name="connsiteX26" fmla="*/ 895350 w 1025525"/>
                <a:gd name="connsiteY26" fmla="*/ 356621 h 715283"/>
                <a:gd name="connsiteX27" fmla="*/ 736043 w 1025525"/>
                <a:gd name="connsiteY27" fmla="*/ 583295 h 715283"/>
                <a:gd name="connsiteX28" fmla="*/ 725181 w 1025525"/>
                <a:gd name="connsiteY28" fmla="*/ 585108 h 715283"/>
                <a:gd name="connsiteX29" fmla="*/ 694406 w 1025525"/>
                <a:gd name="connsiteY29" fmla="*/ 563347 h 715283"/>
                <a:gd name="connsiteX30" fmla="*/ 714320 w 1025525"/>
                <a:gd name="connsiteY30" fmla="*/ 521639 h 715283"/>
                <a:gd name="connsiteX31" fmla="*/ 830179 w 1025525"/>
                <a:gd name="connsiteY31" fmla="*/ 356621 h 715283"/>
                <a:gd name="connsiteX32" fmla="*/ 714320 w 1025525"/>
                <a:gd name="connsiteY32" fmla="*/ 193415 h 715283"/>
                <a:gd name="connsiteX33" fmla="*/ 694406 w 1025525"/>
                <a:gd name="connsiteY33" fmla="*/ 151707 h 715283"/>
                <a:gd name="connsiteX34" fmla="*/ 736043 w 1025525"/>
                <a:gd name="connsiteY34" fmla="*/ 131760 h 715283"/>
                <a:gd name="connsiteX35" fmla="*/ 287725 w 1025525"/>
                <a:gd name="connsiteY35" fmla="*/ 131760 h 715283"/>
                <a:gd name="connsiteX36" fmla="*/ 329317 w 1025525"/>
                <a:gd name="connsiteY36" fmla="*/ 151707 h 715283"/>
                <a:gd name="connsiteX37" fmla="*/ 309425 w 1025525"/>
                <a:gd name="connsiteY37" fmla="*/ 193415 h 715283"/>
                <a:gd name="connsiteX38" fmla="*/ 193689 w 1025525"/>
                <a:gd name="connsiteY38" fmla="*/ 356621 h 715283"/>
                <a:gd name="connsiteX39" fmla="*/ 309425 w 1025525"/>
                <a:gd name="connsiteY39" fmla="*/ 521639 h 715283"/>
                <a:gd name="connsiteX40" fmla="*/ 329317 w 1025525"/>
                <a:gd name="connsiteY40" fmla="*/ 563347 h 715283"/>
                <a:gd name="connsiteX41" fmla="*/ 298575 w 1025525"/>
                <a:gd name="connsiteY41" fmla="*/ 585108 h 715283"/>
                <a:gd name="connsiteX42" fmla="*/ 287725 w 1025525"/>
                <a:gd name="connsiteY42" fmla="*/ 583295 h 715283"/>
                <a:gd name="connsiteX43" fmla="*/ 128588 w 1025525"/>
                <a:gd name="connsiteY43" fmla="*/ 356621 h 715283"/>
                <a:gd name="connsiteX44" fmla="*/ 287725 w 1025525"/>
                <a:gd name="connsiteY44" fmla="*/ 131760 h 715283"/>
                <a:gd name="connsiteX45" fmla="*/ 774104 w 1025525"/>
                <a:gd name="connsiteY45" fmla="*/ 1579 h 715283"/>
                <a:gd name="connsiteX46" fmla="*/ 1025525 w 1025525"/>
                <a:gd name="connsiteY46" fmla="*/ 356620 h 715283"/>
                <a:gd name="connsiteX47" fmla="*/ 774104 w 1025525"/>
                <a:gd name="connsiteY47" fmla="*/ 713472 h 715283"/>
                <a:gd name="connsiteX48" fmla="*/ 763251 w 1025525"/>
                <a:gd name="connsiteY48" fmla="*/ 715283 h 715283"/>
                <a:gd name="connsiteX49" fmla="*/ 732502 w 1025525"/>
                <a:gd name="connsiteY49" fmla="*/ 693546 h 715283"/>
                <a:gd name="connsiteX50" fmla="*/ 752398 w 1025525"/>
                <a:gd name="connsiteY50" fmla="*/ 651883 h 715283"/>
                <a:gd name="connsiteX51" fmla="*/ 960409 w 1025525"/>
                <a:gd name="connsiteY51" fmla="*/ 356620 h 715283"/>
                <a:gd name="connsiteX52" fmla="*/ 752398 w 1025525"/>
                <a:gd name="connsiteY52" fmla="*/ 63168 h 715283"/>
                <a:gd name="connsiteX53" fmla="*/ 732502 w 1025525"/>
                <a:gd name="connsiteY53" fmla="*/ 21505 h 715283"/>
                <a:gd name="connsiteX54" fmla="*/ 774104 w 1025525"/>
                <a:gd name="connsiteY54" fmla="*/ 1579 h 715283"/>
                <a:gd name="connsiteX55" fmla="*/ 249612 w 1025525"/>
                <a:gd name="connsiteY55" fmla="*/ 1579 h 715283"/>
                <a:gd name="connsiteX56" fmla="*/ 291215 w 1025525"/>
                <a:gd name="connsiteY56" fmla="*/ 21505 h 715283"/>
                <a:gd name="connsiteX57" fmla="*/ 271318 w 1025525"/>
                <a:gd name="connsiteY57" fmla="*/ 63168 h 715283"/>
                <a:gd name="connsiteX58" fmla="*/ 65116 w 1025525"/>
                <a:gd name="connsiteY58" fmla="*/ 356620 h 715283"/>
                <a:gd name="connsiteX59" fmla="*/ 271318 w 1025525"/>
                <a:gd name="connsiteY59" fmla="*/ 651883 h 715283"/>
                <a:gd name="connsiteX60" fmla="*/ 291215 w 1025525"/>
                <a:gd name="connsiteY60" fmla="*/ 693546 h 715283"/>
                <a:gd name="connsiteX61" fmla="*/ 260465 w 1025525"/>
                <a:gd name="connsiteY61" fmla="*/ 715283 h 715283"/>
                <a:gd name="connsiteX62" fmla="*/ 249612 w 1025525"/>
                <a:gd name="connsiteY62" fmla="*/ 713472 h 715283"/>
                <a:gd name="connsiteX63" fmla="*/ 0 w 1025525"/>
                <a:gd name="connsiteY63" fmla="*/ 356620 h 715283"/>
                <a:gd name="connsiteX64" fmla="*/ 249612 w 1025525"/>
                <a:gd name="connsiteY64" fmla="*/ 1579 h 71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25525" h="715283">
                  <a:moveTo>
                    <a:pt x="508794" y="283483"/>
                  </a:moveTo>
                  <a:cubicBezTo>
                    <a:pt x="549563" y="283483"/>
                    <a:pt x="582613" y="316533"/>
                    <a:pt x="582613" y="357302"/>
                  </a:cubicBezTo>
                  <a:cubicBezTo>
                    <a:pt x="582613" y="398071"/>
                    <a:pt x="549563" y="431121"/>
                    <a:pt x="508794" y="431121"/>
                  </a:cubicBezTo>
                  <a:cubicBezTo>
                    <a:pt x="468025" y="431121"/>
                    <a:pt x="434975" y="398071"/>
                    <a:pt x="434975" y="357302"/>
                  </a:cubicBezTo>
                  <a:cubicBezTo>
                    <a:pt x="434975" y="316533"/>
                    <a:pt x="468025" y="283483"/>
                    <a:pt x="508794" y="283483"/>
                  </a:cubicBezTo>
                  <a:close/>
                  <a:moveTo>
                    <a:pt x="660102" y="208179"/>
                  </a:moveTo>
                  <a:cubicBezTo>
                    <a:pt x="723509" y="229919"/>
                    <a:pt x="765176" y="289702"/>
                    <a:pt x="765176" y="356732"/>
                  </a:cubicBezTo>
                  <a:cubicBezTo>
                    <a:pt x="765176" y="425574"/>
                    <a:pt x="723509" y="485357"/>
                    <a:pt x="660102" y="507096"/>
                  </a:cubicBezTo>
                  <a:cubicBezTo>
                    <a:pt x="656479" y="508908"/>
                    <a:pt x="652856" y="508908"/>
                    <a:pt x="649232" y="508908"/>
                  </a:cubicBezTo>
                  <a:cubicBezTo>
                    <a:pt x="634739" y="508908"/>
                    <a:pt x="622058" y="501662"/>
                    <a:pt x="618435" y="487169"/>
                  </a:cubicBezTo>
                  <a:cubicBezTo>
                    <a:pt x="611188" y="470864"/>
                    <a:pt x="620246" y="452748"/>
                    <a:pt x="638363" y="445501"/>
                  </a:cubicBezTo>
                  <a:cubicBezTo>
                    <a:pt x="674595" y="432820"/>
                    <a:pt x="699958" y="396588"/>
                    <a:pt x="699958" y="356732"/>
                  </a:cubicBezTo>
                  <a:cubicBezTo>
                    <a:pt x="699958" y="318688"/>
                    <a:pt x="674595" y="282456"/>
                    <a:pt x="638363" y="269774"/>
                  </a:cubicBezTo>
                  <a:cubicBezTo>
                    <a:pt x="620246" y="262528"/>
                    <a:pt x="611188" y="244412"/>
                    <a:pt x="618435" y="228107"/>
                  </a:cubicBezTo>
                  <a:cubicBezTo>
                    <a:pt x="623870" y="209991"/>
                    <a:pt x="641986" y="200933"/>
                    <a:pt x="660102" y="208179"/>
                  </a:cubicBezTo>
                  <a:close/>
                  <a:moveTo>
                    <a:pt x="365578" y="208179"/>
                  </a:moveTo>
                  <a:cubicBezTo>
                    <a:pt x="381907" y="200933"/>
                    <a:pt x="401864" y="209991"/>
                    <a:pt x="407307" y="228107"/>
                  </a:cubicBezTo>
                  <a:cubicBezTo>
                    <a:pt x="412750" y="244412"/>
                    <a:pt x="403678" y="262528"/>
                    <a:pt x="387350" y="269774"/>
                  </a:cubicBezTo>
                  <a:cubicBezTo>
                    <a:pt x="351064" y="282456"/>
                    <a:pt x="325664" y="318688"/>
                    <a:pt x="325664" y="356732"/>
                  </a:cubicBezTo>
                  <a:cubicBezTo>
                    <a:pt x="325664" y="396588"/>
                    <a:pt x="351064" y="432820"/>
                    <a:pt x="387350" y="445501"/>
                  </a:cubicBezTo>
                  <a:cubicBezTo>
                    <a:pt x="403678" y="452748"/>
                    <a:pt x="412750" y="470864"/>
                    <a:pt x="407307" y="487169"/>
                  </a:cubicBezTo>
                  <a:cubicBezTo>
                    <a:pt x="401864" y="501662"/>
                    <a:pt x="389164" y="508908"/>
                    <a:pt x="376464" y="508908"/>
                  </a:cubicBezTo>
                  <a:cubicBezTo>
                    <a:pt x="372835" y="508908"/>
                    <a:pt x="369207" y="508908"/>
                    <a:pt x="365578" y="507096"/>
                  </a:cubicBezTo>
                  <a:cubicBezTo>
                    <a:pt x="302078" y="485357"/>
                    <a:pt x="260350" y="425574"/>
                    <a:pt x="260350" y="356732"/>
                  </a:cubicBezTo>
                  <a:cubicBezTo>
                    <a:pt x="260350" y="289702"/>
                    <a:pt x="302078" y="229919"/>
                    <a:pt x="365578" y="208179"/>
                  </a:cubicBezTo>
                  <a:close/>
                  <a:moveTo>
                    <a:pt x="736043" y="131760"/>
                  </a:moveTo>
                  <a:cubicBezTo>
                    <a:pt x="831989" y="166215"/>
                    <a:pt x="895350" y="256884"/>
                    <a:pt x="895350" y="356621"/>
                  </a:cubicBezTo>
                  <a:cubicBezTo>
                    <a:pt x="895350" y="458171"/>
                    <a:pt x="831989" y="548840"/>
                    <a:pt x="736043" y="583295"/>
                  </a:cubicBezTo>
                  <a:cubicBezTo>
                    <a:pt x="732423" y="585108"/>
                    <a:pt x="728802" y="585108"/>
                    <a:pt x="725181" y="585108"/>
                  </a:cubicBezTo>
                  <a:cubicBezTo>
                    <a:pt x="712509" y="585108"/>
                    <a:pt x="699837" y="577855"/>
                    <a:pt x="694406" y="563347"/>
                  </a:cubicBezTo>
                  <a:cubicBezTo>
                    <a:pt x="688975" y="547027"/>
                    <a:pt x="698027" y="528893"/>
                    <a:pt x="714320" y="521639"/>
                  </a:cubicBezTo>
                  <a:cubicBezTo>
                    <a:pt x="784922" y="498065"/>
                    <a:pt x="830179" y="430970"/>
                    <a:pt x="830179" y="356621"/>
                  </a:cubicBezTo>
                  <a:cubicBezTo>
                    <a:pt x="830179" y="284085"/>
                    <a:pt x="784922" y="216990"/>
                    <a:pt x="714320" y="193415"/>
                  </a:cubicBezTo>
                  <a:cubicBezTo>
                    <a:pt x="698027" y="186162"/>
                    <a:pt x="688975" y="168028"/>
                    <a:pt x="694406" y="151707"/>
                  </a:cubicBezTo>
                  <a:cubicBezTo>
                    <a:pt x="701647" y="133574"/>
                    <a:pt x="719750" y="126320"/>
                    <a:pt x="736043" y="131760"/>
                  </a:cubicBezTo>
                  <a:close/>
                  <a:moveTo>
                    <a:pt x="287725" y="131760"/>
                  </a:moveTo>
                  <a:cubicBezTo>
                    <a:pt x="305808" y="126320"/>
                    <a:pt x="323892" y="133574"/>
                    <a:pt x="329317" y="151707"/>
                  </a:cubicBezTo>
                  <a:cubicBezTo>
                    <a:pt x="336551" y="168028"/>
                    <a:pt x="327509" y="186162"/>
                    <a:pt x="309425" y="193415"/>
                  </a:cubicBezTo>
                  <a:cubicBezTo>
                    <a:pt x="240707" y="216990"/>
                    <a:pt x="193689" y="284085"/>
                    <a:pt x="193689" y="356621"/>
                  </a:cubicBezTo>
                  <a:cubicBezTo>
                    <a:pt x="193689" y="430970"/>
                    <a:pt x="240707" y="498065"/>
                    <a:pt x="309425" y="521639"/>
                  </a:cubicBezTo>
                  <a:cubicBezTo>
                    <a:pt x="327509" y="528893"/>
                    <a:pt x="336551" y="547027"/>
                    <a:pt x="329317" y="563347"/>
                  </a:cubicBezTo>
                  <a:cubicBezTo>
                    <a:pt x="325701" y="577855"/>
                    <a:pt x="313042" y="585108"/>
                    <a:pt x="298575" y="585108"/>
                  </a:cubicBezTo>
                  <a:cubicBezTo>
                    <a:pt x="294958" y="585108"/>
                    <a:pt x="291341" y="585108"/>
                    <a:pt x="287725" y="583295"/>
                  </a:cubicBezTo>
                  <a:cubicBezTo>
                    <a:pt x="193689" y="548840"/>
                    <a:pt x="128588" y="458171"/>
                    <a:pt x="128588" y="356621"/>
                  </a:cubicBezTo>
                  <a:cubicBezTo>
                    <a:pt x="128588" y="256884"/>
                    <a:pt x="193689" y="166215"/>
                    <a:pt x="287725" y="131760"/>
                  </a:cubicBezTo>
                  <a:close/>
                  <a:moveTo>
                    <a:pt x="774104" y="1579"/>
                  </a:moveTo>
                  <a:cubicBezTo>
                    <a:pt x="924233" y="55922"/>
                    <a:pt x="1025525" y="199025"/>
                    <a:pt x="1025525" y="356620"/>
                  </a:cubicBezTo>
                  <a:cubicBezTo>
                    <a:pt x="1025525" y="516026"/>
                    <a:pt x="924233" y="659129"/>
                    <a:pt x="774104" y="713472"/>
                  </a:cubicBezTo>
                  <a:cubicBezTo>
                    <a:pt x="770486" y="713472"/>
                    <a:pt x="766869" y="715283"/>
                    <a:pt x="763251" y="715283"/>
                  </a:cubicBezTo>
                  <a:cubicBezTo>
                    <a:pt x="750589" y="715283"/>
                    <a:pt x="737928" y="706226"/>
                    <a:pt x="732502" y="693546"/>
                  </a:cubicBezTo>
                  <a:cubicBezTo>
                    <a:pt x="727075" y="675432"/>
                    <a:pt x="736119" y="657317"/>
                    <a:pt x="752398" y="651883"/>
                  </a:cubicBezTo>
                  <a:cubicBezTo>
                    <a:pt x="877205" y="606597"/>
                    <a:pt x="960409" y="488854"/>
                    <a:pt x="960409" y="356620"/>
                  </a:cubicBezTo>
                  <a:cubicBezTo>
                    <a:pt x="960409" y="226197"/>
                    <a:pt x="877205" y="108454"/>
                    <a:pt x="752398" y="63168"/>
                  </a:cubicBezTo>
                  <a:cubicBezTo>
                    <a:pt x="736119" y="57734"/>
                    <a:pt x="727075" y="39619"/>
                    <a:pt x="732502" y="21505"/>
                  </a:cubicBezTo>
                  <a:cubicBezTo>
                    <a:pt x="739737" y="5202"/>
                    <a:pt x="757825" y="-3855"/>
                    <a:pt x="774104" y="1579"/>
                  </a:cubicBezTo>
                  <a:close/>
                  <a:moveTo>
                    <a:pt x="249612" y="1579"/>
                  </a:moveTo>
                  <a:cubicBezTo>
                    <a:pt x="267700" y="-3855"/>
                    <a:pt x="285788" y="5202"/>
                    <a:pt x="291215" y="21505"/>
                  </a:cubicBezTo>
                  <a:cubicBezTo>
                    <a:pt x="298450" y="39619"/>
                    <a:pt x="289406" y="57734"/>
                    <a:pt x="271318" y="63168"/>
                  </a:cubicBezTo>
                  <a:cubicBezTo>
                    <a:pt x="148320" y="108454"/>
                    <a:pt x="65116" y="226197"/>
                    <a:pt x="65116" y="356620"/>
                  </a:cubicBezTo>
                  <a:cubicBezTo>
                    <a:pt x="65116" y="488854"/>
                    <a:pt x="148320" y="606597"/>
                    <a:pt x="271318" y="651883"/>
                  </a:cubicBezTo>
                  <a:cubicBezTo>
                    <a:pt x="289406" y="657317"/>
                    <a:pt x="298450" y="675432"/>
                    <a:pt x="291215" y="693546"/>
                  </a:cubicBezTo>
                  <a:cubicBezTo>
                    <a:pt x="287597" y="706226"/>
                    <a:pt x="274936" y="715283"/>
                    <a:pt x="260465" y="715283"/>
                  </a:cubicBezTo>
                  <a:cubicBezTo>
                    <a:pt x="256848" y="715283"/>
                    <a:pt x="253230" y="713472"/>
                    <a:pt x="249612" y="713472"/>
                  </a:cubicBezTo>
                  <a:cubicBezTo>
                    <a:pt x="99483" y="659129"/>
                    <a:pt x="0" y="516026"/>
                    <a:pt x="0" y="356620"/>
                  </a:cubicBezTo>
                  <a:cubicBezTo>
                    <a:pt x="0" y="199025"/>
                    <a:pt x="99483" y="55922"/>
                    <a:pt x="249612" y="1579"/>
                  </a:cubicBezTo>
                  <a:close/>
                </a:path>
              </a:pathLst>
            </a:custGeom>
            <a:gradFill flip="none" rotWithShape="1">
              <a:gsLst>
                <a:gs pos="100000">
                  <a:schemeClr val="accent4">
                    <a:lumMod val="40000"/>
                    <a:lumOff val="60000"/>
                  </a:schemeClr>
                </a:gs>
                <a:gs pos="0">
                  <a:schemeClr val="tx2">
                    <a:lumMod val="99000"/>
                  </a:schemeClr>
                </a:gs>
              </a:gsLst>
              <a:lin ang="8400000" scaled="0"/>
              <a:tileRect/>
            </a:gradFill>
            <a:ln>
              <a:noFill/>
            </a:ln>
          </p:spPr>
          <p:txBody>
            <a:bodyPr vert="horz" wrap="square" lIns="91440" tIns="45720" rIns="91440" bIns="45720" numCol="1" anchor="t" anchorCtr="0" compatLnSpc="1"/>
            <a:lstStyle/>
            <a:p>
              <a:endParaRPr lang="zh-CN" altLang="en-US"/>
            </a:p>
          </p:txBody>
        </p:sp>
        <p:sp>
          <p:nvSpPr>
            <p:cNvPr id="394" name="Freeform 963"/>
            <p:cNvSpPr/>
            <p:nvPr/>
          </p:nvSpPr>
          <p:spPr bwMode="auto">
            <a:xfrm>
              <a:off x="5162551" y="1951038"/>
              <a:ext cx="15875"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964"/>
            <p:cNvSpPr/>
            <p:nvPr/>
          </p:nvSpPr>
          <p:spPr bwMode="auto">
            <a:xfrm>
              <a:off x="5194301" y="1933576"/>
              <a:ext cx="14288" cy="22225"/>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2"/>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965"/>
            <p:cNvSpPr/>
            <p:nvPr/>
          </p:nvSpPr>
          <p:spPr bwMode="auto">
            <a:xfrm>
              <a:off x="5224464" y="1916113"/>
              <a:ext cx="14288" cy="22225"/>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6"/>
                    <a:pt x="1"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966"/>
            <p:cNvSpPr/>
            <p:nvPr/>
          </p:nvSpPr>
          <p:spPr bwMode="auto">
            <a:xfrm>
              <a:off x="5254626" y="1898651"/>
              <a:ext cx="15875" cy="22225"/>
            </a:xfrm>
            <a:custGeom>
              <a:avLst/>
              <a:gdLst>
                <a:gd name="T0" fmla="*/ 5 w 9"/>
                <a:gd name="T1" fmla="*/ 1 h 12"/>
                <a:gd name="T2" fmla="*/ 9 w 9"/>
                <a:gd name="T3" fmla="*/ 4 h 12"/>
                <a:gd name="T4" fmla="*/ 5 w 9"/>
                <a:gd name="T5" fmla="*/ 11 h 12"/>
                <a:gd name="T6" fmla="*/ 0 w 9"/>
                <a:gd name="T7" fmla="*/ 8 h 12"/>
                <a:gd name="T8" fmla="*/ 5 w 9"/>
                <a:gd name="T9" fmla="*/ 1 h 12"/>
              </a:gdLst>
              <a:ahLst/>
              <a:cxnLst>
                <a:cxn ang="0">
                  <a:pos x="T0" y="T1"/>
                </a:cxn>
                <a:cxn ang="0">
                  <a:pos x="T2" y="T3"/>
                </a:cxn>
                <a:cxn ang="0">
                  <a:pos x="T4" y="T5"/>
                </a:cxn>
                <a:cxn ang="0">
                  <a:pos x="T6" y="T7"/>
                </a:cxn>
                <a:cxn ang="0">
                  <a:pos x="T8" y="T9"/>
                </a:cxn>
              </a:cxnLst>
              <a:rect l="0" t="0" r="r" b="b"/>
              <a:pathLst>
                <a:path w="9" h="12">
                  <a:moveTo>
                    <a:pt x="5" y="1"/>
                  </a:moveTo>
                  <a:cubicBezTo>
                    <a:pt x="7" y="0"/>
                    <a:pt x="9" y="1"/>
                    <a:pt x="9" y="4"/>
                  </a:cubicBezTo>
                  <a:cubicBezTo>
                    <a:pt x="9" y="6"/>
                    <a:pt x="7" y="10"/>
                    <a:pt x="5" y="11"/>
                  </a:cubicBezTo>
                  <a:cubicBezTo>
                    <a:pt x="2" y="12"/>
                    <a:pt x="0" y="11"/>
                    <a:pt x="0" y="8"/>
                  </a:cubicBezTo>
                  <a:cubicBezTo>
                    <a:pt x="0" y="6"/>
                    <a:pt x="2" y="3"/>
                    <a:pt x="5"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967"/>
            <p:cNvSpPr/>
            <p:nvPr/>
          </p:nvSpPr>
          <p:spPr bwMode="auto">
            <a:xfrm>
              <a:off x="5284789" y="1881188"/>
              <a:ext cx="15875" cy="20638"/>
            </a:xfrm>
            <a:custGeom>
              <a:avLst/>
              <a:gdLst>
                <a:gd name="T0" fmla="*/ 4 w 9"/>
                <a:gd name="T1" fmla="*/ 2 h 12"/>
                <a:gd name="T2" fmla="*/ 9 w 9"/>
                <a:gd name="T3" fmla="*/ 4 h 12"/>
                <a:gd name="T4" fmla="*/ 4 w 9"/>
                <a:gd name="T5" fmla="*/ 11 h 12"/>
                <a:gd name="T6" fmla="*/ 0 w 9"/>
                <a:gd name="T7" fmla="*/ 9 h 12"/>
                <a:gd name="T8" fmla="*/ 4 w 9"/>
                <a:gd name="T9" fmla="*/ 2 h 12"/>
              </a:gdLst>
              <a:ahLst/>
              <a:cxnLst>
                <a:cxn ang="0">
                  <a:pos x="T0" y="T1"/>
                </a:cxn>
                <a:cxn ang="0">
                  <a:pos x="T2" y="T3"/>
                </a:cxn>
                <a:cxn ang="0">
                  <a:pos x="T4" y="T5"/>
                </a:cxn>
                <a:cxn ang="0">
                  <a:pos x="T6" y="T7"/>
                </a:cxn>
                <a:cxn ang="0">
                  <a:pos x="T8" y="T9"/>
                </a:cxn>
              </a:cxnLst>
              <a:rect l="0" t="0" r="r" b="b"/>
              <a:pathLst>
                <a:path w="9" h="12">
                  <a:moveTo>
                    <a:pt x="4" y="2"/>
                  </a:moveTo>
                  <a:cubicBezTo>
                    <a:pt x="7" y="0"/>
                    <a:pt x="9" y="1"/>
                    <a:pt x="9" y="4"/>
                  </a:cubicBezTo>
                  <a:cubicBezTo>
                    <a:pt x="9" y="7"/>
                    <a:pt x="7" y="10"/>
                    <a:pt x="4" y="11"/>
                  </a:cubicBezTo>
                  <a:cubicBezTo>
                    <a:pt x="2" y="12"/>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968"/>
            <p:cNvSpPr/>
            <p:nvPr/>
          </p:nvSpPr>
          <p:spPr bwMode="auto">
            <a:xfrm>
              <a:off x="5314951" y="1863726"/>
              <a:ext cx="14288" cy="22225"/>
            </a:xfrm>
            <a:custGeom>
              <a:avLst/>
              <a:gdLst>
                <a:gd name="T0" fmla="*/ 4 w 8"/>
                <a:gd name="T1" fmla="*/ 1 h 12"/>
                <a:gd name="T2" fmla="*/ 8 w 8"/>
                <a:gd name="T3" fmla="*/ 3 h 12"/>
                <a:gd name="T4" fmla="*/ 4 w 8"/>
                <a:gd name="T5" fmla="*/ 10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7" y="9"/>
                    <a:pt x="4" y="10"/>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969"/>
            <p:cNvSpPr/>
            <p:nvPr/>
          </p:nvSpPr>
          <p:spPr bwMode="auto">
            <a:xfrm>
              <a:off x="5346701" y="1846263"/>
              <a:ext cx="14288" cy="22225"/>
            </a:xfrm>
            <a:custGeom>
              <a:avLst/>
              <a:gdLst>
                <a:gd name="T0" fmla="*/ 4 w 8"/>
                <a:gd name="T1" fmla="*/ 1 h 12"/>
                <a:gd name="T2" fmla="*/ 8 w 8"/>
                <a:gd name="T3" fmla="*/ 4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9"/>
                    <a:pt x="4" y="11"/>
                  </a:cubicBezTo>
                  <a:cubicBezTo>
                    <a:pt x="2" y="12"/>
                    <a:pt x="0" y="11"/>
                    <a:pt x="0" y="8"/>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970"/>
            <p:cNvSpPr/>
            <p:nvPr/>
          </p:nvSpPr>
          <p:spPr bwMode="auto">
            <a:xfrm>
              <a:off x="5376864" y="1827213"/>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971"/>
            <p:cNvSpPr/>
            <p:nvPr/>
          </p:nvSpPr>
          <p:spPr bwMode="auto">
            <a:xfrm>
              <a:off x="5405439" y="1809751"/>
              <a:ext cx="17463" cy="23813"/>
            </a:xfrm>
            <a:custGeom>
              <a:avLst/>
              <a:gdLst>
                <a:gd name="T0" fmla="*/ 5 w 9"/>
                <a:gd name="T1" fmla="*/ 2 h 13"/>
                <a:gd name="T2" fmla="*/ 9 w 9"/>
                <a:gd name="T3" fmla="*/ 4 h 13"/>
                <a:gd name="T4" fmla="*/ 5 w 9"/>
                <a:gd name="T5" fmla="*/ 11 h 13"/>
                <a:gd name="T6" fmla="*/ 0 w 9"/>
                <a:gd name="T7" fmla="*/ 9 h 13"/>
                <a:gd name="T8" fmla="*/ 5 w 9"/>
                <a:gd name="T9" fmla="*/ 2 h 13"/>
              </a:gdLst>
              <a:ahLst/>
              <a:cxnLst>
                <a:cxn ang="0">
                  <a:pos x="T0" y="T1"/>
                </a:cxn>
                <a:cxn ang="0">
                  <a:pos x="T2" y="T3"/>
                </a:cxn>
                <a:cxn ang="0">
                  <a:pos x="T4" y="T5"/>
                </a:cxn>
                <a:cxn ang="0">
                  <a:pos x="T6" y="T7"/>
                </a:cxn>
                <a:cxn ang="0">
                  <a:pos x="T8" y="T9"/>
                </a:cxn>
              </a:cxnLst>
              <a:rect l="0" t="0" r="r" b="b"/>
              <a:pathLst>
                <a:path w="9" h="13">
                  <a:moveTo>
                    <a:pt x="5" y="2"/>
                  </a:moveTo>
                  <a:cubicBezTo>
                    <a:pt x="7" y="0"/>
                    <a:pt x="9" y="2"/>
                    <a:pt x="9" y="4"/>
                  </a:cubicBezTo>
                  <a:cubicBezTo>
                    <a:pt x="9" y="7"/>
                    <a:pt x="7" y="10"/>
                    <a:pt x="5" y="11"/>
                  </a:cubicBezTo>
                  <a:cubicBezTo>
                    <a:pt x="2" y="13"/>
                    <a:pt x="0" y="12"/>
                    <a:pt x="0" y="9"/>
                  </a:cubicBezTo>
                  <a:cubicBezTo>
                    <a:pt x="0" y="6"/>
                    <a:pt x="2" y="3"/>
                    <a:pt x="5"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972"/>
            <p:cNvSpPr/>
            <p:nvPr/>
          </p:nvSpPr>
          <p:spPr bwMode="auto">
            <a:xfrm>
              <a:off x="5437189" y="1793876"/>
              <a:ext cx="15875" cy="20638"/>
            </a:xfrm>
            <a:custGeom>
              <a:avLst/>
              <a:gdLst>
                <a:gd name="T0" fmla="*/ 4 w 9"/>
                <a:gd name="T1" fmla="*/ 1 h 12"/>
                <a:gd name="T2" fmla="*/ 9 w 9"/>
                <a:gd name="T3" fmla="*/ 3 h 12"/>
                <a:gd name="T4" fmla="*/ 4 w 9"/>
                <a:gd name="T5" fmla="*/ 11 h 12"/>
                <a:gd name="T6" fmla="*/ 0 w 9"/>
                <a:gd name="T7" fmla="*/ 8 h 12"/>
                <a:gd name="T8" fmla="*/ 4 w 9"/>
                <a:gd name="T9" fmla="*/ 1 h 12"/>
              </a:gdLst>
              <a:ahLst/>
              <a:cxnLst>
                <a:cxn ang="0">
                  <a:pos x="T0" y="T1"/>
                </a:cxn>
                <a:cxn ang="0">
                  <a:pos x="T2" y="T3"/>
                </a:cxn>
                <a:cxn ang="0">
                  <a:pos x="T4" y="T5"/>
                </a:cxn>
                <a:cxn ang="0">
                  <a:pos x="T6" y="T7"/>
                </a:cxn>
                <a:cxn ang="0">
                  <a:pos x="T8" y="T9"/>
                </a:cxn>
              </a:cxnLst>
              <a:rect l="0" t="0" r="r" b="b"/>
              <a:pathLst>
                <a:path w="9" h="12">
                  <a:moveTo>
                    <a:pt x="4" y="1"/>
                  </a:moveTo>
                  <a:cubicBezTo>
                    <a:pt x="7" y="0"/>
                    <a:pt x="9" y="1"/>
                    <a:pt x="9" y="3"/>
                  </a:cubicBezTo>
                  <a:cubicBezTo>
                    <a:pt x="9" y="6"/>
                    <a:pt x="7" y="9"/>
                    <a:pt x="4" y="11"/>
                  </a:cubicBezTo>
                  <a:cubicBezTo>
                    <a:pt x="2" y="12"/>
                    <a:pt x="0" y="11"/>
                    <a:pt x="0" y="8"/>
                  </a:cubicBezTo>
                  <a:cubicBezTo>
                    <a:pt x="0" y="6"/>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973"/>
            <p:cNvSpPr/>
            <p:nvPr/>
          </p:nvSpPr>
          <p:spPr bwMode="auto">
            <a:xfrm>
              <a:off x="5467351" y="1774826"/>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7" y="0"/>
                    <a:pt x="8" y="1"/>
                    <a:pt x="8" y="4"/>
                  </a:cubicBezTo>
                  <a:cubicBezTo>
                    <a:pt x="8" y="6"/>
                    <a:pt x="7"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974"/>
            <p:cNvSpPr/>
            <p:nvPr/>
          </p:nvSpPr>
          <p:spPr bwMode="auto">
            <a:xfrm>
              <a:off x="5499101" y="1757363"/>
              <a:ext cx="14288" cy="23813"/>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975"/>
            <p:cNvSpPr/>
            <p:nvPr/>
          </p:nvSpPr>
          <p:spPr bwMode="auto">
            <a:xfrm>
              <a:off x="5529264" y="1741488"/>
              <a:ext cx="14288" cy="20638"/>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045"/>
            <p:cNvSpPr/>
            <p:nvPr/>
          </p:nvSpPr>
          <p:spPr bwMode="auto">
            <a:xfrm>
              <a:off x="7813676" y="2840038"/>
              <a:ext cx="15875" cy="20638"/>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08" name="Freeform 1115"/>
            <p:cNvSpPr/>
            <p:nvPr/>
          </p:nvSpPr>
          <p:spPr bwMode="auto">
            <a:xfrm>
              <a:off x="5027613" y="1304926"/>
              <a:ext cx="525463"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9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9"/>
                    <a:pt x="1" y="599"/>
                    <a:pt x="1" y="599"/>
                  </a:cubicBezTo>
                  <a:cubicBezTo>
                    <a:pt x="1" y="603"/>
                    <a:pt x="3" y="606"/>
                    <a:pt x="6" y="608"/>
                  </a:cubicBezTo>
                  <a:cubicBezTo>
                    <a:pt x="23" y="618"/>
                    <a:pt x="23" y="618"/>
                    <a:pt x="23" y="618"/>
                  </a:cubicBezTo>
                  <a:cubicBezTo>
                    <a:pt x="21" y="617"/>
                    <a:pt x="19" y="614"/>
                    <a:pt x="19" y="609"/>
                  </a:cubicBez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409" name="Freeform 1116"/>
            <p:cNvSpPr/>
            <p:nvPr/>
          </p:nvSpPr>
          <p:spPr bwMode="auto">
            <a:xfrm>
              <a:off x="5035551" y="1311276"/>
              <a:ext cx="527050"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8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8"/>
                    <a:pt x="1" y="598"/>
                    <a:pt x="1" y="598"/>
                  </a:cubicBezTo>
                  <a:cubicBezTo>
                    <a:pt x="1" y="603"/>
                    <a:pt x="3" y="606"/>
                    <a:pt x="6" y="608"/>
                  </a:cubicBezTo>
                  <a:cubicBezTo>
                    <a:pt x="23" y="618"/>
                    <a:pt x="23" y="618"/>
                    <a:pt x="23" y="618"/>
                  </a:cubicBezTo>
                  <a:cubicBezTo>
                    <a:pt x="21" y="617"/>
                    <a:pt x="19" y="613"/>
                    <a:pt x="19" y="609"/>
                  </a:cubicBezTo>
                  <a:close/>
                </a:path>
              </a:pathLst>
            </a:custGeom>
            <a:gradFill>
              <a:gsLst>
                <a:gs pos="100000">
                  <a:schemeClr val="accent4">
                    <a:lumMod val="40000"/>
                    <a:lumOff val="60000"/>
                  </a:schemeClr>
                </a:gs>
                <a:gs pos="0">
                  <a:schemeClr val="tx2">
                    <a:lumMod val="99000"/>
                  </a:schemeClr>
                </a:gs>
              </a:gsLst>
              <a:lin ang="21000000" scaled="0"/>
            </a:gradFill>
            <a:ln>
              <a:noFill/>
            </a:ln>
          </p:spPr>
          <p:txBody>
            <a:bodyPr vert="horz" wrap="square" lIns="91440" tIns="45720" rIns="91440" bIns="45720" numCol="1" anchor="t" anchorCtr="0" compatLnSpc="1"/>
            <a:lstStyle/>
            <a:p>
              <a:endParaRPr lang="zh-CN" altLang="en-US"/>
            </a:p>
          </p:txBody>
        </p:sp>
        <p:sp>
          <p:nvSpPr>
            <p:cNvPr id="410" name="Freeform 1117"/>
            <p:cNvSpPr/>
            <p:nvPr/>
          </p:nvSpPr>
          <p:spPr bwMode="auto">
            <a:xfrm>
              <a:off x="5068888" y="1327151"/>
              <a:ext cx="504825" cy="1111250"/>
            </a:xfrm>
            <a:custGeom>
              <a:avLst/>
              <a:gdLst>
                <a:gd name="T0" fmla="*/ 16 w 278"/>
                <a:gd name="T1" fmla="*/ 608 h 613"/>
                <a:gd name="T2" fmla="*/ 1 w 278"/>
                <a:gd name="T3" fmla="*/ 600 h 613"/>
                <a:gd name="T4" fmla="*/ 0 w 278"/>
                <a:gd name="T5" fmla="*/ 172 h 613"/>
                <a:gd name="T6" fmla="*/ 15 w 278"/>
                <a:gd name="T7" fmla="*/ 147 h 613"/>
                <a:gd name="T8" fmla="*/ 262 w 278"/>
                <a:gd name="T9" fmla="*/ 4 h 613"/>
                <a:gd name="T10" fmla="*/ 277 w 278"/>
                <a:gd name="T11" fmla="*/ 13 h 613"/>
                <a:gd name="T12" fmla="*/ 278 w 278"/>
                <a:gd name="T13" fmla="*/ 440 h 613"/>
                <a:gd name="T14" fmla="*/ 263 w 278"/>
                <a:gd name="T15" fmla="*/ 465 h 613"/>
                <a:gd name="T16" fmla="*/ 16 w 278"/>
                <a:gd name="T17" fmla="*/ 60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613">
                  <a:moveTo>
                    <a:pt x="16" y="608"/>
                  </a:moveTo>
                  <a:cubicBezTo>
                    <a:pt x="8" y="613"/>
                    <a:pt x="1" y="609"/>
                    <a:pt x="1" y="600"/>
                  </a:cubicBezTo>
                  <a:cubicBezTo>
                    <a:pt x="0" y="172"/>
                    <a:pt x="0" y="172"/>
                    <a:pt x="0" y="172"/>
                  </a:cubicBezTo>
                  <a:cubicBezTo>
                    <a:pt x="0" y="163"/>
                    <a:pt x="7" y="152"/>
                    <a:pt x="15" y="147"/>
                  </a:cubicBezTo>
                  <a:cubicBezTo>
                    <a:pt x="262" y="4"/>
                    <a:pt x="262" y="4"/>
                    <a:pt x="262" y="4"/>
                  </a:cubicBezTo>
                  <a:cubicBezTo>
                    <a:pt x="270" y="0"/>
                    <a:pt x="277" y="3"/>
                    <a:pt x="277" y="13"/>
                  </a:cubicBezTo>
                  <a:cubicBezTo>
                    <a:pt x="278" y="440"/>
                    <a:pt x="278" y="440"/>
                    <a:pt x="278" y="440"/>
                  </a:cubicBezTo>
                  <a:cubicBezTo>
                    <a:pt x="278" y="449"/>
                    <a:pt x="271" y="461"/>
                    <a:pt x="263" y="465"/>
                  </a:cubicBezTo>
                  <a:lnTo>
                    <a:pt x="16" y="608"/>
                  </a:ln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411" name="Freeform 1118"/>
            <p:cNvSpPr/>
            <p:nvPr/>
          </p:nvSpPr>
          <p:spPr bwMode="auto">
            <a:xfrm>
              <a:off x="5097463" y="1385888"/>
              <a:ext cx="446088" cy="947738"/>
            </a:xfrm>
            <a:custGeom>
              <a:avLst/>
              <a:gdLst>
                <a:gd name="T0" fmla="*/ 2 w 246"/>
                <a:gd name="T1" fmla="*/ 519 h 523"/>
                <a:gd name="T2" fmla="*/ 1 w 246"/>
                <a:gd name="T3" fmla="*/ 513 h 523"/>
                <a:gd name="T4" fmla="*/ 0 w 246"/>
                <a:gd name="T5" fmla="*/ 151 h 523"/>
                <a:gd name="T6" fmla="*/ 13 w 246"/>
                <a:gd name="T7" fmla="*/ 128 h 523"/>
                <a:gd name="T8" fmla="*/ 232 w 246"/>
                <a:gd name="T9" fmla="*/ 2 h 523"/>
                <a:gd name="T10" fmla="*/ 239 w 246"/>
                <a:gd name="T11" fmla="*/ 0 h 523"/>
                <a:gd name="T12" fmla="*/ 245 w 246"/>
                <a:gd name="T13" fmla="*/ 9 h 523"/>
                <a:gd name="T14" fmla="*/ 246 w 246"/>
                <a:gd name="T15" fmla="*/ 371 h 523"/>
                <a:gd name="T16" fmla="*/ 233 w 246"/>
                <a:gd name="T17" fmla="*/ 393 h 523"/>
                <a:gd name="T18" fmla="*/ 14 w 246"/>
                <a:gd name="T19" fmla="*/ 520 h 523"/>
                <a:gd name="T20" fmla="*/ 2 w 246"/>
                <a:gd name="T21" fmla="*/ 519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23">
                  <a:moveTo>
                    <a:pt x="2" y="519"/>
                  </a:moveTo>
                  <a:cubicBezTo>
                    <a:pt x="1" y="518"/>
                    <a:pt x="1" y="515"/>
                    <a:pt x="1" y="513"/>
                  </a:cubicBezTo>
                  <a:cubicBezTo>
                    <a:pt x="0" y="151"/>
                    <a:pt x="0" y="151"/>
                    <a:pt x="0" y="151"/>
                  </a:cubicBezTo>
                  <a:cubicBezTo>
                    <a:pt x="0" y="143"/>
                    <a:pt x="5" y="133"/>
                    <a:pt x="13" y="128"/>
                  </a:cubicBezTo>
                  <a:cubicBezTo>
                    <a:pt x="232" y="2"/>
                    <a:pt x="232" y="2"/>
                    <a:pt x="232" y="2"/>
                  </a:cubicBezTo>
                  <a:cubicBezTo>
                    <a:pt x="235" y="0"/>
                    <a:pt x="237" y="0"/>
                    <a:pt x="239" y="0"/>
                  </a:cubicBezTo>
                  <a:cubicBezTo>
                    <a:pt x="243" y="0"/>
                    <a:pt x="245" y="4"/>
                    <a:pt x="245" y="9"/>
                  </a:cubicBezTo>
                  <a:cubicBezTo>
                    <a:pt x="246" y="371"/>
                    <a:pt x="246" y="371"/>
                    <a:pt x="246" y="371"/>
                  </a:cubicBezTo>
                  <a:cubicBezTo>
                    <a:pt x="246" y="379"/>
                    <a:pt x="240" y="389"/>
                    <a:pt x="233" y="393"/>
                  </a:cubicBezTo>
                  <a:cubicBezTo>
                    <a:pt x="14" y="520"/>
                    <a:pt x="14" y="520"/>
                    <a:pt x="14" y="520"/>
                  </a:cubicBezTo>
                  <a:cubicBezTo>
                    <a:pt x="9" y="523"/>
                    <a:pt x="5" y="522"/>
                    <a:pt x="2" y="519"/>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412" name="Freeform 1120"/>
            <p:cNvSpPr/>
            <p:nvPr/>
          </p:nvSpPr>
          <p:spPr bwMode="auto">
            <a:xfrm>
              <a:off x="5089526" y="1385095"/>
              <a:ext cx="433388" cy="939800"/>
            </a:xfrm>
            <a:custGeom>
              <a:avLst/>
              <a:gdLst>
                <a:gd name="T0" fmla="*/ 2 w 239"/>
                <a:gd name="T1" fmla="*/ 519 h 519"/>
                <a:gd name="T2" fmla="*/ 1 w 239"/>
                <a:gd name="T3" fmla="*/ 512 h 519"/>
                <a:gd name="T4" fmla="*/ 0 w 239"/>
                <a:gd name="T5" fmla="*/ 151 h 519"/>
                <a:gd name="T6" fmla="*/ 13 w 239"/>
                <a:gd name="T7" fmla="*/ 128 h 519"/>
                <a:gd name="T8" fmla="*/ 232 w 239"/>
                <a:gd name="T9" fmla="*/ 2 h 519"/>
                <a:gd name="T10" fmla="*/ 238 w 239"/>
                <a:gd name="T11" fmla="*/ 0 h 519"/>
                <a:gd name="T12" fmla="*/ 239 w 239"/>
                <a:gd name="T13" fmla="*/ 0 h 519"/>
                <a:gd name="T14" fmla="*/ 2 w 239"/>
                <a:gd name="T15" fmla="*/ 519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lnTo>
                    <a:pt x="2" y="519"/>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dirty="0"/>
            </a:p>
          </p:txBody>
        </p:sp>
        <p:sp>
          <p:nvSpPr>
            <p:cNvPr id="413" name="Freeform 1121"/>
            <p:cNvSpPr/>
            <p:nvPr/>
          </p:nvSpPr>
          <p:spPr bwMode="auto">
            <a:xfrm>
              <a:off x="5045076" y="1806576"/>
              <a:ext cx="15875" cy="23813"/>
            </a:xfrm>
            <a:custGeom>
              <a:avLst/>
              <a:gdLst>
                <a:gd name="T0" fmla="*/ 4 w 9"/>
                <a:gd name="T1" fmla="*/ 12 h 13"/>
                <a:gd name="T2" fmla="*/ 0 w 9"/>
                <a:gd name="T3" fmla="*/ 4 h 13"/>
                <a:gd name="T4" fmla="*/ 3 w 9"/>
                <a:gd name="T5" fmla="*/ 1 h 13"/>
                <a:gd name="T6" fmla="*/ 4 w 9"/>
                <a:gd name="T7" fmla="*/ 1 h 13"/>
                <a:gd name="T8" fmla="*/ 9 w 9"/>
                <a:gd name="T9" fmla="*/ 9 h 13"/>
                <a:gd name="T10" fmla="*/ 9 w 9"/>
                <a:gd name="T11" fmla="*/ 10 h 13"/>
                <a:gd name="T12" fmla="*/ 4 w 9"/>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9" h="13">
                  <a:moveTo>
                    <a:pt x="4" y="12"/>
                  </a:moveTo>
                  <a:cubicBezTo>
                    <a:pt x="2" y="10"/>
                    <a:pt x="0" y="7"/>
                    <a:pt x="0" y="4"/>
                  </a:cubicBezTo>
                  <a:cubicBezTo>
                    <a:pt x="0" y="2"/>
                    <a:pt x="1" y="0"/>
                    <a:pt x="3" y="1"/>
                  </a:cubicBezTo>
                  <a:cubicBezTo>
                    <a:pt x="4" y="1"/>
                    <a:pt x="4" y="1"/>
                    <a:pt x="4" y="1"/>
                  </a:cubicBezTo>
                  <a:cubicBezTo>
                    <a:pt x="7" y="3"/>
                    <a:pt x="9" y="6"/>
                    <a:pt x="9" y="9"/>
                  </a:cubicBezTo>
                  <a:cubicBezTo>
                    <a:pt x="9" y="10"/>
                    <a:pt x="9" y="10"/>
                    <a:pt x="9" y="10"/>
                  </a:cubicBezTo>
                  <a:cubicBezTo>
                    <a:pt x="8" y="12"/>
                    <a:pt x="7" y="13"/>
                    <a:pt x="4" y="12"/>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414" name="Freeform 1122"/>
            <p:cNvSpPr/>
            <p:nvPr/>
          </p:nvSpPr>
          <p:spPr bwMode="auto">
            <a:xfrm>
              <a:off x="5051426" y="1808163"/>
              <a:ext cx="9525" cy="15875"/>
            </a:xfrm>
            <a:custGeom>
              <a:avLst/>
              <a:gdLst>
                <a:gd name="T0" fmla="*/ 5 w 6"/>
                <a:gd name="T1" fmla="*/ 9 h 9"/>
                <a:gd name="T2" fmla="*/ 0 w 6"/>
                <a:gd name="T3" fmla="*/ 1 h 9"/>
                <a:gd name="T4" fmla="*/ 0 w 6"/>
                <a:gd name="T5" fmla="*/ 0 h 9"/>
                <a:gd name="T6" fmla="*/ 1 w 6"/>
                <a:gd name="T7" fmla="*/ 0 h 9"/>
                <a:gd name="T8" fmla="*/ 6 w 6"/>
                <a:gd name="T9" fmla="*/ 8 h 9"/>
                <a:gd name="T10" fmla="*/ 6 w 6"/>
                <a:gd name="T11" fmla="*/ 9 h 9"/>
                <a:gd name="T12" fmla="*/ 5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5" y="9"/>
                  </a:moveTo>
                  <a:cubicBezTo>
                    <a:pt x="2" y="7"/>
                    <a:pt x="0" y="4"/>
                    <a:pt x="0" y="1"/>
                  </a:cubicBezTo>
                  <a:cubicBezTo>
                    <a:pt x="0" y="0"/>
                    <a:pt x="0" y="0"/>
                    <a:pt x="0" y="0"/>
                  </a:cubicBezTo>
                  <a:cubicBezTo>
                    <a:pt x="1" y="0"/>
                    <a:pt x="1" y="0"/>
                    <a:pt x="1" y="0"/>
                  </a:cubicBezTo>
                  <a:cubicBezTo>
                    <a:pt x="4" y="2"/>
                    <a:pt x="6" y="5"/>
                    <a:pt x="6" y="8"/>
                  </a:cubicBezTo>
                  <a:cubicBezTo>
                    <a:pt x="6" y="9"/>
                    <a:pt x="6" y="9"/>
                    <a:pt x="6" y="9"/>
                  </a:cubicBezTo>
                  <a:cubicBezTo>
                    <a:pt x="5" y="9"/>
                    <a:pt x="5" y="9"/>
                    <a:pt x="5" y="9"/>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415" name="Freeform 1123"/>
            <p:cNvSpPr/>
            <p:nvPr/>
          </p:nvSpPr>
          <p:spPr bwMode="auto">
            <a:xfrm>
              <a:off x="5268913" y="1428751"/>
              <a:ext cx="73025" cy="41275"/>
            </a:xfrm>
            <a:custGeom>
              <a:avLst/>
              <a:gdLst>
                <a:gd name="T0" fmla="*/ 46 w 46"/>
                <a:gd name="T1" fmla="*/ 4 h 26"/>
                <a:gd name="T2" fmla="*/ 41 w 46"/>
                <a:gd name="T3" fmla="*/ 0 h 26"/>
                <a:gd name="T4" fmla="*/ 0 w 46"/>
                <a:gd name="T5" fmla="*/ 24 h 26"/>
                <a:gd name="T6" fmla="*/ 5 w 46"/>
                <a:gd name="T7" fmla="*/ 26 h 26"/>
                <a:gd name="T8" fmla="*/ 46 w 46"/>
                <a:gd name="T9" fmla="*/ 4 h 26"/>
              </a:gdLst>
              <a:ahLst/>
              <a:cxnLst>
                <a:cxn ang="0">
                  <a:pos x="T0" y="T1"/>
                </a:cxn>
                <a:cxn ang="0">
                  <a:pos x="T2" y="T3"/>
                </a:cxn>
                <a:cxn ang="0">
                  <a:pos x="T4" y="T5"/>
                </a:cxn>
                <a:cxn ang="0">
                  <a:pos x="T6" y="T7"/>
                </a:cxn>
                <a:cxn ang="0">
                  <a:pos x="T8" y="T9"/>
                </a:cxn>
              </a:cxnLst>
              <a:rect l="0" t="0" r="r" b="b"/>
              <a:pathLst>
                <a:path w="46" h="26">
                  <a:moveTo>
                    <a:pt x="46" y="4"/>
                  </a:moveTo>
                  <a:lnTo>
                    <a:pt x="41" y="0"/>
                  </a:lnTo>
                  <a:lnTo>
                    <a:pt x="0" y="24"/>
                  </a:lnTo>
                  <a:lnTo>
                    <a:pt x="5" y="26"/>
                  </a:lnTo>
                  <a:lnTo>
                    <a:pt x="46" y="4"/>
                  </a:lnTo>
                  <a:close/>
                </a:path>
              </a:pathLst>
            </a:custGeom>
            <a:solidFill>
              <a:schemeClr val="accent6">
                <a:lumMod val="50000"/>
              </a:schemeClr>
            </a:solidFill>
            <a:ln>
              <a:noFill/>
            </a:ln>
          </p:spPr>
          <p:txBody>
            <a:bodyPr vert="horz" wrap="square" lIns="91440" tIns="45720" rIns="91440" bIns="45720" numCol="1" anchor="t" anchorCtr="0" compatLnSpc="1"/>
            <a:lstStyle/>
            <a:p>
              <a:endParaRPr lang="zh-CN" altLang="en-US"/>
            </a:p>
          </p:txBody>
        </p:sp>
        <p:sp>
          <p:nvSpPr>
            <p:cNvPr id="416" name="Freeform 1124"/>
            <p:cNvSpPr/>
            <p:nvPr/>
          </p:nvSpPr>
          <p:spPr bwMode="auto">
            <a:xfrm>
              <a:off x="5334001" y="1428751"/>
              <a:ext cx="7938" cy="9525"/>
            </a:xfrm>
            <a:custGeom>
              <a:avLst/>
              <a:gdLst>
                <a:gd name="T0" fmla="*/ 0 w 5"/>
                <a:gd name="T1" fmla="*/ 0 h 6"/>
                <a:gd name="T2" fmla="*/ 0 w 5"/>
                <a:gd name="T3" fmla="*/ 6 h 6"/>
                <a:gd name="T4" fmla="*/ 5 w 5"/>
                <a:gd name="T5" fmla="*/ 4 h 6"/>
                <a:gd name="T6" fmla="*/ 0 w 5"/>
                <a:gd name="T7" fmla="*/ 0 h 6"/>
              </a:gdLst>
              <a:ahLst/>
              <a:cxnLst>
                <a:cxn ang="0">
                  <a:pos x="T0" y="T1"/>
                </a:cxn>
                <a:cxn ang="0">
                  <a:pos x="T2" y="T3"/>
                </a:cxn>
                <a:cxn ang="0">
                  <a:pos x="T4" y="T5"/>
                </a:cxn>
                <a:cxn ang="0">
                  <a:pos x="T6" y="T7"/>
                </a:cxn>
              </a:cxnLst>
              <a:rect l="0" t="0" r="r" b="b"/>
              <a:pathLst>
                <a:path w="5" h="6">
                  <a:moveTo>
                    <a:pt x="0" y="0"/>
                  </a:moveTo>
                  <a:lnTo>
                    <a:pt x="0" y="6"/>
                  </a:lnTo>
                  <a:lnTo>
                    <a:pt x="5" y="4"/>
                  </a:lnTo>
                  <a:lnTo>
                    <a:pt x="0" y="0"/>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125"/>
            <p:cNvSpPr/>
            <p:nvPr/>
          </p:nvSpPr>
          <p:spPr bwMode="auto">
            <a:xfrm>
              <a:off x="5046663" y="1744663"/>
              <a:ext cx="11113" cy="14288"/>
            </a:xfrm>
            <a:custGeom>
              <a:avLst/>
              <a:gdLst>
                <a:gd name="T0" fmla="*/ 3 w 6"/>
                <a:gd name="T1" fmla="*/ 7 h 8"/>
                <a:gd name="T2" fmla="*/ 0 w 6"/>
                <a:gd name="T3" fmla="*/ 2 h 8"/>
                <a:gd name="T4" fmla="*/ 3 w 6"/>
                <a:gd name="T5" fmla="*/ 0 h 8"/>
                <a:gd name="T6" fmla="*/ 3 w 6"/>
                <a:gd name="T7" fmla="*/ 0 h 8"/>
                <a:gd name="T8" fmla="*/ 6 w 6"/>
                <a:gd name="T9" fmla="*/ 5 h 8"/>
                <a:gd name="T10" fmla="*/ 6 w 6"/>
                <a:gd name="T11" fmla="*/ 6 h 8"/>
                <a:gd name="T12" fmla="*/ 3 w 6"/>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3" y="7"/>
                  </a:moveTo>
                  <a:cubicBezTo>
                    <a:pt x="2" y="6"/>
                    <a:pt x="0" y="4"/>
                    <a:pt x="0" y="2"/>
                  </a:cubicBezTo>
                  <a:cubicBezTo>
                    <a:pt x="0" y="0"/>
                    <a:pt x="1" y="0"/>
                    <a:pt x="3" y="0"/>
                  </a:cubicBezTo>
                  <a:cubicBezTo>
                    <a:pt x="3" y="0"/>
                    <a:pt x="3" y="0"/>
                    <a:pt x="3" y="0"/>
                  </a:cubicBezTo>
                  <a:cubicBezTo>
                    <a:pt x="5" y="1"/>
                    <a:pt x="6" y="3"/>
                    <a:pt x="6" y="5"/>
                  </a:cubicBezTo>
                  <a:cubicBezTo>
                    <a:pt x="6" y="6"/>
                    <a:pt x="6" y="6"/>
                    <a:pt x="6" y="6"/>
                  </a:cubicBezTo>
                  <a:cubicBezTo>
                    <a:pt x="6" y="7"/>
                    <a:pt x="5" y="8"/>
                    <a:pt x="3" y="7"/>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418" name="Freeform 1126"/>
            <p:cNvSpPr/>
            <p:nvPr/>
          </p:nvSpPr>
          <p:spPr bwMode="auto">
            <a:xfrm>
              <a:off x="5053013" y="1744663"/>
              <a:ext cx="4763" cy="11113"/>
            </a:xfrm>
            <a:custGeom>
              <a:avLst/>
              <a:gdLst>
                <a:gd name="T0" fmla="*/ 3 w 3"/>
                <a:gd name="T1" fmla="*/ 6 h 6"/>
                <a:gd name="T2" fmla="*/ 0 w 3"/>
                <a:gd name="T3" fmla="*/ 1 h 6"/>
                <a:gd name="T4" fmla="*/ 0 w 3"/>
                <a:gd name="T5" fmla="*/ 0 h 6"/>
                <a:gd name="T6" fmla="*/ 0 w 3"/>
                <a:gd name="T7" fmla="*/ 0 h 6"/>
                <a:gd name="T8" fmla="*/ 3 w 3"/>
                <a:gd name="T9" fmla="*/ 5 h 6"/>
                <a:gd name="T10" fmla="*/ 3 w 3"/>
                <a:gd name="T11" fmla="*/ 6 h 6"/>
                <a:gd name="T12" fmla="*/ 3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cubicBezTo>
                    <a:pt x="1" y="5"/>
                    <a:pt x="0" y="2"/>
                    <a:pt x="0" y="1"/>
                  </a:cubicBezTo>
                  <a:cubicBezTo>
                    <a:pt x="0" y="0"/>
                    <a:pt x="0" y="0"/>
                    <a:pt x="0" y="0"/>
                  </a:cubicBezTo>
                  <a:cubicBezTo>
                    <a:pt x="0" y="0"/>
                    <a:pt x="0" y="0"/>
                    <a:pt x="0" y="0"/>
                  </a:cubicBezTo>
                  <a:cubicBezTo>
                    <a:pt x="2" y="1"/>
                    <a:pt x="3" y="3"/>
                    <a:pt x="3" y="5"/>
                  </a:cubicBezTo>
                  <a:cubicBezTo>
                    <a:pt x="3" y="6"/>
                    <a:pt x="3" y="6"/>
                    <a:pt x="3" y="6"/>
                  </a:cubicBezTo>
                  <a:cubicBezTo>
                    <a:pt x="3" y="6"/>
                    <a:pt x="3" y="6"/>
                    <a:pt x="3" y="6"/>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419" name="Freeform 1127"/>
            <p:cNvSpPr/>
            <p:nvPr/>
          </p:nvSpPr>
          <p:spPr bwMode="auto">
            <a:xfrm>
              <a:off x="5341938" y="2219326"/>
              <a:ext cx="28575" cy="38100"/>
            </a:xfrm>
            <a:custGeom>
              <a:avLst/>
              <a:gdLst>
                <a:gd name="T0" fmla="*/ 7 w 15"/>
                <a:gd name="T1" fmla="*/ 19 h 21"/>
                <a:gd name="T2" fmla="*/ 15 w 15"/>
                <a:gd name="T3" fmla="*/ 6 h 21"/>
                <a:gd name="T4" fmla="*/ 9 w 15"/>
                <a:gd name="T5" fmla="*/ 1 h 21"/>
                <a:gd name="T6" fmla="*/ 7 w 15"/>
                <a:gd name="T7" fmla="*/ 1 h 21"/>
                <a:gd name="T8" fmla="*/ 0 w 15"/>
                <a:gd name="T9" fmla="*/ 14 h 21"/>
                <a:gd name="T10" fmla="*/ 0 w 15"/>
                <a:gd name="T11" fmla="*/ 16 h 21"/>
                <a:gd name="T12" fmla="*/ 7 w 15"/>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15" h="21">
                  <a:moveTo>
                    <a:pt x="7" y="19"/>
                  </a:moveTo>
                  <a:cubicBezTo>
                    <a:pt x="11" y="16"/>
                    <a:pt x="15" y="11"/>
                    <a:pt x="15" y="6"/>
                  </a:cubicBezTo>
                  <a:cubicBezTo>
                    <a:pt x="15" y="2"/>
                    <a:pt x="12" y="0"/>
                    <a:pt x="9" y="1"/>
                  </a:cubicBezTo>
                  <a:cubicBezTo>
                    <a:pt x="9" y="1"/>
                    <a:pt x="8" y="1"/>
                    <a:pt x="7" y="1"/>
                  </a:cubicBezTo>
                  <a:cubicBezTo>
                    <a:pt x="3" y="4"/>
                    <a:pt x="0" y="10"/>
                    <a:pt x="0" y="14"/>
                  </a:cubicBezTo>
                  <a:cubicBezTo>
                    <a:pt x="0" y="15"/>
                    <a:pt x="0" y="15"/>
                    <a:pt x="0" y="16"/>
                  </a:cubicBezTo>
                  <a:cubicBezTo>
                    <a:pt x="1" y="19"/>
                    <a:pt x="4" y="21"/>
                    <a:pt x="7" y="19"/>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0" name="Freeform 1128"/>
            <p:cNvSpPr/>
            <p:nvPr/>
          </p:nvSpPr>
          <p:spPr bwMode="auto">
            <a:xfrm>
              <a:off x="5346701" y="2225676"/>
              <a:ext cx="19050" cy="26988"/>
            </a:xfrm>
            <a:custGeom>
              <a:avLst/>
              <a:gdLst>
                <a:gd name="T0" fmla="*/ 5 w 11"/>
                <a:gd name="T1" fmla="*/ 13 h 15"/>
                <a:gd name="T2" fmla="*/ 11 w 11"/>
                <a:gd name="T3" fmla="*/ 4 h 15"/>
                <a:gd name="T4" fmla="*/ 7 w 11"/>
                <a:gd name="T5" fmla="*/ 0 h 15"/>
                <a:gd name="T6" fmla="*/ 5 w 11"/>
                <a:gd name="T7" fmla="*/ 1 h 15"/>
                <a:gd name="T8" fmla="*/ 0 w 11"/>
                <a:gd name="T9" fmla="*/ 10 h 15"/>
                <a:gd name="T10" fmla="*/ 0 w 11"/>
                <a:gd name="T11" fmla="*/ 11 h 15"/>
                <a:gd name="T12" fmla="*/ 5 w 11"/>
                <a:gd name="T13" fmla="*/ 13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5" y="13"/>
                  </a:moveTo>
                  <a:cubicBezTo>
                    <a:pt x="8" y="11"/>
                    <a:pt x="11" y="7"/>
                    <a:pt x="11" y="4"/>
                  </a:cubicBezTo>
                  <a:cubicBezTo>
                    <a:pt x="11" y="1"/>
                    <a:pt x="9" y="0"/>
                    <a:pt x="7" y="0"/>
                  </a:cubicBezTo>
                  <a:cubicBezTo>
                    <a:pt x="6" y="1"/>
                    <a:pt x="6" y="1"/>
                    <a:pt x="5" y="1"/>
                  </a:cubicBezTo>
                  <a:cubicBezTo>
                    <a:pt x="2" y="3"/>
                    <a:pt x="0" y="7"/>
                    <a:pt x="0" y="10"/>
                  </a:cubicBezTo>
                  <a:cubicBezTo>
                    <a:pt x="0" y="10"/>
                    <a:pt x="0" y="11"/>
                    <a:pt x="0" y="11"/>
                  </a:cubicBezTo>
                  <a:cubicBezTo>
                    <a:pt x="1" y="14"/>
                    <a:pt x="3" y="15"/>
                    <a:pt x="5" y="1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1" name="Freeform 1129"/>
            <p:cNvSpPr/>
            <p:nvPr/>
          </p:nvSpPr>
          <p:spPr bwMode="auto">
            <a:xfrm>
              <a:off x="7367588" y="1738313"/>
              <a:ext cx="38100" cy="42863"/>
            </a:xfrm>
            <a:custGeom>
              <a:avLst/>
              <a:gdLst>
                <a:gd name="T0" fmla="*/ 0 w 21"/>
                <a:gd name="T1" fmla="*/ 0 h 23"/>
                <a:gd name="T2" fmla="*/ 16 w 21"/>
                <a:gd name="T3" fmla="*/ 5 h 23"/>
                <a:gd name="T4" fmla="*/ 21 w 21"/>
                <a:gd name="T5" fmla="*/ 23 h 23"/>
                <a:gd name="T6" fmla="*/ 0 w 21"/>
                <a:gd name="T7" fmla="*/ 16 h 23"/>
                <a:gd name="T8" fmla="*/ 0 w 21"/>
                <a:gd name="T9" fmla="*/ 0 h 23"/>
              </a:gdLst>
              <a:ahLst/>
              <a:cxnLst>
                <a:cxn ang="0">
                  <a:pos x="T0" y="T1"/>
                </a:cxn>
                <a:cxn ang="0">
                  <a:pos x="T2" y="T3"/>
                </a:cxn>
                <a:cxn ang="0">
                  <a:pos x="T4" y="T5"/>
                </a:cxn>
                <a:cxn ang="0">
                  <a:pos x="T6" y="T7"/>
                </a:cxn>
                <a:cxn ang="0">
                  <a:pos x="T8" y="T9"/>
                </a:cxn>
              </a:cxnLst>
              <a:rect l="0" t="0" r="r" b="b"/>
              <a:pathLst>
                <a:path w="21" h="23">
                  <a:moveTo>
                    <a:pt x="0" y="0"/>
                  </a:moveTo>
                  <a:cubicBezTo>
                    <a:pt x="5" y="2"/>
                    <a:pt x="11" y="4"/>
                    <a:pt x="16" y="5"/>
                  </a:cubicBezTo>
                  <a:cubicBezTo>
                    <a:pt x="18" y="11"/>
                    <a:pt x="19" y="17"/>
                    <a:pt x="21" y="23"/>
                  </a:cubicBezTo>
                  <a:cubicBezTo>
                    <a:pt x="14" y="22"/>
                    <a:pt x="7" y="20"/>
                    <a:pt x="0" y="16"/>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2" name="Freeform 1130"/>
            <p:cNvSpPr/>
            <p:nvPr/>
          </p:nvSpPr>
          <p:spPr bwMode="auto">
            <a:xfrm>
              <a:off x="7366001" y="1889126"/>
              <a:ext cx="38100" cy="53975"/>
            </a:xfrm>
            <a:custGeom>
              <a:avLst/>
              <a:gdLst>
                <a:gd name="T0" fmla="*/ 21 w 21"/>
                <a:gd name="T1" fmla="*/ 18 h 30"/>
                <a:gd name="T2" fmla="*/ 16 w 21"/>
                <a:gd name="T3" fmla="*/ 30 h 30"/>
                <a:gd name="T4" fmla="*/ 0 w 21"/>
                <a:gd name="T5" fmla="*/ 17 h 30"/>
                <a:gd name="T6" fmla="*/ 0 w 21"/>
                <a:gd name="T7" fmla="*/ 0 h 30"/>
                <a:gd name="T8" fmla="*/ 21 w 21"/>
                <a:gd name="T9" fmla="*/ 18 h 30"/>
              </a:gdLst>
              <a:ahLst/>
              <a:cxnLst>
                <a:cxn ang="0">
                  <a:pos x="T0" y="T1"/>
                </a:cxn>
                <a:cxn ang="0">
                  <a:pos x="T2" y="T3"/>
                </a:cxn>
                <a:cxn ang="0">
                  <a:pos x="T4" y="T5"/>
                </a:cxn>
                <a:cxn ang="0">
                  <a:pos x="T6" y="T7"/>
                </a:cxn>
                <a:cxn ang="0">
                  <a:pos x="T8" y="T9"/>
                </a:cxn>
              </a:cxnLst>
              <a:rect l="0" t="0" r="r" b="b"/>
              <a:pathLst>
                <a:path w="21" h="30">
                  <a:moveTo>
                    <a:pt x="21" y="18"/>
                  </a:moveTo>
                  <a:cubicBezTo>
                    <a:pt x="20" y="22"/>
                    <a:pt x="18" y="27"/>
                    <a:pt x="16" y="30"/>
                  </a:cubicBezTo>
                  <a:cubicBezTo>
                    <a:pt x="11" y="25"/>
                    <a:pt x="6" y="20"/>
                    <a:pt x="0" y="17"/>
                  </a:cubicBezTo>
                  <a:cubicBezTo>
                    <a:pt x="0" y="0"/>
                    <a:pt x="0" y="0"/>
                    <a:pt x="0" y="0"/>
                  </a:cubicBezTo>
                  <a:cubicBezTo>
                    <a:pt x="8" y="5"/>
                    <a:pt x="15" y="11"/>
                    <a:pt x="21" y="1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3" name="Freeform 1131"/>
            <p:cNvSpPr/>
            <p:nvPr/>
          </p:nvSpPr>
          <p:spPr bwMode="auto">
            <a:xfrm>
              <a:off x="7243763" y="1862138"/>
              <a:ext cx="109538" cy="130175"/>
            </a:xfrm>
            <a:custGeom>
              <a:avLst/>
              <a:gdLst>
                <a:gd name="T0" fmla="*/ 29 w 61"/>
                <a:gd name="T1" fmla="*/ 28 h 72"/>
                <a:gd name="T2" fmla="*/ 61 w 61"/>
                <a:gd name="T3" fmla="*/ 72 h 72"/>
                <a:gd name="T4" fmla="*/ 60 w 61"/>
                <a:gd name="T5" fmla="*/ 72 h 72"/>
                <a:gd name="T6" fmla="*/ 60 w 61"/>
                <a:gd name="T7" fmla="*/ 72 h 72"/>
                <a:gd name="T8" fmla="*/ 59 w 61"/>
                <a:gd name="T9" fmla="*/ 71 h 72"/>
                <a:gd name="T10" fmla="*/ 59 w 61"/>
                <a:gd name="T11" fmla="*/ 71 h 72"/>
                <a:gd name="T12" fmla="*/ 58 w 61"/>
                <a:gd name="T13" fmla="*/ 71 h 72"/>
                <a:gd name="T14" fmla="*/ 58 w 61"/>
                <a:gd name="T15" fmla="*/ 70 h 72"/>
                <a:gd name="T16" fmla="*/ 57 w 61"/>
                <a:gd name="T17" fmla="*/ 70 h 72"/>
                <a:gd name="T18" fmla="*/ 57 w 61"/>
                <a:gd name="T19" fmla="*/ 70 h 72"/>
                <a:gd name="T20" fmla="*/ 56 w 61"/>
                <a:gd name="T21" fmla="*/ 69 h 72"/>
                <a:gd name="T22" fmla="*/ 56 w 61"/>
                <a:gd name="T23" fmla="*/ 69 h 72"/>
                <a:gd name="T24" fmla="*/ 55 w 61"/>
                <a:gd name="T25" fmla="*/ 69 h 72"/>
                <a:gd name="T26" fmla="*/ 54 w 61"/>
                <a:gd name="T27" fmla="*/ 68 h 72"/>
                <a:gd name="T28" fmla="*/ 54 w 61"/>
                <a:gd name="T29" fmla="*/ 68 h 72"/>
                <a:gd name="T30" fmla="*/ 53 w 61"/>
                <a:gd name="T31" fmla="*/ 68 h 72"/>
                <a:gd name="T32" fmla="*/ 53 w 61"/>
                <a:gd name="T33" fmla="*/ 67 h 72"/>
                <a:gd name="T34" fmla="*/ 52 w 61"/>
                <a:gd name="T35" fmla="*/ 67 h 72"/>
                <a:gd name="T36" fmla="*/ 52 w 61"/>
                <a:gd name="T37" fmla="*/ 67 h 72"/>
                <a:gd name="T38" fmla="*/ 51 w 61"/>
                <a:gd name="T39" fmla="*/ 66 h 72"/>
                <a:gd name="T40" fmla="*/ 51 w 61"/>
                <a:gd name="T41" fmla="*/ 66 h 72"/>
                <a:gd name="T42" fmla="*/ 51 w 61"/>
                <a:gd name="T43" fmla="*/ 66 h 72"/>
                <a:gd name="T44" fmla="*/ 49 w 61"/>
                <a:gd name="T45" fmla="*/ 65 h 72"/>
                <a:gd name="T46" fmla="*/ 49 w 61"/>
                <a:gd name="T47" fmla="*/ 64 h 72"/>
                <a:gd name="T48" fmla="*/ 48 w 61"/>
                <a:gd name="T49" fmla="*/ 64 h 72"/>
                <a:gd name="T50" fmla="*/ 48 w 61"/>
                <a:gd name="T51" fmla="*/ 63 h 72"/>
                <a:gd name="T52" fmla="*/ 47 w 61"/>
                <a:gd name="T53" fmla="*/ 63 h 72"/>
                <a:gd name="T54" fmla="*/ 47 w 61"/>
                <a:gd name="T55" fmla="*/ 63 h 72"/>
                <a:gd name="T56" fmla="*/ 46 w 61"/>
                <a:gd name="T57" fmla="*/ 62 h 72"/>
                <a:gd name="T58" fmla="*/ 46 w 61"/>
                <a:gd name="T59" fmla="*/ 62 h 72"/>
                <a:gd name="T60" fmla="*/ 44 w 61"/>
                <a:gd name="T61" fmla="*/ 61 h 72"/>
                <a:gd name="T62" fmla="*/ 5 w 61"/>
                <a:gd name="T63" fmla="*/ 15 h 72"/>
                <a:gd name="T64" fmla="*/ 0 w 61"/>
                <a:gd name="T65" fmla="*/ 6 h 72"/>
                <a:gd name="T66" fmla="*/ 0 w 61"/>
                <a:gd name="T67" fmla="*/ 6 h 72"/>
                <a:gd name="T68" fmla="*/ 5 w 61"/>
                <a:gd name="T69" fmla="*/ 3 h 72"/>
                <a:gd name="T70" fmla="*/ 11 w 61"/>
                <a:gd name="T71" fmla="*/ 1 h 72"/>
                <a:gd name="T72" fmla="*/ 20 w 61"/>
                <a:gd name="T73" fmla="*/ 0 h 72"/>
                <a:gd name="T74" fmla="*/ 25 w 61"/>
                <a:gd name="T75" fmla="*/ 18 h 72"/>
                <a:gd name="T76" fmla="*/ 21 w 61"/>
                <a:gd name="T77" fmla="*/ 19 h 72"/>
                <a:gd name="T78" fmla="*/ 29 w 61"/>
                <a:gd name="T79"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72">
                  <a:moveTo>
                    <a:pt x="29" y="28"/>
                  </a:moveTo>
                  <a:cubicBezTo>
                    <a:pt x="37" y="49"/>
                    <a:pt x="48" y="65"/>
                    <a:pt x="61" y="72"/>
                  </a:cubicBezTo>
                  <a:cubicBezTo>
                    <a:pt x="61" y="72"/>
                    <a:pt x="60" y="72"/>
                    <a:pt x="60" y="72"/>
                  </a:cubicBezTo>
                  <a:cubicBezTo>
                    <a:pt x="60" y="72"/>
                    <a:pt x="60" y="72"/>
                    <a:pt x="60" y="72"/>
                  </a:cubicBezTo>
                  <a:cubicBezTo>
                    <a:pt x="60" y="72"/>
                    <a:pt x="59" y="71"/>
                    <a:pt x="59" y="71"/>
                  </a:cubicBezTo>
                  <a:cubicBezTo>
                    <a:pt x="59" y="71"/>
                    <a:pt x="59" y="71"/>
                    <a:pt x="59" y="71"/>
                  </a:cubicBezTo>
                  <a:cubicBezTo>
                    <a:pt x="58" y="71"/>
                    <a:pt x="58" y="71"/>
                    <a:pt x="58" y="71"/>
                  </a:cubicBezTo>
                  <a:cubicBezTo>
                    <a:pt x="58" y="71"/>
                    <a:pt x="58" y="70"/>
                    <a:pt x="58" y="70"/>
                  </a:cubicBezTo>
                  <a:cubicBezTo>
                    <a:pt x="57" y="70"/>
                    <a:pt x="57" y="70"/>
                    <a:pt x="57" y="70"/>
                  </a:cubicBezTo>
                  <a:cubicBezTo>
                    <a:pt x="57" y="70"/>
                    <a:pt x="57" y="70"/>
                    <a:pt x="57" y="70"/>
                  </a:cubicBezTo>
                  <a:cubicBezTo>
                    <a:pt x="56" y="70"/>
                    <a:pt x="56" y="70"/>
                    <a:pt x="56" y="69"/>
                  </a:cubicBezTo>
                  <a:cubicBezTo>
                    <a:pt x="56" y="69"/>
                    <a:pt x="56" y="69"/>
                    <a:pt x="56" y="69"/>
                  </a:cubicBezTo>
                  <a:cubicBezTo>
                    <a:pt x="55" y="69"/>
                    <a:pt x="55" y="69"/>
                    <a:pt x="55" y="69"/>
                  </a:cubicBezTo>
                  <a:cubicBezTo>
                    <a:pt x="55" y="69"/>
                    <a:pt x="55" y="69"/>
                    <a:pt x="54" y="68"/>
                  </a:cubicBezTo>
                  <a:cubicBezTo>
                    <a:pt x="54" y="68"/>
                    <a:pt x="54" y="68"/>
                    <a:pt x="54" y="68"/>
                  </a:cubicBezTo>
                  <a:cubicBezTo>
                    <a:pt x="54" y="68"/>
                    <a:pt x="54" y="68"/>
                    <a:pt x="53" y="68"/>
                  </a:cubicBezTo>
                  <a:cubicBezTo>
                    <a:pt x="53" y="68"/>
                    <a:pt x="53" y="68"/>
                    <a:pt x="53" y="67"/>
                  </a:cubicBezTo>
                  <a:cubicBezTo>
                    <a:pt x="53" y="67"/>
                    <a:pt x="53" y="67"/>
                    <a:pt x="52" y="67"/>
                  </a:cubicBezTo>
                  <a:cubicBezTo>
                    <a:pt x="52" y="67"/>
                    <a:pt x="52" y="67"/>
                    <a:pt x="52" y="67"/>
                  </a:cubicBezTo>
                  <a:cubicBezTo>
                    <a:pt x="52" y="67"/>
                    <a:pt x="52" y="66"/>
                    <a:pt x="51" y="66"/>
                  </a:cubicBezTo>
                  <a:cubicBezTo>
                    <a:pt x="51" y="66"/>
                    <a:pt x="51" y="66"/>
                    <a:pt x="51" y="66"/>
                  </a:cubicBezTo>
                  <a:cubicBezTo>
                    <a:pt x="51" y="66"/>
                    <a:pt x="51" y="66"/>
                    <a:pt x="51" y="66"/>
                  </a:cubicBezTo>
                  <a:cubicBezTo>
                    <a:pt x="50" y="65"/>
                    <a:pt x="49" y="65"/>
                    <a:pt x="49" y="65"/>
                  </a:cubicBezTo>
                  <a:cubicBezTo>
                    <a:pt x="49" y="64"/>
                    <a:pt x="49" y="64"/>
                    <a:pt x="49" y="64"/>
                  </a:cubicBezTo>
                  <a:cubicBezTo>
                    <a:pt x="48" y="64"/>
                    <a:pt x="48" y="64"/>
                    <a:pt x="48" y="64"/>
                  </a:cubicBezTo>
                  <a:cubicBezTo>
                    <a:pt x="48" y="64"/>
                    <a:pt x="48" y="64"/>
                    <a:pt x="48" y="63"/>
                  </a:cubicBezTo>
                  <a:cubicBezTo>
                    <a:pt x="47" y="63"/>
                    <a:pt x="47" y="63"/>
                    <a:pt x="47" y="63"/>
                  </a:cubicBezTo>
                  <a:cubicBezTo>
                    <a:pt x="47" y="63"/>
                    <a:pt x="47" y="63"/>
                    <a:pt x="47" y="63"/>
                  </a:cubicBezTo>
                  <a:cubicBezTo>
                    <a:pt x="46" y="63"/>
                    <a:pt x="46" y="63"/>
                    <a:pt x="46" y="62"/>
                  </a:cubicBezTo>
                  <a:cubicBezTo>
                    <a:pt x="46" y="62"/>
                    <a:pt x="46" y="62"/>
                    <a:pt x="46" y="62"/>
                  </a:cubicBezTo>
                  <a:cubicBezTo>
                    <a:pt x="45" y="61"/>
                    <a:pt x="45" y="61"/>
                    <a:pt x="44" y="61"/>
                  </a:cubicBezTo>
                  <a:cubicBezTo>
                    <a:pt x="30" y="49"/>
                    <a:pt x="16" y="33"/>
                    <a:pt x="5" y="15"/>
                  </a:cubicBezTo>
                  <a:cubicBezTo>
                    <a:pt x="0" y="6"/>
                    <a:pt x="0" y="6"/>
                    <a:pt x="0" y="6"/>
                  </a:cubicBezTo>
                  <a:cubicBezTo>
                    <a:pt x="0" y="6"/>
                    <a:pt x="0" y="6"/>
                    <a:pt x="0" y="6"/>
                  </a:cubicBezTo>
                  <a:cubicBezTo>
                    <a:pt x="5" y="3"/>
                    <a:pt x="5" y="3"/>
                    <a:pt x="5" y="3"/>
                  </a:cubicBezTo>
                  <a:cubicBezTo>
                    <a:pt x="7" y="3"/>
                    <a:pt x="9" y="2"/>
                    <a:pt x="11" y="1"/>
                  </a:cubicBezTo>
                  <a:cubicBezTo>
                    <a:pt x="14" y="0"/>
                    <a:pt x="17" y="0"/>
                    <a:pt x="20" y="0"/>
                  </a:cubicBezTo>
                  <a:cubicBezTo>
                    <a:pt x="22" y="6"/>
                    <a:pt x="23" y="12"/>
                    <a:pt x="25" y="18"/>
                  </a:cubicBezTo>
                  <a:cubicBezTo>
                    <a:pt x="24" y="18"/>
                    <a:pt x="23" y="18"/>
                    <a:pt x="21" y="19"/>
                  </a:cubicBezTo>
                  <a:cubicBezTo>
                    <a:pt x="24" y="22"/>
                    <a:pt x="26" y="25"/>
                    <a:pt x="29" y="2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4" name="Freeform 1132"/>
            <p:cNvSpPr/>
            <p:nvPr/>
          </p:nvSpPr>
          <p:spPr bwMode="auto">
            <a:xfrm>
              <a:off x="7367588" y="2001838"/>
              <a:ext cx="12700" cy="4763"/>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5" y="2"/>
                    <a:pt x="2" y="1"/>
                    <a:pt x="0" y="0"/>
                  </a:cubicBezTo>
                  <a:cubicBezTo>
                    <a:pt x="2" y="1"/>
                    <a:pt x="5" y="2"/>
                    <a:pt x="7" y="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5" name="Freeform 1133"/>
            <p:cNvSpPr/>
            <p:nvPr/>
          </p:nvSpPr>
          <p:spPr bwMode="auto">
            <a:xfrm>
              <a:off x="7218363" y="1728788"/>
              <a:ext cx="52388" cy="58738"/>
            </a:xfrm>
            <a:custGeom>
              <a:avLst/>
              <a:gdLst>
                <a:gd name="T0" fmla="*/ 7 w 29"/>
                <a:gd name="T1" fmla="*/ 4 h 33"/>
                <a:gd name="T2" fmla="*/ 29 w 29"/>
                <a:gd name="T3" fmla="*/ 16 h 33"/>
                <a:gd name="T4" fmla="*/ 29 w 29"/>
                <a:gd name="T5" fmla="*/ 25 h 33"/>
                <a:gd name="T6" fmla="*/ 29 w 29"/>
                <a:gd name="T7" fmla="*/ 33 h 33"/>
                <a:gd name="T8" fmla="*/ 7 w 29"/>
                <a:gd name="T9" fmla="*/ 20 h 33"/>
                <a:gd name="T10" fmla="*/ 0 w 29"/>
                <a:gd name="T11" fmla="*/ 16 h 33"/>
                <a:gd name="T12" fmla="*/ 0 w 29"/>
                <a:gd name="T13" fmla="*/ 0 h 33"/>
                <a:gd name="T14" fmla="*/ 7 w 29"/>
                <a:gd name="T15" fmla="*/ 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7" y="4"/>
                  </a:moveTo>
                  <a:cubicBezTo>
                    <a:pt x="29" y="16"/>
                    <a:pt x="29" y="16"/>
                    <a:pt x="29" y="16"/>
                  </a:cubicBezTo>
                  <a:cubicBezTo>
                    <a:pt x="29" y="19"/>
                    <a:pt x="29" y="22"/>
                    <a:pt x="29" y="25"/>
                  </a:cubicBezTo>
                  <a:cubicBezTo>
                    <a:pt x="29" y="27"/>
                    <a:pt x="29" y="30"/>
                    <a:pt x="29" y="33"/>
                  </a:cubicBezTo>
                  <a:cubicBezTo>
                    <a:pt x="7" y="20"/>
                    <a:pt x="7" y="20"/>
                    <a:pt x="7" y="20"/>
                  </a:cubicBezTo>
                  <a:cubicBezTo>
                    <a:pt x="0" y="16"/>
                    <a:pt x="0" y="16"/>
                    <a:pt x="0" y="16"/>
                  </a:cubicBezTo>
                  <a:cubicBezTo>
                    <a:pt x="0" y="0"/>
                    <a:pt x="0" y="0"/>
                    <a:pt x="0" y="0"/>
                  </a:cubicBezTo>
                  <a:lnTo>
                    <a:pt x="7" y="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6" name="Freeform 1134"/>
            <p:cNvSpPr/>
            <p:nvPr/>
          </p:nvSpPr>
          <p:spPr bwMode="auto">
            <a:xfrm>
              <a:off x="7302501" y="1862138"/>
              <a:ext cx="38100" cy="41275"/>
            </a:xfrm>
            <a:custGeom>
              <a:avLst/>
              <a:gdLst>
                <a:gd name="T0" fmla="*/ 21 w 21"/>
                <a:gd name="T1" fmla="*/ 23 h 23"/>
                <a:gd name="T2" fmla="*/ 5 w 21"/>
                <a:gd name="T3" fmla="*/ 18 h 23"/>
                <a:gd name="T4" fmla="*/ 0 w 21"/>
                <a:gd name="T5" fmla="*/ 0 h 23"/>
                <a:gd name="T6" fmla="*/ 21 w 21"/>
                <a:gd name="T7" fmla="*/ 7 h 23"/>
                <a:gd name="T8" fmla="*/ 21 w 21"/>
                <a:gd name="T9" fmla="*/ 23 h 23"/>
              </a:gdLst>
              <a:ahLst/>
              <a:cxnLst>
                <a:cxn ang="0">
                  <a:pos x="T0" y="T1"/>
                </a:cxn>
                <a:cxn ang="0">
                  <a:pos x="T2" y="T3"/>
                </a:cxn>
                <a:cxn ang="0">
                  <a:pos x="T4" y="T5"/>
                </a:cxn>
                <a:cxn ang="0">
                  <a:pos x="T6" y="T7"/>
                </a:cxn>
                <a:cxn ang="0">
                  <a:pos x="T8" y="T9"/>
                </a:cxn>
              </a:cxnLst>
              <a:rect l="0" t="0" r="r" b="b"/>
              <a:pathLst>
                <a:path w="21" h="23">
                  <a:moveTo>
                    <a:pt x="21" y="23"/>
                  </a:moveTo>
                  <a:cubicBezTo>
                    <a:pt x="16" y="21"/>
                    <a:pt x="10" y="19"/>
                    <a:pt x="5" y="18"/>
                  </a:cubicBezTo>
                  <a:cubicBezTo>
                    <a:pt x="3" y="13"/>
                    <a:pt x="2" y="7"/>
                    <a:pt x="0" y="0"/>
                  </a:cubicBezTo>
                  <a:cubicBezTo>
                    <a:pt x="7" y="1"/>
                    <a:pt x="14" y="4"/>
                    <a:pt x="21" y="7"/>
                  </a:cubicBezTo>
                  <a:lnTo>
                    <a:pt x="21" y="2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7" name="Freeform 1135"/>
            <p:cNvSpPr/>
            <p:nvPr/>
          </p:nvSpPr>
          <p:spPr bwMode="auto">
            <a:xfrm>
              <a:off x="7353301" y="1947863"/>
              <a:ext cx="112713" cy="68263"/>
            </a:xfrm>
            <a:custGeom>
              <a:avLst/>
              <a:gdLst>
                <a:gd name="T0" fmla="*/ 61 w 62"/>
                <a:gd name="T1" fmla="*/ 30 h 38"/>
                <a:gd name="T2" fmla="*/ 62 w 62"/>
                <a:gd name="T3" fmla="*/ 30 h 38"/>
                <a:gd name="T4" fmla="*/ 56 w 62"/>
                <a:gd name="T5" fmla="*/ 33 h 38"/>
                <a:gd name="T6" fmla="*/ 21 w 62"/>
                <a:gd name="T7" fmla="*/ 34 h 38"/>
                <a:gd name="T8" fmla="*/ 20 w 62"/>
                <a:gd name="T9" fmla="*/ 34 h 38"/>
                <a:gd name="T10" fmla="*/ 20 w 62"/>
                <a:gd name="T11" fmla="*/ 34 h 38"/>
                <a:gd name="T12" fmla="*/ 19 w 62"/>
                <a:gd name="T13" fmla="*/ 34 h 38"/>
                <a:gd name="T14" fmla="*/ 18 w 62"/>
                <a:gd name="T15" fmla="*/ 34 h 38"/>
                <a:gd name="T16" fmla="*/ 18 w 62"/>
                <a:gd name="T17" fmla="*/ 34 h 38"/>
                <a:gd name="T18" fmla="*/ 17 w 62"/>
                <a:gd name="T19" fmla="*/ 33 h 38"/>
                <a:gd name="T20" fmla="*/ 17 w 62"/>
                <a:gd name="T21" fmla="*/ 33 h 38"/>
                <a:gd name="T22" fmla="*/ 16 w 62"/>
                <a:gd name="T23" fmla="*/ 33 h 38"/>
                <a:gd name="T24" fmla="*/ 16 w 62"/>
                <a:gd name="T25" fmla="*/ 33 h 38"/>
                <a:gd name="T26" fmla="*/ 15 w 62"/>
                <a:gd name="T27" fmla="*/ 33 h 38"/>
                <a:gd name="T28" fmla="*/ 8 w 62"/>
                <a:gd name="T29" fmla="*/ 30 h 38"/>
                <a:gd name="T30" fmla="*/ 7 w 62"/>
                <a:gd name="T31" fmla="*/ 29 h 38"/>
                <a:gd name="T32" fmla="*/ 7 w 62"/>
                <a:gd name="T33" fmla="*/ 29 h 38"/>
                <a:gd name="T34" fmla="*/ 6 w 62"/>
                <a:gd name="T35" fmla="*/ 29 h 38"/>
                <a:gd name="T36" fmla="*/ 6 w 62"/>
                <a:gd name="T37" fmla="*/ 29 h 38"/>
                <a:gd name="T38" fmla="*/ 5 w 62"/>
                <a:gd name="T39" fmla="*/ 28 h 38"/>
                <a:gd name="T40" fmla="*/ 5 w 62"/>
                <a:gd name="T41" fmla="*/ 28 h 38"/>
                <a:gd name="T42" fmla="*/ 4 w 62"/>
                <a:gd name="T43" fmla="*/ 28 h 38"/>
                <a:gd name="T44" fmla="*/ 4 w 62"/>
                <a:gd name="T45" fmla="*/ 27 h 38"/>
                <a:gd name="T46" fmla="*/ 3 w 62"/>
                <a:gd name="T47" fmla="*/ 27 h 38"/>
                <a:gd name="T48" fmla="*/ 3 w 62"/>
                <a:gd name="T49" fmla="*/ 27 h 38"/>
                <a:gd name="T50" fmla="*/ 2 w 62"/>
                <a:gd name="T51" fmla="*/ 27 h 38"/>
                <a:gd name="T52" fmla="*/ 1 w 62"/>
                <a:gd name="T53" fmla="*/ 26 h 38"/>
                <a:gd name="T54" fmla="*/ 1 w 62"/>
                <a:gd name="T55" fmla="*/ 26 h 38"/>
                <a:gd name="T56" fmla="*/ 0 w 62"/>
                <a:gd name="T57" fmla="*/ 25 h 38"/>
                <a:gd name="T58" fmla="*/ 32 w 62"/>
                <a:gd name="T59" fmla="*/ 19 h 38"/>
                <a:gd name="T60" fmla="*/ 40 w 62"/>
                <a:gd name="T61" fmla="*/ 18 h 38"/>
                <a:gd name="T62" fmla="*/ 36 w 62"/>
                <a:gd name="T63" fmla="*/ 13 h 38"/>
                <a:gd name="T64" fmla="*/ 41 w 62"/>
                <a:gd name="T65" fmla="*/ 0 h 38"/>
                <a:gd name="T66" fmla="*/ 51 w 62"/>
                <a:gd name="T67" fmla="*/ 13 h 38"/>
                <a:gd name="T68" fmla="*/ 56 w 62"/>
                <a:gd name="T69" fmla="*/ 21 h 38"/>
                <a:gd name="T70" fmla="*/ 61 w 62"/>
                <a:gd name="T71"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38">
                  <a:moveTo>
                    <a:pt x="61" y="30"/>
                  </a:moveTo>
                  <a:cubicBezTo>
                    <a:pt x="62" y="30"/>
                    <a:pt x="62" y="30"/>
                    <a:pt x="62" y="30"/>
                  </a:cubicBezTo>
                  <a:cubicBezTo>
                    <a:pt x="56" y="33"/>
                    <a:pt x="56" y="33"/>
                    <a:pt x="56" y="33"/>
                  </a:cubicBezTo>
                  <a:cubicBezTo>
                    <a:pt x="46" y="38"/>
                    <a:pt x="34" y="38"/>
                    <a:pt x="21" y="34"/>
                  </a:cubicBezTo>
                  <a:cubicBezTo>
                    <a:pt x="20" y="34"/>
                    <a:pt x="20" y="34"/>
                    <a:pt x="20" y="34"/>
                  </a:cubicBezTo>
                  <a:cubicBezTo>
                    <a:pt x="20" y="34"/>
                    <a:pt x="20" y="34"/>
                    <a:pt x="20" y="34"/>
                  </a:cubicBezTo>
                  <a:cubicBezTo>
                    <a:pt x="19" y="34"/>
                    <a:pt x="19" y="34"/>
                    <a:pt x="19" y="34"/>
                  </a:cubicBezTo>
                  <a:cubicBezTo>
                    <a:pt x="19" y="34"/>
                    <a:pt x="19" y="34"/>
                    <a:pt x="18" y="34"/>
                  </a:cubicBezTo>
                  <a:cubicBezTo>
                    <a:pt x="18" y="34"/>
                    <a:pt x="18" y="34"/>
                    <a:pt x="18" y="34"/>
                  </a:cubicBezTo>
                  <a:cubicBezTo>
                    <a:pt x="18" y="34"/>
                    <a:pt x="18" y="33"/>
                    <a:pt x="17" y="33"/>
                  </a:cubicBezTo>
                  <a:cubicBezTo>
                    <a:pt x="17" y="33"/>
                    <a:pt x="17" y="33"/>
                    <a:pt x="17" y="33"/>
                  </a:cubicBezTo>
                  <a:cubicBezTo>
                    <a:pt x="17" y="33"/>
                    <a:pt x="17" y="33"/>
                    <a:pt x="16" y="33"/>
                  </a:cubicBezTo>
                  <a:cubicBezTo>
                    <a:pt x="16" y="33"/>
                    <a:pt x="16" y="33"/>
                    <a:pt x="16" y="33"/>
                  </a:cubicBezTo>
                  <a:cubicBezTo>
                    <a:pt x="16" y="33"/>
                    <a:pt x="16" y="33"/>
                    <a:pt x="15" y="33"/>
                  </a:cubicBezTo>
                  <a:cubicBezTo>
                    <a:pt x="13" y="32"/>
                    <a:pt x="10" y="31"/>
                    <a:pt x="8" y="30"/>
                  </a:cubicBezTo>
                  <a:cubicBezTo>
                    <a:pt x="8" y="29"/>
                    <a:pt x="7" y="29"/>
                    <a:pt x="7" y="29"/>
                  </a:cubicBezTo>
                  <a:cubicBezTo>
                    <a:pt x="7" y="29"/>
                    <a:pt x="7" y="29"/>
                    <a:pt x="7" y="29"/>
                  </a:cubicBezTo>
                  <a:cubicBezTo>
                    <a:pt x="7" y="29"/>
                    <a:pt x="6" y="29"/>
                    <a:pt x="6" y="29"/>
                  </a:cubicBezTo>
                  <a:cubicBezTo>
                    <a:pt x="6" y="29"/>
                    <a:pt x="6" y="29"/>
                    <a:pt x="6" y="29"/>
                  </a:cubicBezTo>
                  <a:cubicBezTo>
                    <a:pt x="6" y="28"/>
                    <a:pt x="5" y="28"/>
                    <a:pt x="5" y="28"/>
                  </a:cubicBezTo>
                  <a:cubicBezTo>
                    <a:pt x="5" y="28"/>
                    <a:pt x="5" y="28"/>
                    <a:pt x="5" y="28"/>
                  </a:cubicBezTo>
                  <a:cubicBezTo>
                    <a:pt x="5" y="28"/>
                    <a:pt x="4" y="28"/>
                    <a:pt x="4" y="28"/>
                  </a:cubicBezTo>
                  <a:cubicBezTo>
                    <a:pt x="4" y="28"/>
                    <a:pt x="4" y="28"/>
                    <a:pt x="4" y="27"/>
                  </a:cubicBezTo>
                  <a:cubicBezTo>
                    <a:pt x="3" y="27"/>
                    <a:pt x="3" y="27"/>
                    <a:pt x="3" y="27"/>
                  </a:cubicBezTo>
                  <a:cubicBezTo>
                    <a:pt x="3" y="27"/>
                    <a:pt x="3" y="27"/>
                    <a:pt x="3" y="27"/>
                  </a:cubicBezTo>
                  <a:cubicBezTo>
                    <a:pt x="2" y="27"/>
                    <a:pt x="2" y="27"/>
                    <a:pt x="2" y="27"/>
                  </a:cubicBezTo>
                  <a:cubicBezTo>
                    <a:pt x="2" y="27"/>
                    <a:pt x="2" y="26"/>
                    <a:pt x="1" y="26"/>
                  </a:cubicBezTo>
                  <a:cubicBezTo>
                    <a:pt x="1" y="26"/>
                    <a:pt x="1" y="26"/>
                    <a:pt x="1" y="26"/>
                  </a:cubicBezTo>
                  <a:cubicBezTo>
                    <a:pt x="1" y="26"/>
                    <a:pt x="0" y="26"/>
                    <a:pt x="0" y="25"/>
                  </a:cubicBezTo>
                  <a:cubicBezTo>
                    <a:pt x="13" y="33"/>
                    <a:pt x="24" y="30"/>
                    <a:pt x="32" y="19"/>
                  </a:cubicBezTo>
                  <a:cubicBezTo>
                    <a:pt x="35" y="18"/>
                    <a:pt x="37" y="18"/>
                    <a:pt x="40" y="18"/>
                  </a:cubicBezTo>
                  <a:cubicBezTo>
                    <a:pt x="39" y="16"/>
                    <a:pt x="37" y="14"/>
                    <a:pt x="36" y="13"/>
                  </a:cubicBezTo>
                  <a:cubicBezTo>
                    <a:pt x="38" y="9"/>
                    <a:pt x="40" y="5"/>
                    <a:pt x="41" y="0"/>
                  </a:cubicBezTo>
                  <a:cubicBezTo>
                    <a:pt x="45" y="4"/>
                    <a:pt x="48" y="8"/>
                    <a:pt x="51" y="13"/>
                  </a:cubicBezTo>
                  <a:cubicBezTo>
                    <a:pt x="53" y="15"/>
                    <a:pt x="54" y="18"/>
                    <a:pt x="56" y="21"/>
                  </a:cubicBezTo>
                  <a:lnTo>
                    <a:pt x="61" y="3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8" name="Freeform 1136"/>
            <p:cNvSpPr/>
            <p:nvPr/>
          </p:nvSpPr>
          <p:spPr bwMode="auto">
            <a:xfrm>
              <a:off x="7412038" y="1978026"/>
              <a:ext cx="14288" cy="3175"/>
            </a:xfrm>
            <a:custGeom>
              <a:avLst/>
              <a:gdLst>
                <a:gd name="T0" fmla="*/ 0 w 8"/>
                <a:gd name="T1" fmla="*/ 2 h 2"/>
                <a:gd name="T2" fmla="*/ 8 w 8"/>
                <a:gd name="T3" fmla="*/ 0 h 2"/>
                <a:gd name="T4" fmla="*/ 8 w 8"/>
                <a:gd name="T5" fmla="*/ 1 h 2"/>
                <a:gd name="T6" fmla="*/ 0 w 8"/>
                <a:gd name="T7" fmla="*/ 2 h 2"/>
                <a:gd name="T8" fmla="*/ 0 w 8"/>
                <a:gd name="T9" fmla="*/ 2 h 2"/>
              </a:gdLst>
              <a:ahLst/>
              <a:cxnLst>
                <a:cxn ang="0">
                  <a:pos x="T0" y="T1"/>
                </a:cxn>
                <a:cxn ang="0">
                  <a:pos x="T2" y="T3"/>
                </a:cxn>
                <a:cxn ang="0">
                  <a:pos x="T4" y="T5"/>
                </a:cxn>
                <a:cxn ang="0">
                  <a:pos x="T6" y="T7"/>
                </a:cxn>
                <a:cxn ang="0">
                  <a:pos x="T8" y="T9"/>
                </a:cxn>
              </a:cxnLst>
              <a:rect l="0" t="0" r="r" b="b"/>
              <a:pathLst>
                <a:path w="8" h="2">
                  <a:moveTo>
                    <a:pt x="0" y="2"/>
                  </a:moveTo>
                  <a:cubicBezTo>
                    <a:pt x="3" y="1"/>
                    <a:pt x="5" y="1"/>
                    <a:pt x="8" y="0"/>
                  </a:cubicBezTo>
                  <a:cubicBezTo>
                    <a:pt x="8" y="0"/>
                    <a:pt x="8" y="0"/>
                    <a:pt x="8" y="1"/>
                  </a:cubicBezTo>
                  <a:cubicBezTo>
                    <a:pt x="5" y="1"/>
                    <a:pt x="3" y="1"/>
                    <a:pt x="0" y="2"/>
                  </a:cubicBezTo>
                  <a:cubicBezTo>
                    <a:pt x="0" y="2"/>
                    <a:pt x="0" y="2"/>
                    <a:pt x="0"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29" name="Freeform 1137"/>
            <p:cNvSpPr/>
            <p:nvPr/>
          </p:nvSpPr>
          <p:spPr bwMode="auto">
            <a:xfrm>
              <a:off x="7205663" y="1641476"/>
              <a:ext cx="57150" cy="231775"/>
            </a:xfrm>
            <a:custGeom>
              <a:avLst/>
              <a:gdLst>
                <a:gd name="T0" fmla="*/ 7 w 32"/>
                <a:gd name="T1" fmla="*/ 64 h 128"/>
                <a:gd name="T2" fmla="*/ 14 w 32"/>
                <a:gd name="T3" fmla="*/ 68 h 128"/>
                <a:gd name="T4" fmla="*/ 32 w 32"/>
                <a:gd name="T5" fmla="*/ 123 h 128"/>
                <a:gd name="T6" fmla="*/ 26 w 32"/>
                <a:gd name="T7" fmla="*/ 125 h 128"/>
                <a:gd name="T8" fmla="*/ 21 w 32"/>
                <a:gd name="T9" fmla="*/ 128 h 128"/>
                <a:gd name="T10" fmla="*/ 0 w 32"/>
                <a:gd name="T11" fmla="*/ 52 h 128"/>
                <a:gd name="T12" fmla="*/ 21 w 32"/>
                <a:gd name="T13" fmla="*/ 0 h 128"/>
                <a:gd name="T14" fmla="*/ 27 w 32"/>
                <a:gd name="T15" fmla="*/ 9 h 128"/>
                <a:gd name="T16" fmla="*/ 32 w 32"/>
                <a:gd name="T17" fmla="*/ 17 h 128"/>
                <a:gd name="T18" fmla="*/ 14 w 32"/>
                <a:gd name="T19" fmla="*/ 52 h 128"/>
                <a:gd name="T20" fmla="*/ 7 w 32"/>
                <a:gd name="T21" fmla="*/ 48 h 128"/>
                <a:gd name="T22" fmla="*/ 7 w 32"/>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7" y="64"/>
                  </a:moveTo>
                  <a:cubicBezTo>
                    <a:pt x="14" y="68"/>
                    <a:pt x="14" y="68"/>
                    <a:pt x="14" y="68"/>
                  </a:cubicBezTo>
                  <a:cubicBezTo>
                    <a:pt x="16" y="86"/>
                    <a:pt x="22" y="106"/>
                    <a:pt x="32" y="123"/>
                  </a:cubicBezTo>
                  <a:cubicBezTo>
                    <a:pt x="30" y="124"/>
                    <a:pt x="28" y="125"/>
                    <a:pt x="26" y="125"/>
                  </a:cubicBezTo>
                  <a:cubicBezTo>
                    <a:pt x="21" y="128"/>
                    <a:pt x="21" y="128"/>
                    <a:pt x="21" y="128"/>
                  </a:cubicBezTo>
                  <a:cubicBezTo>
                    <a:pt x="8" y="103"/>
                    <a:pt x="0" y="76"/>
                    <a:pt x="0" y="52"/>
                  </a:cubicBezTo>
                  <a:cubicBezTo>
                    <a:pt x="0" y="28"/>
                    <a:pt x="8" y="10"/>
                    <a:pt x="21" y="0"/>
                  </a:cubicBezTo>
                  <a:cubicBezTo>
                    <a:pt x="27" y="9"/>
                    <a:pt x="27" y="9"/>
                    <a:pt x="27" y="9"/>
                  </a:cubicBezTo>
                  <a:cubicBezTo>
                    <a:pt x="28" y="12"/>
                    <a:pt x="30" y="15"/>
                    <a:pt x="32" y="17"/>
                  </a:cubicBezTo>
                  <a:cubicBezTo>
                    <a:pt x="22" y="24"/>
                    <a:pt x="16" y="36"/>
                    <a:pt x="14" y="52"/>
                  </a:cubicBezTo>
                  <a:cubicBezTo>
                    <a:pt x="7" y="48"/>
                    <a:pt x="7" y="48"/>
                    <a:pt x="7" y="48"/>
                  </a:cubicBezTo>
                  <a:lnTo>
                    <a:pt x="7" y="6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0" name="Freeform 1138"/>
            <p:cNvSpPr/>
            <p:nvPr/>
          </p:nvSpPr>
          <p:spPr bwMode="auto">
            <a:xfrm>
              <a:off x="7296151" y="1773238"/>
              <a:ext cx="44450" cy="57150"/>
            </a:xfrm>
            <a:custGeom>
              <a:avLst/>
              <a:gdLst>
                <a:gd name="T0" fmla="*/ 0 w 25"/>
                <a:gd name="T1" fmla="*/ 8 h 31"/>
                <a:gd name="T2" fmla="*/ 0 w 25"/>
                <a:gd name="T3" fmla="*/ 0 h 31"/>
                <a:gd name="T4" fmla="*/ 25 w 25"/>
                <a:gd name="T5" fmla="*/ 14 h 31"/>
                <a:gd name="T6" fmla="*/ 25 w 25"/>
                <a:gd name="T7" fmla="*/ 31 h 31"/>
                <a:gd name="T8" fmla="*/ 0 w 25"/>
                <a:gd name="T9" fmla="*/ 16 h 31"/>
                <a:gd name="T10" fmla="*/ 0 w 25"/>
                <a:gd name="T11" fmla="*/ 8 h 31"/>
              </a:gdLst>
              <a:ahLst/>
              <a:cxnLst>
                <a:cxn ang="0">
                  <a:pos x="T0" y="T1"/>
                </a:cxn>
                <a:cxn ang="0">
                  <a:pos x="T2" y="T3"/>
                </a:cxn>
                <a:cxn ang="0">
                  <a:pos x="T4" y="T5"/>
                </a:cxn>
                <a:cxn ang="0">
                  <a:pos x="T6" y="T7"/>
                </a:cxn>
                <a:cxn ang="0">
                  <a:pos x="T8" y="T9"/>
                </a:cxn>
                <a:cxn ang="0">
                  <a:pos x="T10" y="T11"/>
                </a:cxn>
              </a:cxnLst>
              <a:rect l="0" t="0" r="r" b="b"/>
              <a:pathLst>
                <a:path w="25" h="31">
                  <a:moveTo>
                    <a:pt x="0" y="8"/>
                  </a:moveTo>
                  <a:cubicBezTo>
                    <a:pt x="0" y="5"/>
                    <a:pt x="0" y="2"/>
                    <a:pt x="0" y="0"/>
                  </a:cubicBezTo>
                  <a:cubicBezTo>
                    <a:pt x="25" y="14"/>
                    <a:pt x="25" y="14"/>
                    <a:pt x="25" y="14"/>
                  </a:cubicBezTo>
                  <a:cubicBezTo>
                    <a:pt x="25" y="31"/>
                    <a:pt x="25" y="31"/>
                    <a:pt x="25" y="31"/>
                  </a:cubicBezTo>
                  <a:cubicBezTo>
                    <a:pt x="0" y="16"/>
                    <a:pt x="0" y="16"/>
                    <a:pt x="0" y="16"/>
                  </a:cubicBezTo>
                  <a:cubicBezTo>
                    <a:pt x="0" y="13"/>
                    <a:pt x="0" y="10"/>
                    <a:pt x="0"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1" name="Freeform 1139"/>
            <p:cNvSpPr/>
            <p:nvPr/>
          </p:nvSpPr>
          <p:spPr bwMode="auto">
            <a:xfrm>
              <a:off x="7340601" y="1674813"/>
              <a:ext cx="26988" cy="292100"/>
            </a:xfrm>
            <a:custGeom>
              <a:avLst/>
              <a:gdLst>
                <a:gd name="T0" fmla="*/ 8 w 15"/>
                <a:gd name="T1" fmla="*/ 2 h 161"/>
                <a:gd name="T2" fmla="*/ 15 w 15"/>
                <a:gd name="T3" fmla="*/ 8 h 161"/>
                <a:gd name="T4" fmla="*/ 15 w 15"/>
                <a:gd name="T5" fmla="*/ 35 h 161"/>
                <a:gd name="T6" fmla="*/ 15 w 15"/>
                <a:gd name="T7" fmla="*/ 51 h 161"/>
                <a:gd name="T8" fmla="*/ 14 w 15"/>
                <a:gd name="T9" fmla="*/ 76 h 161"/>
                <a:gd name="T10" fmla="*/ 14 w 15"/>
                <a:gd name="T11" fmla="*/ 93 h 161"/>
                <a:gd name="T12" fmla="*/ 14 w 15"/>
                <a:gd name="T13" fmla="*/ 118 h 161"/>
                <a:gd name="T14" fmla="*/ 14 w 15"/>
                <a:gd name="T15" fmla="*/ 135 h 161"/>
                <a:gd name="T16" fmla="*/ 14 w 15"/>
                <a:gd name="T17" fmla="*/ 161 h 161"/>
                <a:gd name="T18" fmla="*/ 7 w 15"/>
                <a:gd name="T19" fmla="*/ 159 h 161"/>
                <a:gd name="T20" fmla="*/ 0 w 15"/>
                <a:gd name="T21" fmla="*/ 153 h 161"/>
                <a:gd name="T22" fmla="*/ 0 w 15"/>
                <a:gd name="T23" fmla="*/ 126 h 161"/>
                <a:gd name="T24" fmla="*/ 0 w 15"/>
                <a:gd name="T25" fmla="*/ 110 h 161"/>
                <a:gd name="T26" fmla="*/ 0 w 15"/>
                <a:gd name="T27" fmla="*/ 85 h 161"/>
                <a:gd name="T28" fmla="*/ 0 w 15"/>
                <a:gd name="T29" fmla="*/ 68 h 161"/>
                <a:gd name="T30" fmla="*/ 0 w 15"/>
                <a:gd name="T31" fmla="*/ 43 h 161"/>
                <a:gd name="T32" fmla="*/ 0 w 15"/>
                <a:gd name="T33" fmla="*/ 26 h 161"/>
                <a:gd name="T34" fmla="*/ 0 w 15"/>
                <a:gd name="T35" fmla="*/ 0 h 161"/>
                <a:gd name="T36" fmla="*/ 8 w 15"/>
                <a:gd name="T37"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1">
                  <a:moveTo>
                    <a:pt x="8" y="2"/>
                  </a:moveTo>
                  <a:cubicBezTo>
                    <a:pt x="10" y="3"/>
                    <a:pt x="12" y="5"/>
                    <a:pt x="15" y="8"/>
                  </a:cubicBezTo>
                  <a:cubicBezTo>
                    <a:pt x="15" y="35"/>
                    <a:pt x="15" y="35"/>
                    <a:pt x="15" y="35"/>
                  </a:cubicBezTo>
                  <a:cubicBezTo>
                    <a:pt x="15" y="51"/>
                    <a:pt x="15" y="51"/>
                    <a:pt x="15" y="51"/>
                  </a:cubicBezTo>
                  <a:cubicBezTo>
                    <a:pt x="14" y="76"/>
                    <a:pt x="14" y="76"/>
                    <a:pt x="14" y="76"/>
                  </a:cubicBezTo>
                  <a:cubicBezTo>
                    <a:pt x="14" y="93"/>
                    <a:pt x="14" y="93"/>
                    <a:pt x="14" y="93"/>
                  </a:cubicBezTo>
                  <a:cubicBezTo>
                    <a:pt x="14" y="118"/>
                    <a:pt x="14" y="118"/>
                    <a:pt x="14" y="118"/>
                  </a:cubicBezTo>
                  <a:cubicBezTo>
                    <a:pt x="14" y="135"/>
                    <a:pt x="14" y="135"/>
                    <a:pt x="14" y="135"/>
                  </a:cubicBezTo>
                  <a:cubicBezTo>
                    <a:pt x="14" y="161"/>
                    <a:pt x="14" y="161"/>
                    <a:pt x="14" y="161"/>
                  </a:cubicBezTo>
                  <a:cubicBezTo>
                    <a:pt x="12" y="161"/>
                    <a:pt x="9" y="161"/>
                    <a:pt x="7" y="159"/>
                  </a:cubicBezTo>
                  <a:cubicBezTo>
                    <a:pt x="5" y="158"/>
                    <a:pt x="2" y="156"/>
                    <a:pt x="0" y="153"/>
                  </a:cubicBezTo>
                  <a:cubicBezTo>
                    <a:pt x="0" y="126"/>
                    <a:pt x="0" y="126"/>
                    <a:pt x="0" y="126"/>
                  </a:cubicBezTo>
                  <a:cubicBezTo>
                    <a:pt x="0" y="110"/>
                    <a:pt x="0" y="110"/>
                    <a:pt x="0" y="110"/>
                  </a:cubicBezTo>
                  <a:cubicBezTo>
                    <a:pt x="0" y="85"/>
                    <a:pt x="0" y="85"/>
                    <a:pt x="0" y="85"/>
                  </a:cubicBezTo>
                  <a:cubicBezTo>
                    <a:pt x="0" y="68"/>
                    <a:pt x="0" y="68"/>
                    <a:pt x="0" y="68"/>
                  </a:cubicBezTo>
                  <a:cubicBezTo>
                    <a:pt x="0" y="43"/>
                    <a:pt x="0" y="43"/>
                    <a:pt x="0" y="43"/>
                  </a:cubicBezTo>
                  <a:cubicBezTo>
                    <a:pt x="0" y="26"/>
                    <a:pt x="0" y="26"/>
                    <a:pt x="0" y="26"/>
                  </a:cubicBezTo>
                  <a:cubicBezTo>
                    <a:pt x="0" y="0"/>
                    <a:pt x="0" y="0"/>
                    <a:pt x="0" y="0"/>
                  </a:cubicBezTo>
                  <a:cubicBezTo>
                    <a:pt x="3" y="0"/>
                    <a:pt x="5" y="0"/>
                    <a:pt x="8"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2" name="Freeform 1140"/>
            <p:cNvSpPr>
              <a:spLocks noEditPoints="1"/>
            </p:cNvSpPr>
            <p:nvPr/>
          </p:nvSpPr>
          <p:spPr bwMode="auto">
            <a:xfrm>
              <a:off x="7270751" y="1635126"/>
              <a:ext cx="168275" cy="371475"/>
            </a:xfrm>
            <a:custGeom>
              <a:avLst/>
              <a:gdLst>
                <a:gd name="T0" fmla="*/ 93 w 93"/>
                <a:gd name="T1" fmla="*/ 121 h 205"/>
                <a:gd name="T2" fmla="*/ 93 w 93"/>
                <a:gd name="T3" fmla="*/ 130 h 205"/>
                <a:gd name="T4" fmla="*/ 93 w 93"/>
                <a:gd name="T5" fmla="*/ 138 h 205"/>
                <a:gd name="T6" fmla="*/ 87 w 93"/>
                <a:gd name="T7" fmla="*/ 172 h 205"/>
                <a:gd name="T8" fmla="*/ 82 w 93"/>
                <a:gd name="T9" fmla="*/ 185 h 205"/>
                <a:gd name="T10" fmla="*/ 78 w 93"/>
                <a:gd name="T11" fmla="*/ 191 h 205"/>
                <a:gd name="T12" fmla="*/ 46 w 93"/>
                <a:gd name="T13" fmla="*/ 197 h 205"/>
                <a:gd name="T14" fmla="*/ 14 w 93"/>
                <a:gd name="T15" fmla="*/ 153 h 205"/>
                <a:gd name="T16" fmla="*/ 10 w 93"/>
                <a:gd name="T17" fmla="*/ 143 h 205"/>
                <a:gd name="T18" fmla="*/ 5 w 93"/>
                <a:gd name="T19" fmla="*/ 125 h 205"/>
                <a:gd name="T20" fmla="*/ 0 w 93"/>
                <a:gd name="T21" fmla="*/ 84 h 205"/>
                <a:gd name="T22" fmla="*/ 0 w 93"/>
                <a:gd name="T23" fmla="*/ 76 h 205"/>
                <a:gd name="T24" fmla="*/ 0 w 93"/>
                <a:gd name="T25" fmla="*/ 67 h 205"/>
                <a:gd name="T26" fmla="*/ 5 w 93"/>
                <a:gd name="T27" fmla="*/ 33 h 205"/>
                <a:gd name="T28" fmla="*/ 11 w 93"/>
                <a:gd name="T29" fmla="*/ 20 h 205"/>
                <a:gd name="T30" fmla="*/ 14 w 93"/>
                <a:gd name="T31" fmla="*/ 15 h 205"/>
                <a:gd name="T32" fmla="*/ 14 w 93"/>
                <a:gd name="T33" fmla="*/ 14 h 205"/>
                <a:gd name="T34" fmla="*/ 47 w 93"/>
                <a:gd name="T35" fmla="*/ 8 h 205"/>
                <a:gd name="T36" fmla="*/ 79 w 93"/>
                <a:gd name="T37" fmla="*/ 52 h 205"/>
                <a:gd name="T38" fmla="*/ 79 w 93"/>
                <a:gd name="T39" fmla="*/ 53 h 205"/>
                <a:gd name="T40" fmla="*/ 83 w 93"/>
                <a:gd name="T41" fmla="*/ 62 h 205"/>
                <a:gd name="T42" fmla="*/ 88 w 93"/>
                <a:gd name="T43" fmla="*/ 80 h 205"/>
                <a:gd name="T44" fmla="*/ 93 w 93"/>
                <a:gd name="T45" fmla="*/ 121 h 205"/>
                <a:gd name="T46" fmla="*/ 79 w 93"/>
                <a:gd name="T47" fmla="*/ 129 h 205"/>
                <a:gd name="T48" fmla="*/ 79 w 93"/>
                <a:gd name="T49" fmla="*/ 121 h 205"/>
                <a:gd name="T50" fmla="*/ 79 w 93"/>
                <a:gd name="T51" fmla="*/ 113 h 205"/>
                <a:gd name="T52" fmla="*/ 75 w 93"/>
                <a:gd name="T53" fmla="*/ 80 h 205"/>
                <a:gd name="T54" fmla="*/ 70 w 93"/>
                <a:gd name="T55" fmla="*/ 62 h 205"/>
                <a:gd name="T56" fmla="*/ 67 w 93"/>
                <a:gd name="T57" fmla="*/ 54 h 205"/>
                <a:gd name="T58" fmla="*/ 54 w 93"/>
                <a:gd name="T59" fmla="*/ 30 h 205"/>
                <a:gd name="T60" fmla="*/ 47 w 93"/>
                <a:gd name="T61" fmla="*/ 24 h 205"/>
                <a:gd name="T62" fmla="*/ 39 w 93"/>
                <a:gd name="T63" fmla="*/ 22 h 205"/>
                <a:gd name="T64" fmla="*/ 26 w 93"/>
                <a:gd name="T65" fmla="*/ 31 h 205"/>
                <a:gd name="T66" fmla="*/ 23 w 93"/>
                <a:gd name="T67" fmla="*/ 35 h 205"/>
                <a:gd name="T68" fmla="*/ 18 w 93"/>
                <a:gd name="T69" fmla="*/ 47 h 205"/>
                <a:gd name="T70" fmla="*/ 14 w 93"/>
                <a:gd name="T71" fmla="*/ 76 h 205"/>
                <a:gd name="T72" fmla="*/ 14 w 93"/>
                <a:gd name="T73" fmla="*/ 84 h 205"/>
                <a:gd name="T74" fmla="*/ 14 w 93"/>
                <a:gd name="T75" fmla="*/ 92 h 205"/>
                <a:gd name="T76" fmla="*/ 18 w 93"/>
                <a:gd name="T77" fmla="*/ 125 h 205"/>
                <a:gd name="T78" fmla="*/ 23 w 93"/>
                <a:gd name="T79" fmla="*/ 143 h 205"/>
                <a:gd name="T80" fmla="*/ 39 w 93"/>
                <a:gd name="T81" fmla="*/ 175 h 205"/>
                <a:gd name="T82" fmla="*/ 46 w 93"/>
                <a:gd name="T83" fmla="*/ 181 h 205"/>
                <a:gd name="T84" fmla="*/ 53 w 93"/>
                <a:gd name="T85" fmla="*/ 183 h 205"/>
                <a:gd name="T86" fmla="*/ 69 w 93"/>
                <a:gd name="T87" fmla="*/ 170 h 205"/>
                <a:gd name="T88" fmla="*/ 74 w 93"/>
                <a:gd name="T89" fmla="*/ 158 h 205"/>
                <a:gd name="T90" fmla="*/ 79 w 93"/>
                <a:gd name="T91" fmla="*/ 1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 h="205">
                  <a:moveTo>
                    <a:pt x="93" y="121"/>
                  </a:moveTo>
                  <a:cubicBezTo>
                    <a:pt x="93" y="124"/>
                    <a:pt x="93" y="127"/>
                    <a:pt x="93" y="130"/>
                  </a:cubicBezTo>
                  <a:cubicBezTo>
                    <a:pt x="93" y="132"/>
                    <a:pt x="93" y="135"/>
                    <a:pt x="93" y="138"/>
                  </a:cubicBezTo>
                  <a:cubicBezTo>
                    <a:pt x="92" y="151"/>
                    <a:pt x="90" y="162"/>
                    <a:pt x="87" y="172"/>
                  </a:cubicBezTo>
                  <a:cubicBezTo>
                    <a:pt x="86" y="177"/>
                    <a:pt x="84" y="181"/>
                    <a:pt x="82" y="185"/>
                  </a:cubicBezTo>
                  <a:cubicBezTo>
                    <a:pt x="81" y="187"/>
                    <a:pt x="80" y="189"/>
                    <a:pt x="78" y="191"/>
                  </a:cubicBezTo>
                  <a:cubicBezTo>
                    <a:pt x="70" y="202"/>
                    <a:pt x="59" y="205"/>
                    <a:pt x="46" y="197"/>
                  </a:cubicBezTo>
                  <a:cubicBezTo>
                    <a:pt x="33" y="190"/>
                    <a:pt x="22" y="174"/>
                    <a:pt x="14" y="153"/>
                  </a:cubicBezTo>
                  <a:cubicBezTo>
                    <a:pt x="13" y="150"/>
                    <a:pt x="11" y="147"/>
                    <a:pt x="10" y="143"/>
                  </a:cubicBezTo>
                  <a:cubicBezTo>
                    <a:pt x="8" y="137"/>
                    <a:pt x="7" y="131"/>
                    <a:pt x="5" y="125"/>
                  </a:cubicBezTo>
                  <a:cubicBezTo>
                    <a:pt x="2" y="112"/>
                    <a:pt x="0" y="98"/>
                    <a:pt x="0" y="84"/>
                  </a:cubicBezTo>
                  <a:cubicBezTo>
                    <a:pt x="0" y="81"/>
                    <a:pt x="0" y="78"/>
                    <a:pt x="0" y="76"/>
                  </a:cubicBezTo>
                  <a:cubicBezTo>
                    <a:pt x="0" y="73"/>
                    <a:pt x="0" y="70"/>
                    <a:pt x="0" y="67"/>
                  </a:cubicBezTo>
                  <a:cubicBezTo>
                    <a:pt x="0" y="54"/>
                    <a:pt x="2" y="43"/>
                    <a:pt x="5" y="33"/>
                  </a:cubicBezTo>
                  <a:cubicBezTo>
                    <a:pt x="7" y="28"/>
                    <a:pt x="9" y="24"/>
                    <a:pt x="11" y="20"/>
                  </a:cubicBezTo>
                  <a:cubicBezTo>
                    <a:pt x="11" y="19"/>
                    <a:pt x="13" y="17"/>
                    <a:pt x="14" y="15"/>
                  </a:cubicBezTo>
                  <a:cubicBezTo>
                    <a:pt x="14" y="15"/>
                    <a:pt x="14" y="15"/>
                    <a:pt x="14" y="14"/>
                  </a:cubicBezTo>
                  <a:cubicBezTo>
                    <a:pt x="23" y="3"/>
                    <a:pt x="34" y="0"/>
                    <a:pt x="47" y="8"/>
                  </a:cubicBezTo>
                  <a:cubicBezTo>
                    <a:pt x="59" y="15"/>
                    <a:pt x="70" y="30"/>
                    <a:pt x="79" y="52"/>
                  </a:cubicBezTo>
                  <a:cubicBezTo>
                    <a:pt x="79" y="52"/>
                    <a:pt x="79" y="53"/>
                    <a:pt x="79" y="53"/>
                  </a:cubicBezTo>
                  <a:cubicBezTo>
                    <a:pt x="81" y="56"/>
                    <a:pt x="82" y="59"/>
                    <a:pt x="83" y="62"/>
                  </a:cubicBezTo>
                  <a:cubicBezTo>
                    <a:pt x="85" y="68"/>
                    <a:pt x="86" y="74"/>
                    <a:pt x="88" y="80"/>
                  </a:cubicBezTo>
                  <a:cubicBezTo>
                    <a:pt x="91" y="94"/>
                    <a:pt x="92" y="108"/>
                    <a:pt x="93" y="121"/>
                  </a:cubicBezTo>
                  <a:close/>
                  <a:moveTo>
                    <a:pt x="79" y="129"/>
                  </a:moveTo>
                  <a:cubicBezTo>
                    <a:pt x="79" y="127"/>
                    <a:pt x="79" y="124"/>
                    <a:pt x="79" y="121"/>
                  </a:cubicBezTo>
                  <a:cubicBezTo>
                    <a:pt x="79" y="119"/>
                    <a:pt x="79" y="116"/>
                    <a:pt x="79" y="113"/>
                  </a:cubicBezTo>
                  <a:cubicBezTo>
                    <a:pt x="78" y="102"/>
                    <a:pt x="77" y="91"/>
                    <a:pt x="75" y="80"/>
                  </a:cubicBezTo>
                  <a:cubicBezTo>
                    <a:pt x="73" y="74"/>
                    <a:pt x="72" y="68"/>
                    <a:pt x="70" y="62"/>
                  </a:cubicBezTo>
                  <a:cubicBezTo>
                    <a:pt x="69" y="59"/>
                    <a:pt x="68" y="57"/>
                    <a:pt x="67" y="54"/>
                  </a:cubicBezTo>
                  <a:cubicBezTo>
                    <a:pt x="63" y="44"/>
                    <a:pt x="58" y="36"/>
                    <a:pt x="54" y="30"/>
                  </a:cubicBezTo>
                  <a:cubicBezTo>
                    <a:pt x="51" y="27"/>
                    <a:pt x="49" y="25"/>
                    <a:pt x="47" y="24"/>
                  </a:cubicBezTo>
                  <a:cubicBezTo>
                    <a:pt x="44" y="22"/>
                    <a:pt x="42" y="22"/>
                    <a:pt x="39" y="22"/>
                  </a:cubicBezTo>
                  <a:cubicBezTo>
                    <a:pt x="35" y="22"/>
                    <a:pt x="30" y="25"/>
                    <a:pt x="26" y="31"/>
                  </a:cubicBezTo>
                  <a:cubicBezTo>
                    <a:pt x="25" y="32"/>
                    <a:pt x="24" y="33"/>
                    <a:pt x="23" y="35"/>
                  </a:cubicBezTo>
                  <a:cubicBezTo>
                    <a:pt x="21" y="39"/>
                    <a:pt x="20" y="43"/>
                    <a:pt x="18" y="47"/>
                  </a:cubicBezTo>
                  <a:cubicBezTo>
                    <a:pt x="16" y="56"/>
                    <a:pt x="15" y="65"/>
                    <a:pt x="14" y="76"/>
                  </a:cubicBezTo>
                  <a:cubicBezTo>
                    <a:pt x="14" y="78"/>
                    <a:pt x="14" y="81"/>
                    <a:pt x="14" y="84"/>
                  </a:cubicBezTo>
                  <a:cubicBezTo>
                    <a:pt x="14" y="86"/>
                    <a:pt x="14" y="89"/>
                    <a:pt x="14" y="92"/>
                  </a:cubicBezTo>
                  <a:cubicBezTo>
                    <a:pt x="14" y="104"/>
                    <a:pt x="16" y="115"/>
                    <a:pt x="18" y="125"/>
                  </a:cubicBezTo>
                  <a:cubicBezTo>
                    <a:pt x="20" y="132"/>
                    <a:pt x="21" y="138"/>
                    <a:pt x="23" y="143"/>
                  </a:cubicBezTo>
                  <a:cubicBezTo>
                    <a:pt x="28" y="157"/>
                    <a:pt x="33" y="168"/>
                    <a:pt x="39" y="175"/>
                  </a:cubicBezTo>
                  <a:cubicBezTo>
                    <a:pt x="41" y="178"/>
                    <a:pt x="44" y="180"/>
                    <a:pt x="46" y="181"/>
                  </a:cubicBezTo>
                  <a:cubicBezTo>
                    <a:pt x="48" y="183"/>
                    <a:pt x="51" y="183"/>
                    <a:pt x="53" y="183"/>
                  </a:cubicBezTo>
                  <a:cubicBezTo>
                    <a:pt x="59" y="183"/>
                    <a:pt x="65" y="178"/>
                    <a:pt x="69" y="170"/>
                  </a:cubicBezTo>
                  <a:cubicBezTo>
                    <a:pt x="71" y="167"/>
                    <a:pt x="73" y="162"/>
                    <a:pt x="74" y="158"/>
                  </a:cubicBezTo>
                  <a:cubicBezTo>
                    <a:pt x="77" y="150"/>
                    <a:pt x="78" y="140"/>
                    <a:pt x="79" y="129"/>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3" name="Freeform 1141"/>
            <p:cNvSpPr/>
            <p:nvPr/>
          </p:nvSpPr>
          <p:spPr bwMode="auto">
            <a:xfrm>
              <a:off x="7366001" y="1812926"/>
              <a:ext cx="47625" cy="57150"/>
            </a:xfrm>
            <a:custGeom>
              <a:avLst/>
              <a:gdLst>
                <a:gd name="T0" fmla="*/ 0 w 26"/>
                <a:gd name="T1" fmla="*/ 0 h 31"/>
                <a:gd name="T2" fmla="*/ 26 w 26"/>
                <a:gd name="T3" fmla="*/ 15 h 31"/>
                <a:gd name="T4" fmla="*/ 26 w 26"/>
                <a:gd name="T5" fmla="*/ 23 h 31"/>
                <a:gd name="T6" fmla="*/ 26 w 26"/>
                <a:gd name="T7" fmla="*/ 31 h 31"/>
                <a:gd name="T8" fmla="*/ 0 w 26"/>
                <a:gd name="T9" fmla="*/ 17 h 31"/>
                <a:gd name="T10" fmla="*/ 0 w 26"/>
                <a:gd name="T11" fmla="*/ 0 h 31"/>
              </a:gdLst>
              <a:ahLst/>
              <a:cxnLst>
                <a:cxn ang="0">
                  <a:pos x="T0" y="T1"/>
                </a:cxn>
                <a:cxn ang="0">
                  <a:pos x="T2" y="T3"/>
                </a:cxn>
                <a:cxn ang="0">
                  <a:pos x="T4" y="T5"/>
                </a:cxn>
                <a:cxn ang="0">
                  <a:pos x="T6" y="T7"/>
                </a:cxn>
                <a:cxn ang="0">
                  <a:pos x="T8" y="T9"/>
                </a:cxn>
                <a:cxn ang="0">
                  <a:pos x="T10" y="T11"/>
                </a:cxn>
              </a:cxnLst>
              <a:rect l="0" t="0" r="r" b="b"/>
              <a:pathLst>
                <a:path w="26" h="31">
                  <a:moveTo>
                    <a:pt x="0" y="0"/>
                  </a:moveTo>
                  <a:cubicBezTo>
                    <a:pt x="26" y="15"/>
                    <a:pt x="26" y="15"/>
                    <a:pt x="26" y="15"/>
                  </a:cubicBezTo>
                  <a:cubicBezTo>
                    <a:pt x="26" y="18"/>
                    <a:pt x="26" y="21"/>
                    <a:pt x="26" y="23"/>
                  </a:cubicBezTo>
                  <a:cubicBezTo>
                    <a:pt x="26" y="26"/>
                    <a:pt x="26" y="29"/>
                    <a:pt x="26" y="31"/>
                  </a:cubicBezTo>
                  <a:cubicBezTo>
                    <a:pt x="0" y="17"/>
                    <a:pt x="0" y="17"/>
                    <a:pt x="0" y="17"/>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4" name="Freeform 1142"/>
            <p:cNvSpPr/>
            <p:nvPr/>
          </p:nvSpPr>
          <p:spPr bwMode="auto">
            <a:xfrm>
              <a:off x="7243763" y="1624013"/>
              <a:ext cx="111125" cy="71438"/>
            </a:xfrm>
            <a:custGeom>
              <a:avLst/>
              <a:gdLst>
                <a:gd name="T0" fmla="*/ 6 w 62"/>
                <a:gd name="T1" fmla="*/ 6 h 39"/>
                <a:gd name="T2" fmla="*/ 54 w 62"/>
                <a:gd name="T3" fmla="*/ 9 h 39"/>
                <a:gd name="T4" fmla="*/ 62 w 62"/>
                <a:gd name="T5" fmla="*/ 14 h 39"/>
                <a:gd name="T6" fmla="*/ 29 w 62"/>
                <a:gd name="T7" fmla="*/ 20 h 39"/>
                <a:gd name="T8" fmla="*/ 29 w 62"/>
                <a:gd name="T9" fmla="*/ 21 h 39"/>
                <a:gd name="T10" fmla="*/ 28 w 62"/>
                <a:gd name="T11" fmla="*/ 21 h 39"/>
                <a:gd name="T12" fmla="*/ 28 w 62"/>
                <a:gd name="T13" fmla="*/ 21 h 39"/>
                <a:gd name="T14" fmla="*/ 28 w 62"/>
                <a:gd name="T15" fmla="*/ 21 h 39"/>
                <a:gd name="T16" fmla="*/ 27 w 62"/>
                <a:gd name="T17" fmla="*/ 21 h 39"/>
                <a:gd name="T18" fmla="*/ 27 w 62"/>
                <a:gd name="T19" fmla="*/ 21 h 39"/>
                <a:gd name="T20" fmla="*/ 22 w 62"/>
                <a:gd name="T21" fmla="*/ 22 h 39"/>
                <a:gd name="T22" fmla="*/ 26 w 62"/>
                <a:gd name="T23" fmla="*/ 26 h 39"/>
                <a:gd name="T24" fmla="*/ 20 w 62"/>
                <a:gd name="T25" fmla="*/ 39 h 39"/>
                <a:gd name="T26" fmla="*/ 11 w 62"/>
                <a:gd name="T27" fmla="*/ 26 h 39"/>
                <a:gd name="T28" fmla="*/ 6 w 62"/>
                <a:gd name="T29" fmla="*/ 18 h 39"/>
                <a:gd name="T30" fmla="*/ 0 w 62"/>
                <a:gd name="T31" fmla="*/ 9 h 39"/>
                <a:gd name="T32" fmla="*/ 0 w 62"/>
                <a:gd name="T33" fmla="*/ 9 h 39"/>
                <a:gd name="T34" fmla="*/ 5 w 62"/>
                <a:gd name="T35" fmla="*/ 7 h 39"/>
                <a:gd name="T36" fmla="*/ 6 w 62"/>
                <a:gd name="T3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9">
                  <a:moveTo>
                    <a:pt x="6" y="6"/>
                  </a:moveTo>
                  <a:cubicBezTo>
                    <a:pt x="19" y="0"/>
                    <a:pt x="36" y="1"/>
                    <a:pt x="54" y="9"/>
                  </a:cubicBezTo>
                  <a:cubicBezTo>
                    <a:pt x="56" y="11"/>
                    <a:pt x="59" y="12"/>
                    <a:pt x="62" y="14"/>
                  </a:cubicBezTo>
                  <a:cubicBezTo>
                    <a:pt x="49" y="6"/>
                    <a:pt x="38" y="9"/>
                    <a:pt x="29" y="20"/>
                  </a:cubicBezTo>
                  <a:cubicBezTo>
                    <a:pt x="29" y="20"/>
                    <a:pt x="29" y="20"/>
                    <a:pt x="29" y="21"/>
                  </a:cubicBezTo>
                  <a:cubicBezTo>
                    <a:pt x="29" y="21"/>
                    <a:pt x="28" y="21"/>
                    <a:pt x="28" y="21"/>
                  </a:cubicBezTo>
                  <a:cubicBezTo>
                    <a:pt x="28" y="21"/>
                    <a:pt x="28" y="21"/>
                    <a:pt x="28" y="21"/>
                  </a:cubicBezTo>
                  <a:cubicBezTo>
                    <a:pt x="28" y="21"/>
                    <a:pt x="28" y="21"/>
                    <a:pt x="28" y="21"/>
                  </a:cubicBezTo>
                  <a:cubicBezTo>
                    <a:pt x="28" y="21"/>
                    <a:pt x="28" y="21"/>
                    <a:pt x="27" y="21"/>
                  </a:cubicBezTo>
                  <a:cubicBezTo>
                    <a:pt x="27" y="21"/>
                    <a:pt x="27" y="21"/>
                    <a:pt x="27" y="21"/>
                  </a:cubicBezTo>
                  <a:cubicBezTo>
                    <a:pt x="25" y="21"/>
                    <a:pt x="24" y="21"/>
                    <a:pt x="22" y="22"/>
                  </a:cubicBezTo>
                  <a:cubicBezTo>
                    <a:pt x="23" y="23"/>
                    <a:pt x="24" y="25"/>
                    <a:pt x="26" y="26"/>
                  </a:cubicBezTo>
                  <a:cubicBezTo>
                    <a:pt x="24" y="30"/>
                    <a:pt x="22" y="34"/>
                    <a:pt x="20" y="39"/>
                  </a:cubicBezTo>
                  <a:cubicBezTo>
                    <a:pt x="17" y="35"/>
                    <a:pt x="14" y="31"/>
                    <a:pt x="11" y="26"/>
                  </a:cubicBezTo>
                  <a:cubicBezTo>
                    <a:pt x="9" y="24"/>
                    <a:pt x="7" y="21"/>
                    <a:pt x="6" y="18"/>
                  </a:cubicBezTo>
                  <a:cubicBezTo>
                    <a:pt x="0" y="9"/>
                    <a:pt x="0" y="9"/>
                    <a:pt x="0" y="9"/>
                  </a:cubicBezTo>
                  <a:cubicBezTo>
                    <a:pt x="0" y="9"/>
                    <a:pt x="0" y="9"/>
                    <a:pt x="0" y="9"/>
                  </a:cubicBezTo>
                  <a:cubicBezTo>
                    <a:pt x="5" y="7"/>
                    <a:pt x="5" y="7"/>
                    <a:pt x="5" y="7"/>
                  </a:cubicBezTo>
                  <a:lnTo>
                    <a:pt x="6" y="6"/>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5" name="Freeform 1143"/>
            <p:cNvSpPr/>
            <p:nvPr/>
          </p:nvSpPr>
          <p:spPr bwMode="auto">
            <a:xfrm>
              <a:off x="7251701" y="1624013"/>
              <a:ext cx="84138" cy="15875"/>
            </a:xfrm>
            <a:custGeom>
              <a:avLst/>
              <a:gdLst>
                <a:gd name="T0" fmla="*/ 46 w 46"/>
                <a:gd name="T1" fmla="*/ 8 h 8"/>
                <a:gd name="T2" fmla="*/ 1 w 46"/>
                <a:gd name="T3" fmla="*/ 6 h 8"/>
                <a:gd name="T4" fmla="*/ 0 w 46"/>
                <a:gd name="T5" fmla="*/ 7 h 8"/>
                <a:gd name="T6" fmla="*/ 1 w 46"/>
                <a:gd name="T7" fmla="*/ 6 h 8"/>
                <a:gd name="T8" fmla="*/ 46 w 46"/>
                <a:gd name="T9" fmla="*/ 8 h 8"/>
              </a:gdLst>
              <a:ahLst/>
              <a:cxnLst>
                <a:cxn ang="0">
                  <a:pos x="T0" y="T1"/>
                </a:cxn>
                <a:cxn ang="0">
                  <a:pos x="T2" y="T3"/>
                </a:cxn>
                <a:cxn ang="0">
                  <a:pos x="T4" y="T5"/>
                </a:cxn>
                <a:cxn ang="0">
                  <a:pos x="T6" y="T7"/>
                </a:cxn>
                <a:cxn ang="0">
                  <a:pos x="T8" y="T9"/>
                </a:cxn>
              </a:cxnLst>
              <a:rect l="0" t="0" r="r" b="b"/>
              <a:pathLst>
                <a:path w="46" h="8">
                  <a:moveTo>
                    <a:pt x="46" y="8"/>
                  </a:moveTo>
                  <a:cubicBezTo>
                    <a:pt x="29" y="1"/>
                    <a:pt x="13" y="0"/>
                    <a:pt x="1" y="6"/>
                  </a:cubicBezTo>
                  <a:cubicBezTo>
                    <a:pt x="0" y="7"/>
                    <a:pt x="0" y="7"/>
                    <a:pt x="0" y="7"/>
                  </a:cubicBezTo>
                  <a:cubicBezTo>
                    <a:pt x="0" y="7"/>
                    <a:pt x="0" y="6"/>
                    <a:pt x="1" y="6"/>
                  </a:cubicBezTo>
                  <a:cubicBezTo>
                    <a:pt x="13" y="0"/>
                    <a:pt x="29" y="1"/>
                    <a:pt x="46"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6" name="Freeform 1144"/>
            <p:cNvSpPr/>
            <p:nvPr/>
          </p:nvSpPr>
          <p:spPr bwMode="auto">
            <a:xfrm>
              <a:off x="7439026" y="1855788"/>
              <a:ext cx="52388" cy="58738"/>
            </a:xfrm>
            <a:custGeom>
              <a:avLst/>
              <a:gdLst>
                <a:gd name="T0" fmla="*/ 21 w 29"/>
                <a:gd name="T1" fmla="*/ 13 h 33"/>
                <a:gd name="T2" fmla="*/ 29 w 29"/>
                <a:gd name="T3" fmla="*/ 17 h 33"/>
                <a:gd name="T4" fmla="*/ 29 w 29"/>
                <a:gd name="T5" fmla="*/ 33 h 33"/>
                <a:gd name="T6" fmla="*/ 21 w 29"/>
                <a:gd name="T7" fmla="*/ 29 h 33"/>
                <a:gd name="T8" fmla="*/ 0 w 29"/>
                <a:gd name="T9" fmla="*/ 17 h 33"/>
                <a:gd name="T10" fmla="*/ 0 w 29"/>
                <a:gd name="T11" fmla="*/ 9 h 33"/>
                <a:gd name="T12" fmla="*/ 0 w 29"/>
                <a:gd name="T13" fmla="*/ 0 h 33"/>
                <a:gd name="T14" fmla="*/ 21 w 29"/>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21" y="13"/>
                  </a:moveTo>
                  <a:cubicBezTo>
                    <a:pt x="29" y="17"/>
                    <a:pt x="29" y="17"/>
                    <a:pt x="29" y="17"/>
                  </a:cubicBezTo>
                  <a:cubicBezTo>
                    <a:pt x="29" y="33"/>
                    <a:pt x="29" y="33"/>
                    <a:pt x="29" y="33"/>
                  </a:cubicBezTo>
                  <a:cubicBezTo>
                    <a:pt x="21" y="29"/>
                    <a:pt x="21" y="29"/>
                    <a:pt x="21" y="29"/>
                  </a:cubicBezTo>
                  <a:cubicBezTo>
                    <a:pt x="0" y="17"/>
                    <a:pt x="0" y="17"/>
                    <a:pt x="0" y="17"/>
                  </a:cubicBezTo>
                  <a:cubicBezTo>
                    <a:pt x="0" y="14"/>
                    <a:pt x="0" y="11"/>
                    <a:pt x="0" y="9"/>
                  </a:cubicBezTo>
                  <a:cubicBezTo>
                    <a:pt x="0" y="6"/>
                    <a:pt x="0" y="3"/>
                    <a:pt x="0" y="0"/>
                  </a:cubicBezTo>
                  <a:lnTo>
                    <a:pt x="21" y="1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7" name="Freeform 1145"/>
            <p:cNvSpPr/>
            <p:nvPr/>
          </p:nvSpPr>
          <p:spPr bwMode="auto">
            <a:xfrm>
              <a:off x="7446963" y="1770063"/>
              <a:ext cx="57150" cy="231775"/>
            </a:xfrm>
            <a:custGeom>
              <a:avLst/>
              <a:gdLst>
                <a:gd name="T0" fmla="*/ 11 w 32"/>
                <a:gd name="T1" fmla="*/ 0 h 128"/>
                <a:gd name="T2" fmla="*/ 32 w 32"/>
                <a:gd name="T3" fmla="*/ 76 h 128"/>
                <a:gd name="T4" fmla="*/ 10 w 32"/>
                <a:gd name="T5" fmla="*/ 128 h 128"/>
                <a:gd name="T6" fmla="*/ 5 w 32"/>
                <a:gd name="T7" fmla="*/ 119 h 128"/>
                <a:gd name="T8" fmla="*/ 0 w 32"/>
                <a:gd name="T9" fmla="*/ 111 h 128"/>
                <a:gd name="T10" fmla="*/ 17 w 32"/>
                <a:gd name="T11" fmla="*/ 76 h 128"/>
                <a:gd name="T12" fmla="*/ 25 w 32"/>
                <a:gd name="T13" fmla="*/ 80 h 128"/>
                <a:gd name="T14" fmla="*/ 25 w 32"/>
                <a:gd name="T15" fmla="*/ 64 h 128"/>
                <a:gd name="T16" fmla="*/ 17 w 32"/>
                <a:gd name="T17" fmla="*/ 60 h 128"/>
                <a:gd name="T18" fmla="*/ 0 w 32"/>
                <a:gd name="T19" fmla="*/ 5 h 128"/>
                <a:gd name="T20" fmla="*/ 5 w 32"/>
                <a:gd name="T21" fmla="*/ 3 h 128"/>
                <a:gd name="T22" fmla="*/ 11 w 32"/>
                <a:gd name="T2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11" y="0"/>
                  </a:moveTo>
                  <a:cubicBezTo>
                    <a:pt x="24" y="25"/>
                    <a:pt x="32" y="53"/>
                    <a:pt x="32" y="76"/>
                  </a:cubicBezTo>
                  <a:cubicBezTo>
                    <a:pt x="32" y="101"/>
                    <a:pt x="24" y="118"/>
                    <a:pt x="10" y="128"/>
                  </a:cubicBezTo>
                  <a:cubicBezTo>
                    <a:pt x="5" y="119"/>
                    <a:pt x="5" y="119"/>
                    <a:pt x="5" y="119"/>
                  </a:cubicBezTo>
                  <a:cubicBezTo>
                    <a:pt x="3" y="116"/>
                    <a:pt x="2" y="113"/>
                    <a:pt x="0" y="111"/>
                  </a:cubicBezTo>
                  <a:cubicBezTo>
                    <a:pt x="9" y="104"/>
                    <a:pt x="16" y="92"/>
                    <a:pt x="17" y="76"/>
                  </a:cubicBezTo>
                  <a:cubicBezTo>
                    <a:pt x="25" y="80"/>
                    <a:pt x="25" y="80"/>
                    <a:pt x="25" y="80"/>
                  </a:cubicBezTo>
                  <a:cubicBezTo>
                    <a:pt x="25" y="64"/>
                    <a:pt x="25" y="64"/>
                    <a:pt x="25" y="64"/>
                  </a:cubicBezTo>
                  <a:cubicBezTo>
                    <a:pt x="17" y="60"/>
                    <a:pt x="17" y="60"/>
                    <a:pt x="17" y="60"/>
                  </a:cubicBezTo>
                  <a:cubicBezTo>
                    <a:pt x="16" y="42"/>
                    <a:pt x="10" y="23"/>
                    <a:pt x="0" y="5"/>
                  </a:cubicBezTo>
                  <a:cubicBezTo>
                    <a:pt x="2" y="4"/>
                    <a:pt x="4" y="3"/>
                    <a:pt x="5" y="3"/>
                  </a:cubicBezTo>
                  <a:lnTo>
                    <a:pt x="11"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8" name="Freeform 1146"/>
            <p:cNvSpPr/>
            <p:nvPr/>
          </p:nvSpPr>
          <p:spPr bwMode="auto">
            <a:xfrm>
              <a:off x="7354888" y="1649413"/>
              <a:ext cx="111125" cy="131763"/>
            </a:xfrm>
            <a:custGeom>
              <a:avLst/>
              <a:gdLst>
                <a:gd name="T0" fmla="*/ 55 w 61"/>
                <a:gd name="T1" fmla="*/ 57 h 72"/>
                <a:gd name="T2" fmla="*/ 61 w 61"/>
                <a:gd name="T3" fmla="*/ 66 h 72"/>
                <a:gd name="T4" fmla="*/ 61 w 61"/>
                <a:gd name="T5" fmla="*/ 66 h 72"/>
                <a:gd name="T6" fmla="*/ 55 w 61"/>
                <a:gd name="T7" fmla="*/ 69 h 72"/>
                <a:gd name="T8" fmla="*/ 50 w 61"/>
                <a:gd name="T9" fmla="*/ 71 h 72"/>
                <a:gd name="T10" fmla="*/ 41 w 61"/>
                <a:gd name="T11" fmla="*/ 72 h 72"/>
                <a:gd name="T12" fmla="*/ 36 w 61"/>
                <a:gd name="T13" fmla="*/ 54 h 72"/>
                <a:gd name="T14" fmla="*/ 39 w 61"/>
                <a:gd name="T15" fmla="*/ 53 h 72"/>
                <a:gd name="T16" fmla="*/ 33 w 61"/>
                <a:gd name="T17" fmla="*/ 45 h 72"/>
                <a:gd name="T18" fmla="*/ 32 w 61"/>
                <a:gd name="T19" fmla="*/ 44 h 72"/>
                <a:gd name="T20" fmla="*/ 32 w 61"/>
                <a:gd name="T21" fmla="*/ 44 h 72"/>
                <a:gd name="T22" fmla="*/ 0 w 61"/>
                <a:gd name="T23" fmla="*/ 0 h 72"/>
                <a:gd name="T24" fmla="*/ 55 w 61"/>
                <a:gd name="T25"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2">
                  <a:moveTo>
                    <a:pt x="55" y="57"/>
                  </a:moveTo>
                  <a:cubicBezTo>
                    <a:pt x="61" y="66"/>
                    <a:pt x="61" y="66"/>
                    <a:pt x="61" y="66"/>
                  </a:cubicBezTo>
                  <a:cubicBezTo>
                    <a:pt x="61" y="66"/>
                    <a:pt x="61" y="66"/>
                    <a:pt x="61" y="66"/>
                  </a:cubicBezTo>
                  <a:cubicBezTo>
                    <a:pt x="55" y="69"/>
                    <a:pt x="55" y="69"/>
                    <a:pt x="55" y="69"/>
                  </a:cubicBezTo>
                  <a:cubicBezTo>
                    <a:pt x="54" y="69"/>
                    <a:pt x="52" y="70"/>
                    <a:pt x="50" y="71"/>
                  </a:cubicBezTo>
                  <a:cubicBezTo>
                    <a:pt x="47" y="72"/>
                    <a:pt x="44" y="72"/>
                    <a:pt x="41" y="72"/>
                  </a:cubicBezTo>
                  <a:cubicBezTo>
                    <a:pt x="39" y="66"/>
                    <a:pt x="38" y="60"/>
                    <a:pt x="36" y="54"/>
                  </a:cubicBezTo>
                  <a:cubicBezTo>
                    <a:pt x="37" y="54"/>
                    <a:pt x="38" y="54"/>
                    <a:pt x="39" y="53"/>
                  </a:cubicBezTo>
                  <a:cubicBezTo>
                    <a:pt x="37" y="50"/>
                    <a:pt x="35" y="47"/>
                    <a:pt x="33" y="45"/>
                  </a:cubicBezTo>
                  <a:cubicBezTo>
                    <a:pt x="32" y="44"/>
                    <a:pt x="32" y="44"/>
                    <a:pt x="32" y="44"/>
                  </a:cubicBezTo>
                  <a:cubicBezTo>
                    <a:pt x="32" y="44"/>
                    <a:pt x="32" y="44"/>
                    <a:pt x="32" y="44"/>
                  </a:cubicBezTo>
                  <a:cubicBezTo>
                    <a:pt x="23" y="22"/>
                    <a:pt x="12" y="7"/>
                    <a:pt x="0" y="0"/>
                  </a:cubicBezTo>
                  <a:cubicBezTo>
                    <a:pt x="20" y="11"/>
                    <a:pt x="40" y="32"/>
                    <a:pt x="55" y="57"/>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39" name="Freeform 1147"/>
            <p:cNvSpPr/>
            <p:nvPr/>
          </p:nvSpPr>
          <p:spPr bwMode="auto">
            <a:xfrm>
              <a:off x="7281863" y="1897063"/>
              <a:ext cx="14288" cy="15875"/>
            </a:xfrm>
            <a:custGeom>
              <a:avLst/>
              <a:gdLst>
                <a:gd name="T0" fmla="*/ 0 w 8"/>
                <a:gd name="T1" fmla="*/ 0 h 9"/>
                <a:gd name="T2" fmla="*/ 8 w 8"/>
                <a:gd name="T3" fmla="*/ 9 h 9"/>
                <a:gd name="T4" fmla="*/ 8 w 8"/>
                <a:gd name="T5" fmla="*/ 9 h 9"/>
                <a:gd name="T6" fmla="*/ 0 w 8"/>
                <a:gd name="T7" fmla="*/ 0 h 9"/>
                <a:gd name="T8" fmla="*/ 0 w 8"/>
                <a:gd name="T9" fmla="*/ 0 h 9"/>
              </a:gdLst>
              <a:ahLst/>
              <a:cxnLst>
                <a:cxn ang="0">
                  <a:pos x="T0" y="T1"/>
                </a:cxn>
                <a:cxn ang="0">
                  <a:pos x="T2" y="T3"/>
                </a:cxn>
                <a:cxn ang="0">
                  <a:pos x="T4" y="T5"/>
                </a:cxn>
                <a:cxn ang="0">
                  <a:pos x="T6" y="T7"/>
                </a:cxn>
                <a:cxn ang="0">
                  <a:pos x="T8" y="T9"/>
                </a:cxn>
              </a:cxnLst>
              <a:rect l="0" t="0" r="r" b="b"/>
              <a:pathLst>
                <a:path w="8" h="9">
                  <a:moveTo>
                    <a:pt x="0" y="0"/>
                  </a:moveTo>
                  <a:cubicBezTo>
                    <a:pt x="3" y="3"/>
                    <a:pt x="5" y="6"/>
                    <a:pt x="8" y="9"/>
                  </a:cubicBezTo>
                  <a:cubicBezTo>
                    <a:pt x="8" y="9"/>
                    <a:pt x="8" y="9"/>
                    <a:pt x="8" y="9"/>
                  </a:cubicBezTo>
                  <a:cubicBezTo>
                    <a:pt x="5" y="6"/>
                    <a:pt x="3" y="3"/>
                    <a:pt x="0" y="0"/>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0" name="Freeform 1148"/>
            <p:cNvSpPr/>
            <p:nvPr/>
          </p:nvSpPr>
          <p:spPr bwMode="auto">
            <a:xfrm>
              <a:off x="7296151" y="1660526"/>
              <a:ext cx="0" cy="158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1" name="Freeform 1149"/>
            <p:cNvSpPr/>
            <p:nvPr/>
          </p:nvSpPr>
          <p:spPr bwMode="auto">
            <a:xfrm>
              <a:off x="7302501" y="1698626"/>
              <a:ext cx="38100" cy="55563"/>
            </a:xfrm>
            <a:custGeom>
              <a:avLst/>
              <a:gdLst>
                <a:gd name="T0" fmla="*/ 0 w 21"/>
                <a:gd name="T1" fmla="*/ 12 h 30"/>
                <a:gd name="T2" fmla="*/ 5 w 21"/>
                <a:gd name="T3" fmla="*/ 0 h 30"/>
                <a:gd name="T4" fmla="*/ 21 w 21"/>
                <a:gd name="T5" fmla="*/ 13 h 30"/>
                <a:gd name="T6" fmla="*/ 21 w 21"/>
                <a:gd name="T7" fmla="*/ 30 h 30"/>
                <a:gd name="T8" fmla="*/ 0 w 21"/>
                <a:gd name="T9" fmla="*/ 12 h 30"/>
              </a:gdLst>
              <a:ahLst/>
              <a:cxnLst>
                <a:cxn ang="0">
                  <a:pos x="T0" y="T1"/>
                </a:cxn>
                <a:cxn ang="0">
                  <a:pos x="T2" y="T3"/>
                </a:cxn>
                <a:cxn ang="0">
                  <a:pos x="T4" y="T5"/>
                </a:cxn>
                <a:cxn ang="0">
                  <a:pos x="T6" y="T7"/>
                </a:cxn>
                <a:cxn ang="0">
                  <a:pos x="T8" y="T9"/>
                </a:cxn>
              </a:cxnLst>
              <a:rect l="0" t="0" r="r" b="b"/>
              <a:pathLst>
                <a:path w="21" h="30">
                  <a:moveTo>
                    <a:pt x="0" y="12"/>
                  </a:moveTo>
                  <a:cubicBezTo>
                    <a:pt x="2" y="8"/>
                    <a:pt x="3" y="4"/>
                    <a:pt x="5" y="0"/>
                  </a:cubicBezTo>
                  <a:cubicBezTo>
                    <a:pt x="10" y="5"/>
                    <a:pt x="16" y="10"/>
                    <a:pt x="21" y="13"/>
                  </a:cubicBezTo>
                  <a:cubicBezTo>
                    <a:pt x="21" y="30"/>
                    <a:pt x="21" y="30"/>
                    <a:pt x="21" y="30"/>
                  </a:cubicBezTo>
                  <a:cubicBezTo>
                    <a:pt x="14" y="25"/>
                    <a:pt x="7" y="19"/>
                    <a:pt x="0" y="1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2" name="Freeform 1150"/>
            <p:cNvSpPr/>
            <p:nvPr/>
          </p:nvSpPr>
          <p:spPr bwMode="auto">
            <a:xfrm>
              <a:off x="7664451" y="2681288"/>
              <a:ext cx="319088" cy="271463"/>
            </a:xfrm>
            <a:custGeom>
              <a:avLst/>
              <a:gdLst>
                <a:gd name="T0" fmla="*/ 70 w 201"/>
                <a:gd name="T1" fmla="*/ 35 h 171"/>
                <a:gd name="T2" fmla="*/ 0 w 201"/>
                <a:gd name="T3" fmla="*/ 171 h 171"/>
                <a:gd name="T4" fmla="*/ 201 w 201"/>
                <a:gd name="T5" fmla="*/ 54 h 171"/>
                <a:gd name="T6" fmla="*/ 130 w 201"/>
                <a:gd name="T7" fmla="*/ 0 h 171"/>
                <a:gd name="T8" fmla="*/ 100 w 201"/>
                <a:gd name="T9" fmla="*/ 47 h 171"/>
                <a:gd name="T10" fmla="*/ 70 w 201"/>
                <a:gd name="T11" fmla="*/ 35 h 171"/>
              </a:gdLst>
              <a:ahLst/>
              <a:cxnLst>
                <a:cxn ang="0">
                  <a:pos x="T0" y="T1"/>
                </a:cxn>
                <a:cxn ang="0">
                  <a:pos x="T2" y="T3"/>
                </a:cxn>
                <a:cxn ang="0">
                  <a:pos x="T4" y="T5"/>
                </a:cxn>
                <a:cxn ang="0">
                  <a:pos x="T6" y="T7"/>
                </a:cxn>
                <a:cxn ang="0">
                  <a:pos x="T8" y="T9"/>
                </a:cxn>
                <a:cxn ang="0">
                  <a:pos x="T10" y="T11"/>
                </a:cxn>
              </a:cxnLst>
              <a:rect l="0" t="0" r="r" b="b"/>
              <a:pathLst>
                <a:path w="201" h="171">
                  <a:moveTo>
                    <a:pt x="70" y="35"/>
                  </a:moveTo>
                  <a:lnTo>
                    <a:pt x="0" y="171"/>
                  </a:lnTo>
                  <a:lnTo>
                    <a:pt x="201" y="54"/>
                  </a:lnTo>
                  <a:lnTo>
                    <a:pt x="130" y="0"/>
                  </a:lnTo>
                  <a:lnTo>
                    <a:pt x="100" y="47"/>
                  </a:lnTo>
                  <a:lnTo>
                    <a:pt x="70" y="35"/>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3" name="Freeform 1151"/>
            <p:cNvSpPr/>
            <p:nvPr/>
          </p:nvSpPr>
          <p:spPr bwMode="auto">
            <a:xfrm>
              <a:off x="7646988" y="2681288"/>
              <a:ext cx="111125" cy="258763"/>
            </a:xfrm>
            <a:custGeom>
              <a:avLst/>
              <a:gdLst>
                <a:gd name="T0" fmla="*/ 0 w 70"/>
                <a:gd name="T1" fmla="*/ 0 h 163"/>
                <a:gd name="T2" fmla="*/ 0 w 70"/>
                <a:gd name="T3" fmla="*/ 163 h 163"/>
                <a:gd name="T4" fmla="*/ 70 w 70"/>
                <a:gd name="T5" fmla="*/ 29 h 163"/>
                <a:gd name="T6" fmla="*/ 0 w 70"/>
                <a:gd name="T7" fmla="*/ 0 h 163"/>
              </a:gdLst>
              <a:ahLst/>
              <a:cxnLst>
                <a:cxn ang="0">
                  <a:pos x="T0" y="T1"/>
                </a:cxn>
                <a:cxn ang="0">
                  <a:pos x="T2" y="T3"/>
                </a:cxn>
                <a:cxn ang="0">
                  <a:pos x="T4" y="T5"/>
                </a:cxn>
                <a:cxn ang="0">
                  <a:pos x="T6" y="T7"/>
                </a:cxn>
              </a:cxnLst>
              <a:rect l="0" t="0" r="r" b="b"/>
              <a:pathLst>
                <a:path w="70" h="163">
                  <a:moveTo>
                    <a:pt x="0" y="0"/>
                  </a:moveTo>
                  <a:lnTo>
                    <a:pt x="0" y="163"/>
                  </a:lnTo>
                  <a:lnTo>
                    <a:pt x="70" y="2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4" name="Freeform 1152"/>
            <p:cNvSpPr/>
            <p:nvPr/>
          </p:nvSpPr>
          <p:spPr bwMode="auto">
            <a:xfrm>
              <a:off x="7888288" y="2478088"/>
              <a:ext cx="111125" cy="258763"/>
            </a:xfrm>
            <a:custGeom>
              <a:avLst/>
              <a:gdLst>
                <a:gd name="T0" fmla="*/ 70 w 70"/>
                <a:gd name="T1" fmla="*/ 0 h 163"/>
                <a:gd name="T2" fmla="*/ 0 w 70"/>
                <a:gd name="T3" fmla="*/ 110 h 163"/>
                <a:gd name="T4" fmla="*/ 70 w 70"/>
                <a:gd name="T5" fmla="*/ 163 h 163"/>
                <a:gd name="T6" fmla="*/ 70 w 70"/>
                <a:gd name="T7" fmla="*/ 0 h 163"/>
              </a:gdLst>
              <a:ahLst/>
              <a:cxnLst>
                <a:cxn ang="0">
                  <a:pos x="T0" y="T1"/>
                </a:cxn>
                <a:cxn ang="0">
                  <a:pos x="T2" y="T3"/>
                </a:cxn>
                <a:cxn ang="0">
                  <a:pos x="T4" y="T5"/>
                </a:cxn>
                <a:cxn ang="0">
                  <a:pos x="T6" y="T7"/>
                </a:cxn>
              </a:cxnLst>
              <a:rect l="0" t="0" r="r" b="b"/>
              <a:pathLst>
                <a:path w="70" h="163">
                  <a:moveTo>
                    <a:pt x="70" y="0"/>
                  </a:moveTo>
                  <a:lnTo>
                    <a:pt x="0" y="110"/>
                  </a:lnTo>
                  <a:lnTo>
                    <a:pt x="70" y="163"/>
                  </a:lnTo>
                  <a:lnTo>
                    <a:pt x="7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5" name="Freeform 1153"/>
            <p:cNvSpPr/>
            <p:nvPr/>
          </p:nvSpPr>
          <p:spPr bwMode="auto">
            <a:xfrm>
              <a:off x="7666038" y="2471738"/>
              <a:ext cx="312738" cy="246063"/>
            </a:xfrm>
            <a:custGeom>
              <a:avLst/>
              <a:gdLst>
                <a:gd name="T0" fmla="*/ 0 w 197"/>
                <a:gd name="T1" fmla="*/ 114 h 155"/>
                <a:gd name="T2" fmla="*/ 99 w 197"/>
                <a:gd name="T3" fmla="*/ 155 h 155"/>
                <a:gd name="T4" fmla="*/ 197 w 197"/>
                <a:gd name="T5" fmla="*/ 0 h 155"/>
                <a:gd name="T6" fmla="*/ 0 w 197"/>
                <a:gd name="T7" fmla="*/ 114 h 155"/>
              </a:gdLst>
              <a:ahLst/>
              <a:cxnLst>
                <a:cxn ang="0">
                  <a:pos x="T0" y="T1"/>
                </a:cxn>
                <a:cxn ang="0">
                  <a:pos x="T2" y="T3"/>
                </a:cxn>
                <a:cxn ang="0">
                  <a:pos x="T4" y="T5"/>
                </a:cxn>
                <a:cxn ang="0">
                  <a:pos x="T6" y="T7"/>
                </a:cxn>
              </a:cxnLst>
              <a:rect l="0" t="0" r="r" b="b"/>
              <a:pathLst>
                <a:path w="197" h="155">
                  <a:moveTo>
                    <a:pt x="0" y="114"/>
                  </a:moveTo>
                  <a:lnTo>
                    <a:pt x="99" y="155"/>
                  </a:lnTo>
                  <a:lnTo>
                    <a:pt x="197" y="0"/>
                  </a:lnTo>
                  <a:lnTo>
                    <a:pt x="0" y="11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6" name="Freeform 1154"/>
            <p:cNvSpPr/>
            <p:nvPr/>
          </p:nvSpPr>
          <p:spPr bwMode="auto">
            <a:xfrm>
              <a:off x="5300663" y="1100138"/>
              <a:ext cx="46038" cy="236538"/>
            </a:xfrm>
            <a:custGeom>
              <a:avLst/>
              <a:gdLst>
                <a:gd name="T0" fmla="*/ 12 w 25"/>
                <a:gd name="T1" fmla="*/ 4 h 130"/>
                <a:gd name="T2" fmla="*/ 1 w 25"/>
                <a:gd name="T3" fmla="*/ 24 h 130"/>
                <a:gd name="T4" fmla="*/ 1 w 25"/>
                <a:gd name="T5" fmla="*/ 119 h 130"/>
                <a:gd name="T6" fmla="*/ 13 w 25"/>
                <a:gd name="T7" fmla="*/ 126 h 130"/>
                <a:gd name="T8" fmla="*/ 25 w 25"/>
                <a:gd name="T9" fmla="*/ 106 h 130"/>
                <a:gd name="T10" fmla="*/ 24 w 25"/>
                <a:gd name="T11" fmla="*/ 10 h 130"/>
                <a:gd name="T12" fmla="*/ 12 w 25"/>
                <a:gd name="T13" fmla="*/ 4 h 130"/>
              </a:gdLst>
              <a:ahLst/>
              <a:cxnLst>
                <a:cxn ang="0">
                  <a:pos x="T0" y="T1"/>
                </a:cxn>
                <a:cxn ang="0">
                  <a:pos x="T2" y="T3"/>
                </a:cxn>
                <a:cxn ang="0">
                  <a:pos x="T4" y="T5"/>
                </a:cxn>
                <a:cxn ang="0">
                  <a:pos x="T6" y="T7"/>
                </a:cxn>
                <a:cxn ang="0">
                  <a:pos x="T8" y="T9"/>
                </a:cxn>
                <a:cxn ang="0">
                  <a:pos x="T10" y="T11"/>
                </a:cxn>
                <a:cxn ang="0">
                  <a:pos x="T12" y="T13"/>
                </a:cxn>
              </a:cxnLst>
              <a:rect l="0" t="0" r="r" b="b"/>
              <a:pathLst>
                <a:path w="25" h="130">
                  <a:moveTo>
                    <a:pt x="12" y="4"/>
                  </a:moveTo>
                  <a:cubicBezTo>
                    <a:pt x="6" y="7"/>
                    <a:pt x="0" y="17"/>
                    <a:pt x="1" y="24"/>
                  </a:cubicBezTo>
                  <a:cubicBezTo>
                    <a:pt x="1" y="119"/>
                    <a:pt x="1" y="119"/>
                    <a:pt x="1" y="119"/>
                  </a:cubicBezTo>
                  <a:cubicBezTo>
                    <a:pt x="1" y="127"/>
                    <a:pt x="6" y="130"/>
                    <a:pt x="13" y="126"/>
                  </a:cubicBezTo>
                  <a:cubicBezTo>
                    <a:pt x="19" y="122"/>
                    <a:pt x="25" y="113"/>
                    <a:pt x="25" y="106"/>
                  </a:cubicBezTo>
                  <a:cubicBezTo>
                    <a:pt x="24" y="10"/>
                    <a:pt x="24" y="10"/>
                    <a:pt x="24" y="10"/>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7" name="Freeform 1155"/>
            <p:cNvSpPr/>
            <p:nvPr/>
          </p:nvSpPr>
          <p:spPr bwMode="auto">
            <a:xfrm>
              <a:off x="5232401" y="1204913"/>
              <a:ext cx="42863" cy="171450"/>
            </a:xfrm>
            <a:custGeom>
              <a:avLst/>
              <a:gdLst>
                <a:gd name="T0" fmla="*/ 12 w 24"/>
                <a:gd name="T1" fmla="*/ 4 h 95"/>
                <a:gd name="T2" fmla="*/ 0 w 24"/>
                <a:gd name="T3" fmla="*/ 24 h 95"/>
                <a:gd name="T4" fmla="*/ 1 w 24"/>
                <a:gd name="T5" fmla="*/ 84 h 95"/>
                <a:gd name="T6" fmla="*/ 13 w 24"/>
                <a:gd name="T7" fmla="*/ 91 h 95"/>
                <a:gd name="T8" fmla="*/ 24 w 24"/>
                <a:gd name="T9" fmla="*/ 71 h 95"/>
                <a:gd name="T10" fmla="*/ 24 w 24"/>
                <a:gd name="T11" fmla="*/ 11 h 95"/>
                <a:gd name="T12" fmla="*/ 12 w 24"/>
                <a:gd name="T13" fmla="*/ 4 h 95"/>
              </a:gdLst>
              <a:ahLst/>
              <a:cxnLst>
                <a:cxn ang="0">
                  <a:pos x="T0" y="T1"/>
                </a:cxn>
                <a:cxn ang="0">
                  <a:pos x="T2" y="T3"/>
                </a:cxn>
                <a:cxn ang="0">
                  <a:pos x="T4" y="T5"/>
                </a:cxn>
                <a:cxn ang="0">
                  <a:pos x="T6" y="T7"/>
                </a:cxn>
                <a:cxn ang="0">
                  <a:pos x="T8" y="T9"/>
                </a:cxn>
                <a:cxn ang="0">
                  <a:pos x="T10" y="T11"/>
                </a:cxn>
                <a:cxn ang="0">
                  <a:pos x="T12" y="T13"/>
                </a:cxn>
              </a:cxnLst>
              <a:rect l="0" t="0" r="r" b="b"/>
              <a:pathLst>
                <a:path w="24" h="95">
                  <a:moveTo>
                    <a:pt x="12" y="4"/>
                  </a:moveTo>
                  <a:cubicBezTo>
                    <a:pt x="6" y="8"/>
                    <a:pt x="0" y="17"/>
                    <a:pt x="0" y="24"/>
                  </a:cubicBezTo>
                  <a:cubicBezTo>
                    <a:pt x="1" y="84"/>
                    <a:pt x="1" y="84"/>
                    <a:pt x="1" y="84"/>
                  </a:cubicBezTo>
                  <a:cubicBezTo>
                    <a:pt x="1" y="92"/>
                    <a:pt x="6" y="95"/>
                    <a:pt x="13" y="91"/>
                  </a:cubicBezTo>
                  <a:cubicBezTo>
                    <a:pt x="19" y="87"/>
                    <a:pt x="24" y="78"/>
                    <a:pt x="24" y="7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8" name="Freeform 1156"/>
            <p:cNvSpPr/>
            <p:nvPr/>
          </p:nvSpPr>
          <p:spPr bwMode="auto">
            <a:xfrm>
              <a:off x="5162551" y="1298576"/>
              <a:ext cx="44450" cy="117475"/>
            </a:xfrm>
            <a:custGeom>
              <a:avLst/>
              <a:gdLst>
                <a:gd name="T0" fmla="*/ 12 w 24"/>
                <a:gd name="T1" fmla="*/ 4 h 65"/>
                <a:gd name="T2" fmla="*/ 0 w 24"/>
                <a:gd name="T3" fmla="*/ 24 h 65"/>
                <a:gd name="T4" fmla="*/ 0 w 24"/>
                <a:gd name="T5" fmla="*/ 55 h 65"/>
                <a:gd name="T6" fmla="*/ 12 w 24"/>
                <a:gd name="T7" fmla="*/ 61 h 65"/>
                <a:gd name="T8" fmla="*/ 24 w 24"/>
                <a:gd name="T9" fmla="*/ 41 h 65"/>
                <a:gd name="T10" fmla="*/ 24 w 24"/>
                <a:gd name="T11" fmla="*/ 11 h 65"/>
                <a:gd name="T12" fmla="*/ 12 w 24"/>
                <a:gd name="T13" fmla="*/ 4 h 65"/>
              </a:gdLst>
              <a:ahLst/>
              <a:cxnLst>
                <a:cxn ang="0">
                  <a:pos x="T0" y="T1"/>
                </a:cxn>
                <a:cxn ang="0">
                  <a:pos x="T2" y="T3"/>
                </a:cxn>
                <a:cxn ang="0">
                  <a:pos x="T4" y="T5"/>
                </a:cxn>
                <a:cxn ang="0">
                  <a:pos x="T6" y="T7"/>
                </a:cxn>
                <a:cxn ang="0">
                  <a:pos x="T8" y="T9"/>
                </a:cxn>
                <a:cxn ang="0">
                  <a:pos x="T10" y="T11"/>
                </a:cxn>
                <a:cxn ang="0">
                  <a:pos x="T12" y="T13"/>
                </a:cxn>
              </a:cxnLst>
              <a:rect l="0" t="0" r="r" b="b"/>
              <a:pathLst>
                <a:path w="24" h="65">
                  <a:moveTo>
                    <a:pt x="12" y="4"/>
                  </a:moveTo>
                  <a:cubicBezTo>
                    <a:pt x="6" y="8"/>
                    <a:pt x="0" y="17"/>
                    <a:pt x="0" y="24"/>
                  </a:cubicBezTo>
                  <a:cubicBezTo>
                    <a:pt x="0" y="55"/>
                    <a:pt x="0" y="55"/>
                    <a:pt x="0" y="55"/>
                  </a:cubicBezTo>
                  <a:cubicBezTo>
                    <a:pt x="0" y="62"/>
                    <a:pt x="6" y="65"/>
                    <a:pt x="12" y="61"/>
                  </a:cubicBezTo>
                  <a:cubicBezTo>
                    <a:pt x="19" y="58"/>
                    <a:pt x="24" y="48"/>
                    <a:pt x="24" y="4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49" name="Freeform 1157"/>
            <p:cNvSpPr>
              <a:spLocks noEditPoints="1"/>
            </p:cNvSpPr>
            <p:nvPr/>
          </p:nvSpPr>
          <p:spPr bwMode="auto">
            <a:xfrm>
              <a:off x="4281488" y="2130426"/>
              <a:ext cx="263525" cy="519113"/>
            </a:xfrm>
            <a:custGeom>
              <a:avLst/>
              <a:gdLst>
                <a:gd name="T0" fmla="*/ 41 w 145"/>
                <a:gd name="T1" fmla="*/ 61 h 286"/>
                <a:gd name="T2" fmla="*/ 49 w 145"/>
                <a:gd name="T3" fmla="*/ 52 h 286"/>
                <a:gd name="T4" fmla="*/ 135 w 145"/>
                <a:gd name="T5" fmla="*/ 3 h 286"/>
                <a:gd name="T6" fmla="*/ 145 w 145"/>
                <a:gd name="T7" fmla="*/ 9 h 286"/>
                <a:gd name="T8" fmla="*/ 145 w 145"/>
                <a:gd name="T9" fmla="*/ 194 h 286"/>
                <a:gd name="T10" fmla="*/ 135 w 145"/>
                <a:gd name="T11" fmla="*/ 211 h 286"/>
                <a:gd name="T12" fmla="*/ 11 w 145"/>
                <a:gd name="T13" fmla="*/ 283 h 286"/>
                <a:gd name="T14" fmla="*/ 0 w 145"/>
                <a:gd name="T15" fmla="*/ 277 h 286"/>
                <a:gd name="T16" fmla="*/ 0 w 145"/>
                <a:gd name="T17" fmla="*/ 146 h 286"/>
                <a:gd name="T18" fmla="*/ 2 w 145"/>
                <a:gd name="T19" fmla="*/ 137 h 286"/>
                <a:gd name="T20" fmla="*/ 41 w 145"/>
                <a:gd name="T21" fmla="*/ 61 h 286"/>
                <a:gd name="T22" fmla="*/ 29 w 145"/>
                <a:gd name="T23" fmla="*/ 234 h 286"/>
                <a:gd name="T24" fmla="*/ 122 w 145"/>
                <a:gd name="T25" fmla="*/ 180 h 286"/>
                <a:gd name="T26" fmla="*/ 128 w 145"/>
                <a:gd name="T27" fmla="*/ 171 h 286"/>
                <a:gd name="T28" fmla="*/ 122 w 145"/>
                <a:gd name="T29" fmla="*/ 168 h 286"/>
                <a:gd name="T30" fmla="*/ 29 w 145"/>
                <a:gd name="T31" fmla="*/ 222 h 286"/>
                <a:gd name="T32" fmla="*/ 24 w 145"/>
                <a:gd name="T33" fmla="*/ 231 h 286"/>
                <a:gd name="T34" fmla="*/ 29 w 145"/>
                <a:gd name="T35" fmla="*/ 234 h 286"/>
                <a:gd name="T36" fmla="*/ 29 w 145"/>
                <a:gd name="T37" fmla="*/ 196 h 286"/>
                <a:gd name="T38" fmla="*/ 122 w 145"/>
                <a:gd name="T39" fmla="*/ 142 h 286"/>
                <a:gd name="T40" fmla="*/ 127 w 145"/>
                <a:gd name="T41" fmla="*/ 133 h 286"/>
                <a:gd name="T42" fmla="*/ 122 w 145"/>
                <a:gd name="T43" fmla="*/ 130 h 286"/>
                <a:gd name="T44" fmla="*/ 29 w 145"/>
                <a:gd name="T45" fmla="*/ 184 h 286"/>
                <a:gd name="T46" fmla="*/ 24 w 145"/>
                <a:gd name="T47" fmla="*/ 193 h 286"/>
                <a:gd name="T48" fmla="*/ 29 w 145"/>
                <a:gd name="T49" fmla="*/ 196 h 286"/>
                <a:gd name="T50" fmla="*/ 29 w 145"/>
                <a:gd name="T51" fmla="*/ 157 h 286"/>
                <a:gd name="T52" fmla="*/ 122 w 145"/>
                <a:gd name="T53" fmla="*/ 103 h 286"/>
                <a:gd name="T54" fmla="*/ 127 w 145"/>
                <a:gd name="T55" fmla="*/ 95 h 286"/>
                <a:gd name="T56" fmla="*/ 122 w 145"/>
                <a:gd name="T57" fmla="*/ 92 h 286"/>
                <a:gd name="T58" fmla="*/ 29 w 145"/>
                <a:gd name="T59" fmla="*/ 145 h 286"/>
                <a:gd name="T60" fmla="*/ 24 w 145"/>
                <a:gd name="T61" fmla="*/ 154 h 286"/>
                <a:gd name="T62" fmla="*/ 29 w 145"/>
                <a:gd name="T63" fmla="*/ 157 h 286"/>
                <a:gd name="T64" fmla="*/ 130 w 145"/>
                <a:gd name="T65" fmla="*/ 50 h 286"/>
                <a:gd name="T66" fmla="*/ 125 w 145"/>
                <a:gd name="T67" fmla="*/ 47 h 286"/>
                <a:gd name="T68" fmla="*/ 65 w 145"/>
                <a:gd name="T69" fmla="*/ 82 h 286"/>
                <a:gd name="T70" fmla="*/ 59 w 145"/>
                <a:gd name="T71" fmla="*/ 91 h 286"/>
                <a:gd name="T72" fmla="*/ 65 w 145"/>
                <a:gd name="T73" fmla="*/ 94 h 286"/>
                <a:gd name="T74" fmla="*/ 125 w 145"/>
                <a:gd name="T75" fmla="*/ 59 h 286"/>
                <a:gd name="T76" fmla="*/ 130 w 145"/>
                <a:gd name="T77"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286">
                  <a:moveTo>
                    <a:pt x="41" y="61"/>
                  </a:moveTo>
                  <a:cubicBezTo>
                    <a:pt x="43" y="57"/>
                    <a:pt x="46" y="54"/>
                    <a:pt x="49" y="52"/>
                  </a:cubicBezTo>
                  <a:cubicBezTo>
                    <a:pt x="135" y="3"/>
                    <a:pt x="135" y="3"/>
                    <a:pt x="135" y="3"/>
                  </a:cubicBezTo>
                  <a:cubicBezTo>
                    <a:pt x="140" y="0"/>
                    <a:pt x="145" y="2"/>
                    <a:pt x="145" y="9"/>
                  </a:cubicBezTo>
                  <a:cubicBezTo>
                    <a:pt x="145" y="194"/>
                    <a:pt x="145" y="194"/>
                    <a:pt x="145" y="194"/>
                  </a:cubicBezTo>
                  <a:cubicBezTo>
                    <a:pt x="145" y="200"/>
                    <a:pt x="141" y="208"/>
                    <a:pt x="135" y="211"/>
                  </a:cubicBezTo>
                  <a:cubicBezTo>
                    <a:pt x="11" y="283"/>
                    <a:pt x="11" y="283"/>
                    <a:pt x="11" y="283"/>
                  </a:cubicBezTo>
                  <a:cubicBezTo>
                    <a:pt x="5" y="286"/>
                    <a:pt x="0" y="284"/>
                    <a:pt x="0" y="277"/>
                  </a:cubicBezTo>
                  <a:cubicBezTo>
                    <a:pt x="0" y="146"/>
                    <a:pt x="0" y="146"/>
                    <a:pt x="0" y="146"/>
                  </a:cubicBezTo>
                  <a:cubicBezTo>
                    <a:pt x="0" y="143"/>
                    <a:pt x="1" y="140"/>
                    <a:pt x="2" y="137"/>
                  </a:cubicBezTo>
                  <a:lnTo>
                    <a:pt x="41" y="61"/>
                  </a:lnTo>
                  <a:close/>
                  <a:moveTo>
                    <a:pt x="29" y="234"/>
                  </a:moveTo>
                  <a:cubicBezTo>
                    <a:pt x="122" y="180"/>
                    <a:pt x="122" y="180"/>
                    <a:pt x="122" y="180"/>
                  </a:cubicBezTo>
                  <a:cubicBezTo>
                    <a:pt x="125" y="178"/>
                    <a:pt x="128" y="175"/>
                    <a:pt x="128" y="171"/>
                  </a:cubicBezTo>
                  <a:cubicBezTo>
                    <a:pt x="128" y="168"/>
                    <a:pt x="125" y="167"/>
                    <a:pt x="122" y="168"/>
                  </a:cubicBezTo>
                  <a:cubicBezTo>
                    <a:pt x="29" y="222"/>
                    <a:pt x="29" y="222"/>
                    <a:pt x="29" y="222"/>
                  </a:cubicBezTo>
                  <a:cubicBezTo>
                    <a:pt x="26" y="224"/>
                    <a:pt x="24" y="228"/>
                    <a:pt x="24" y="231"/>
                  </a:cubicBezTo>
                  <a:cubicBezTo>
                    <a:pt x="24" y="234"/>
                    <a:pt x="26" y="236"/>
                    <a:pt x="29" y="234"/>
                  </a:cubicBezTo>
                  <a:moveTo>
                    <a:pt x="29" y="196"/>
                  </a:moveTo>
                  <a:cubicBezTo>
                    <a:pt x="122" y="142"/>
                    <a:pt x="122" y="142"/>
                    <a:pt x="122" y="142"/>
                  </a:cubicBezTo>
                  <a:cubicBezTo>
                    <a:pt x="125" y="140"/>
                    <a:pt x="127" y="136"/>
                    <a:pt x="127" y="133"/>
                  </a:cubicBezTo>
                  <a:cubicBezTo>
                    <a:pt x="127" y="130"/>
                    <a:pt x="125" y="128"/>
                    <a:pt x="122" y="130"/>
                  </a:cubicBezTo>
                  <a:cubicBezTo>
                    <a:pt x="29" y="184"/>
                    <a:pt x="29" y="184"/>
                    <a:pt x="29" y="184"/>
                  </a:cubicBezTo>
                  <a:cubicBezTo>
                    <a:pt x="26" y="185"/>
                    <a:pt x="24" y="189"/>
                    <a:pt x="24" y="193"/>
                  </a:cubicBezTo>
                  <a:cubicBezTo>
                    <a:pt x="24" y="196"/>
                    <a:pt x="26" y="197"/>
                    <a:pt x="29" y="196"/>
                  </a:cubicBezTo>
                  <a:moveTo>
                    <a:pt x="29" y="157"/>
                  </a:moveTo>
                  <a:cubicBezTo>
                    <a:pt x="122" y="103"/>
                    <a:pt x="122" y="103"/>
                    <a:pt x="122" y="103"/>
                  </a:cubicBezTo>
                  <a:cubicBezTo>
                    <a:pt x="125" y="102"/>
                    <a:pt x="127" y="98"/>
                    <a:pt x="127" y="95"/>
                  </a:cubicBezTo>
                  <a:cubicBezTo>
                    <a:pt x="127" y="91"/>
                    <a:pt x="125" y="90"/>
                    <a:pt x="122" y="92"/>
                  </a:cubicBezTo>
                  <a:cubicBezTo>
                    <a:pt x="29" y="145"/>
                    <a:pt x="29" y="145"/>
                    <a:pt x="29" y="145"/>
                  </a:cubicBezTo>
                  <a:cubicBezTo>
                    <a:pt x="26" y="147"/>
                    <a:pt x="24" y="151"/>
                    <a:pt x="24" y="154"/>
                  </a:cubicBezTo>
                  <a:cubicBezTo>
                    <a:pt x="24" y="158"/>
                    <a:pt x="26" y="159"/>
                    <a:pt x="29" y="157"/>
                  </a:cubicBezTo>
                  <a:moveTo>
                    <a:pt x="130" y="50"/>
                  </a:moveTo>
                  <a:cubicBezTo>
                    <a:pt x="130" y="47"/>
                    <a:pt x="128" y="46"/>
                    <a:pt x="125" y="47"/>
                  </a:cubicBezTo>
                  <a:cubicBezTo>
                    <a:pt x="65" y="82"/>
                    <a:pt x="65" y="82"/>
                    <a:pt x="65" y="82"/>
                  </a:cubicBezTo>
                  <a:cubicBezTo>
                    <a:pt x="62" y="84"/>
                    <a:pt x="59" y="88"/>
                    <a:pt x="59" y="91"/>
                  </a:cubicBezTo>
                  <a:cubicBezTo>
                    <a:pt x="59" y="94"/>
                    <a:pt x="62" y="96"/>
                    <a:pt x="65" y="94"/>
                  </a:cubicBezTo>
                  <a:cubicBezTo>
                    <a:pt x="125" y="59"/>
                    <a:pt x="125" y="59"/>
                    <a:pt x="125" y="59"/>
                  </a:cubicBezTo>
                  <a:cubicBezTo>
                    <a:pt x="128" y="57"/>
                    <a:pt x="130" y="53"/>
                    <a:pt x="130" y="50"/>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450" name="Freeform 1119"/>
            <p:cNvSpPr/>
            <p:nvPr/>
          </p:nvSpPr>
          <p:spPr bwMode="auto">
            <a:xfrm>
              <a:off x="5203233" y="1437877"/>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cxnSp>
          <p:nvCxnSpPr>
            <p:cNvPr id="451" name="直接连接符 450"/>
            <p:cNvCxnSpPr/>
            <p:nvPr/>
          </p:nvCxnSpPr>
          <p:spPr>
            <a:xfrm flipH="1">
              <a:off x="4406107" y="2610828"/>
              <a:ext cx="3176" cy="38002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nvCxnSpPr>
          <p:spPr>
            <a:xfrm flipV="1">
              <a:off x="4576764" y="2067537"/>
              <a:ext cx="412749" cy="23690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nvCxnSpPr>
          <p:spPr>
            <a:xfrm flipV="1">
              <a:off x="5589589" y="1320801"/>
              <a:ext cx="687387" cy="39727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nvCxnSpPr>
          <p:spPr>
            <a:xfrm>
              <a:off x="6453188" y="1309159"/>
              <a:ext cx="715963" cy="41407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nvCxnSpPr>
          <p:spPr>
            <a:xfrm>
              <a:off x="7351626" y="2026709"/>
              <a:ext cx="4056" cy="509852"/>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nvCxnSpPr>
          <p:spPr>
            <a:xfrm flipH="1">
              <a:off x="6630523" y="2840303"/>
              <a:ext cx="990976" cy="57732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nvCxnSpPr>
          <p:spPr>
            <a:xfrm>
              <a:off x="6631782" y="3441833"/>
              <a:ext cx="1675" cy="22635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7823201" y="2883878"/>
              <a:ext cx="0" cy="17629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sp>
          <p:nvSpPr>
            <p:cNvPr id="459" name="Freeform 1119"/>
            <p:cNvSpPr/>
            <p:nvPr/>
          </p:nvSpPr>
          <p:spPr bwMode="auto">
            <a:xfrm>
              <a:off x="5322689" y="1497013"/>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grpSp>
      <p:sp>
        <p:nvSpPr>
          <p:cNvPr id="460" name="矩形: 圆角 459"/>
          <p:cNvSpPr/>
          <p:nvPr/>
        </p:nvSpPr>
        <p:spPr>
          <a:xfrm>
            <a:off x="1355458" y="4185404"/>
            <a:ext cx="1698259" cy="45574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accent1"/>
              </a:solidFill>
            </a:endParaRPr>
          </a:p>
        </p:txBody>
      </p:sp>
      <p:sp>
        <p:nvSpPr>
          <p:cNvPr id="2" name="标题 1"/>
          <p:cNvSpPr>
            <a:spLocks noGrp="1"/>
          </p:cNvSpPr>
          <p:nvPr>
            <p:ph type="ctrTitle" hasCustomPrompt="1"/>
          </p:nvPr>
        </p:nvSpPr>
        <p:spPr>
          <a:xfrm>
            <a:off x="1257300" y="2325184"/>
            <a:ext cx="5202645" cy="1089529"/>
          </a:xfrm>
        </p:spPr>
        <p:txBody>
          <a:bodyPr anchor="b">
            <a:normAutofit/>
          </a:bodyPr>
          <a:lstStyle>
            <a:lvl1pPr algn="l">
              <a:defRPr sz="36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257300" y="3506788"/>
            <a:ext cx="5202645" cy="313932"/>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12065" y="3861435"/>
            <a:ext cx="12241530" cy="3021965"/>
          </a:xfrm>
          <a:prstGeom prst="rect">
            <a:avLst/>
          </a:prstGeom>
          <a:gradFill>
            <a:gsLst>
              <a:gs pos="55000">
                <a:schemeClr val="accent1"/>
              </a:gs>
              <a:gs pos="0">
                <a:schemeClr val="accent2">
                  <a:lumMod val="68000"/>
                </a:schemeClr>
              </a:gs>
              <a:gs pos="100000">
                <a:schemeClr val="accent1">
                  <a:lumMod val="60000"/>
                  <a:lumOff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dirty="0">
              <a:sym typeface="+mn-ea"/>
            </a:endParaRPr>
          </a:p>
        </p:txBody>
      </p:sp>
      <p:grpSp>
        <p:nvGrpSpPr>
          <p:cNvPr id="8" name="组合 7"/>
          <p:cNvGrpSpPr/>
          <p:nvPr/>
        </p:nvGrpSpPr>
        <p:grpSpPr>
          <a:xfrm>
            <a:off x="680720" y="1822450"/>
            <a:ext cx="3243580" cy="3166110"/>
            <a:chOff x="3345499" y="649968"/>
            <a:chExt cx="5156200" cy="5033283"/>
          </a:xfrm>
        </p:grpSpPr>
        <p:sp>
          <p:nvSpPr>
            <p:cNvPr id="9" name="Freeform 588"/>
            <p:cNvSpPr/>
            <p:nvPr/>
          </p:nvSpPr>
          <p:spPr bwMode="auto">
            <a:xfrm>
              <a:off x="3362326" y="3763963"/>
              <a:ext cx="5124450" cy="1919288"/>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a:gsLst>
                <a:gs pos="0">
                  <a:schemeClr val="accent4">
                    <a:alpha val="45000"/>
                  </a:schemeClr>
                </a:gs>
                <a:gs pos="73000">
                  <a:schemeClr val="accent1">
                    <a:lumMod val="89000"/>
                    <a:lumOff val="11000"/>
                  </a:schemeClr>
                </a:gs>
              </a:gsLst>
              <a:lin ang="5400000" scaled="0"/>
            </a:gradFill>
            <a:ln>
              <a:noFill/>
            </a:ln>
            <a:effectLst>
              <a:outerShdw blurRad="228600" dist="50800" dir="5400000" sx="104000" sy="104000" algn="ctr"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589"/>
            <p:cNvSpPr/>
            <p:nvPr/>
          </p:nvSpPr>
          <p:spPr bwMode="auto">
            <a:xfrm>
              <a:off x="3362326" y="3724276"/>
              <a:ext cx="5124450" cy="1917700"/>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flip="none" rotWithShape="1">
              <a:gsLst>
                <a:gs pos="100000">
                  <a:srgbClr val="1C5EE6">
                    <a:lumMod val="83000"/>
                    <a:lumOff val="17000"/>
                  </a:srgbClr>
                </a:gs>
                <a:gs pos="0">
                  <a:schemeClr val="accent3">
                    <a:lumMod val="92000"/>
                  </a:schemeClr>
                </a:gs>
                <a:gs pos="49000">
                  <a:schemeClr val="accent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11" name="Freeform 590"/>
            <p:cNvSpPr/>
            <p:nvPr/>
          </p:nvSpPr>
          <p:spPr bwMode="auto">
            <a:xfrm>
              <a:off x="3345499" y="2494439"/>
              <a:ext cx="5156200" cy="2986088"/>
            </a:xfrm>
            <a:custGeom>
              <a:avLst/>
              <a:gdLst>
                <a:gd name="T0" fmla="*/ 2809 w 2844"/>
                <a:gd name="T1" fmla="*/ 642 h 1647"/>
                <a:gd name="T2" fmla="*/ 2809 w 2844"/>
                <a:gd name="T3" fmla="*/ 715 h 1647"/>
                <a:gd name="T4" fmla="*/ 1239 w 2844"/>
                <a:gd name="T5" fmla="*/ 1627 h 1647"/>
                <a:gd name="T6" fmla="*/ 1112 w 2844"/>
                <a:gd name="T7" fmla="*/ 1627 h 1647"/>
                <a:gd name="T8" fmla="*/ 35 w 2844"/>
                <a:gd name="T9" fmla="*/ 1005 h 1647"/>
                <a:gd name="T10" fmla="*/ 35 w 2844"/>
                <a:gd name="T11" fmla="*/ 932 h 1647"/>
                <a:gd name="T12" fmla="*/ 1606 w 2844"/>
                <a:gd name="T13" fmla="*/ 20 h 1647"/>
                <a:gd name="T14" fmla="*/ 1732 w 2844"/>
                <a:gd name="T15" fmla="*/ 20 h 1647"/>
                <a:gd name="T16" fmla="*/ 2809 w 2844"/>
                <a:gd name="T17" fmla="*/ 64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4" h="1647">
                  <a:moveTo>
                    <a:pt x="2809" y="642"/>
                  </a:moveTo>
                  <a:cubicBezTo>
                    <a:pt x="2844" y="662"/>
                    <a:pt x="2844" y="695"/>
                    <a:pt x="2809" y="715"/>
                  </a:cubicBezTo>
                  <a:cubicBezTo>
                    <a:pt x="1239" y="1627"/>
                    <a:pt x="1239" y="1627"/>
                    <a:pt x="1239" y="1627"/>
                  </a:cubicBezTo>
                  <a:cubicBezTo>
                    <a:pt x="1204" y="1647"/>
                    <a:pt x="1147" y="1647"/>
                    <a:pt x="1112" y="1627"/>
                  </a:cubicBezTo>
                  <a:cubicBezTo>
                    <a:pt x="35" y="1005"/>
                    <a:pt x="35" y="1005"/>
                    <a:pt x="35" y="1005"/>
                  </a:cubicBezTo>
                  <a:cubicBezTo>
                    <a:pt x="0" y="985"/>
                    <a:pt x="0" y="952"/>
                    <a:pt x="35" y="932"/>
                  </a:cubicBezTo>
                  <a:cubicBezTo>
                    <a:pt x="1606" y="20"/>
                    <a:pt x="1606" y="20"/>
                    <a:pt x="1606" y="20"/>
                  </a:cubicBezTo>
                  <a:cubicBezTo>
                    <a:pt x="1640" y="0"/>
                    <a:pt x="1697" y="0"/>
                    <a:pt x="1732" y="20"/>
                  </a:cubicBezTo>
                  <a:lnTo>
                    <a:pt x="2809" y="642"/>
                  </a:lnTo>
                  <a:close/>
                </a:path>
              </a:pathLst>
            </a:custGeom>
            <a:gradFill flip="none" rotWithShape="1">
              <a:gsLst>
                <a:gs pos="98000">
                  <a:schemeClr val="accent3">
                    <a:lumMod val="97000"/>
                    <a:lumOff val="3000"/>
                  </a:schemeClr>
                </a:gs>
                <a:gs pos="0">
                  <a:schemeClr val="accent3">
                    <a:lumMod val="58000"/>
                    <a:lumOff val="42000"/>
                  </a:schemeClr>
                </a:gs>
                <a:gs pos="32000">
                  <a:schemeClr val="accent2"/>
                </a:gs>
              </a:gsLst>
              <a:lin ang="12000000" scaled="0"/>
              <a:tileRect/>
            </a:gradFill>
            <a:ln>
              <a:noFill/>
            </a:ln>
          </p:spPr>
          <p:txBody>
            <a:bodyPr vert="horz" wrap="square" lIns="91440" tIns="45720" rIns="91440" bIns="45720" numCol="1" anchor="t" anchorCtr="0" compatLnSpc="1"/>
            <a:lstStyle/>
            <a:p>
              <a:endParaRPr lang="zh-CN" altLang="en-US" dirty="0"/>
            </a:p>
          </p:txBody>
        </p:sp>
        <p:sp>
          <p:nvSpPr>
            <p:cNvPr id="12" name="Freeform 591"/>
            <p:cNvSpPr/>
            <p:nvPr/>
          </p:nvSpPr>
          <p:spPr bwMode="auto">
            <a:xfrm>
              <a:off x="3816351" y="2636838"/>
              <a:ext cx="4435475" cy="2574925"/>
            </a:xfrm>
            <a:custGeom>
              <a:avLst/>
              <a:gdLst>
                <a:gd name="T0" fmla="*/ 2439 w 2446"/>
                <a:gd name="T1" fmla="*/ 614 h 1420"/>
                <a:gd name="T2" fmla="*/ 2418 w 2446"/>
                <a:gd name="T3" fmla="*/ 635 h 1420"/>
                <a:gd name="T4" fmla="*/ 1097 w 2446"/>
                <a:gd name="T5" fmla="*/ 1402 h 1420"/>
                <a:gd name="T6" fmla="*/ 985 w 2446"/>
                <a:gd name="T7" fmla="*/ 1402 h 1420"/>
                <a:gd name="T8" fmla="*/ 28 w 2446"/>
                <a:gd name="T9" fmla="*/ 850 h 1420"/>
                <a:gd name="T10" fmla="*/ 7 w 2446"/>
                <a:gd name="T11" fmla="*/ 828 h 1420"/>
                <a:gd name="T12" fmla="*/ 28 w 2446"/>
                <a:gd name="T13" fmla="*/ 785 h 1420"/>
                <a:gd name="T14" fmla="*/ 1349 w 2446"/>
                <a:gd name="T15" fmla="*/ 18 h 1420"/>
                <a:gd name="T16" fmla="*/ 1461 w 2446"/>
                <a:gd name="T17" fmla="*/ 18 h 1420"/>
                <a:gd name="T18" fmla="*/ 2418 w 2446"/>
                <a:gd name="T19" fmla="*/ 570 h 1420"/>
                <a:gd name="T20" fmla="*/ 2439 w 2446"/>
                <a:gd name="T21" fmla="*/ 614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6" h="1420">
                  <a:moveTo>
                    <a:pt x="2439" y="614"/>
                  </a:moveTo>
                  <a:cubicBezTo>
                    <a:pt x="2436" y="621"/>
                    <a:pt x="2429" y="629"/>
                    <a:pt x="2418" y="635"/>
                  </a:cubicBezTo>
                  <a:cubicBezTo>
                    <a:pt x="1097" y="1402"/>
                    <a:pt x="1097" y="1402"/>
                    <a:pt x="1097" y="1402"/>
                  </a:cubicBezTo>
                  <a:cubicBezTo>
                    <a:pt x="1066" y="1420"/>
                    <a:pt x="1016" y="1420"/>
                    <a:pt x="985" y="1402"/>
                  </a:cubicBezTo>
                  <a:cubicBezTo>
                    <a:pt x="28" y="850"/>
                    <a:pt x="28" y="850"/>
                    <a:pt x="28" y="850"/>
                  </a:cubicBezTo>
                  <a:cubicBezTo>
                    <a:pt x="17" y="844"/>
                    <a:pt x="10" y="836"/>
                    <a:pt x="7" y="828"/>
                  </a:cubicBezTo>
                  <a:cubicBezTo>
                    <a:pt x="0" y="813"/>
                    <a:pt x="7" y="797"/>
                    <a:pt x="28" y="785"/>
                  </a:cubicBezTo>
                  <a:cubicBezTo>
                    <a:pt x="1349" y="18"/>
                    <a:pt x="1349" y="18"/>
                    <a:pt x="1349" y="18"/>
                  </a:cubicBezTo>
                  <a:cubicBezTo>
                    <a:pt x="1380" y="0"/>
                    <a:pt x="1430" y="0"/>
                    <a:pt x="1461" y="18"/>
                  </a:cubicBezTo>
                  <a:cubicBezTo>
                    <a:pt x="2418" y="570"/>
                    <a:pt x="2418" y="570"/>
                    <a:pt x="2418" y="570"/>
                  </a:cubicBezTo>
                  <a:cubicBezTo>
                    <a:pt x="2438" y="582"/>
                    <a:pt x="2446" y="599"/>
                    <a:pt x="2439" y="614"/>
                  </a:cubicBezTo>
                  <a:close/>
                </a:path>
              </a:pathLst>
            </a:custGeom>
            <a:solidFill>
              <a:schemeClr val="accent1">
                <a:lumMod val="75000"/>
                <a:alpha val="40000"/>
              </a:schemeClr>
            </a:solidFill>
            <a:ln>
              <a:noFill/>
            </a:ln>
          </p:spPr>
          <p:txBody>
            <a:bodyPr vert="horz" wrap="square" lIns="91440" tIns="45720" rIns="91440" bIns="45720" numCol="1" anchor="t" anchorCtr="0" compatLnSpc="1"/>
            <a:lstStyle/>
            <a:p>
              <a:endParaRPr lang="zh-CN" altLang="en-US" dirty="0"/>
            </a:p>
          </p:txBody>
        </p:sp>
        <p:sp>
          <p:nvSpPr>
            <p:cNvPr id="13" name="Freeform 592"/>
            <p:cNvSpPr/>
            <p:nvPr/>
          </p:nvSpPr>
          <p:spPr bwMode="auto">
            <a:xfrm>
              <a:off x="3829051" y="2676526"/>
              <a:ext cx="4410075" cy="2535238"/>
            </a:xfrm>
            <a:custGeom>
              <a:avLst/>
              <a:gdLst>
                <a:gd name="T0" fmla="*/ 2432 w 2432"/>
                <a:gd name="T1" fmla="*/ 592 h 1398"/>
                <a:gd name="T2" fmla="*/ 2411 w 2432"/>
                <a:gd name="T3" fmla="*/ 613 h 1398"/>
                <a:gd name="T4" fmla="*/ 2176 w 2432"/>
                <a:gd name="T5" fmla="*/ 749 h 1398"/>
                <a:gd name="T6" fmla="*/ 1090 w 2432"/>
                <a:gd name="T7" fmla="*/ 1380 h 1398"/>
                <a:gd name="T8" fmla="*/ 978 w 2432"/>
                <a:gd name="T9" fmla="*/ 1380 h 1398"/>
                <a:gd name="T10" fmla="*/ 594 w 2432"/>
                <a:gd name="T11" fmla="*/ 1159 h 1398"/>
                <a:gd name="T12" fmla="*/ 545 w 2432"/>
                <a:gd name="T13" fmla="*/ 1130 h 1398"/>
                <a:gd name="T14" fmla="*/ 21 w 2432"/>
                <a:gd name="T15" fmla="*/ 828 h 1398"/>
                <a:gd name="T16" fmla="*/ 0 w 2432"/>
                <a:gd name="T17" fmla="*/ 806 h 1398"/>
                <a:gd name="T18" fmla="*/ 21 w 2432"/>
                <a:gd name="T19" fmla="*/ 785 h 1398"/>
                <a:gd name="T20" fmla="*/ 640 w 2432"/>
                <a:gd name="T21" fmla="*/ 425 h 1398"/>
                <a:gd name="T22" fmla="*/ 821 w 2432"/>
                <a:gd name="T23" fmla="*/ 320 h 1398"/>
                <a:gd name="T24" fmla="*/ 1342 w 2432"/>
                <a:gd name="T25" fmla="*/ 18 h 1398"/>
                <a:gd name="T26" fmla="*/ 1454 w 2432"/>
                <a:gd name="T27" fmla="*/ 18 h 1398"/>
                <a:gd name="T28" fmla="*/ 2039 w 2432"/>
                <a:gd name="T29" fmla="*/ 356 h 1398"/>
                <a:gd name="T30" fmla="*/ 2411 w 2432"/>
                <a:gd name="T31" fmla="*/ 570 h 1398"/>
                <a:gd name="T32" fmla="*/ 2432 w 2432"/>
                <a:gd name="T33" fmla="*/ 59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2" h="1398">
                  <a:moveTo>
                    <a:pt x="2432" y="592"/>
                  </a:moveTo>
                  <a:cubicBezTo>
                    <a:pt x="2429" y="599"/>
                    <a:pt x="2422" y="607"/>
                    <a:pt x="2411" y="613"/>
                  </a:cubicBezTo>
                  <a:cubicBezTo>
                    <a:pt x="2176" y="749"/>
                    <a:pt x="2176" y="749"/>
                    <a:pt x="2176" y="749"/>
                  </a:cubicBezTo>
                  <a:cubicBezTo>
                    <a:pt x="1090" y="1380"/>
                    <a:pt x="1090" y="1380"/>
                    <a:pt x="1090" y="1380"/>
                  </a:cubicBezTo>
                  <a:cubicBezTo>
                    <a:pt x="1059" y="1398"/>
                    <a:pt x="1009" y="1398"/>
                    <a:pt x="978" y="1380"/>
                  </a:cubicBezTo>
                  <a:cubicBezTo>
                    <a:pt x="594" y="1159"/>
                    <a:pt x="594" y="1159"/>
                    <a:pt x="594" y="1159"/>
                  </a:cubicBezTo>
                  <a:cubicBezTo>
                    <a:pt x="545" y="1130"/>
                    <a:pt x="545" y="1130"/>
                    <a:pt x="545" y="1130"/>
                  </a:cubicBezTo>
                  <a:cubicBezTo>
                    <a:pt x="21" y="828"/>
                    <a:pt x="21" y="828"/>
                    <a:pt x="21" y="828"/>
                  </a:cubicBezTo>
                  <a:cubicBezTo>
                    <a:pt x="10" y="822"/>
                    <a:pt x="3" y="814"/>
                    <a:pt x="0" y="806"/>
                  </a:cubicBezTo>
                  <a:cubicBezTo>
                    <a:pt x="3" y="799"/>
                    <a:pt x="10" y="791"/>
                    <a:pt x="21" y="785"/>
                  </a:cubicBezTo>
                  <a:cubicBezTo>
                    <a:pt x="640" y="425"/>
                    <a:pt x="640" y="425"/>
                    <a:pt x="640" y="425"/>
                  </a:cubicBezTo>
                  <a:cubicBezTo>
                    <a:pt x="821" y="320"/>
                    <a:pt x="821" y="320"/>
                    <a:pt x="821" y="320"/>
                  </a:cubicBezTo>
                  <a:cubicBezTo>
                    <a:pt x="1342" y="18"/>
                    <a:pt x="1342" y="18"/>
                    <a:pt x="1342" y="18"/>
                  </a:cubicBezTo>
                  <a:cubicBezTo>
                    <a:pt x="1373" y="0"/>
                    <a:pt x="1423" y="0"/>
                    <a:pt x="1454" y="18"/>
                  </a:cubicBezTo>
                  <a:cubicBezTo>
                    <a:pt x="2039" y="356"/>
                    <a:pt x="2039" y="356"/>
                    <a:pt x="2039" y="356"/>
                  </a:cubicBezTo>
                  <a:cubicBezTo>
                    <a:pt x="2411" y="570"/>
                    <a:pt x="2411" y="570"/>
                    <a:pt x="2411" y="570"/>
                  </a:cubicBezTo>
                  <a:cubicBezTo>
                    <a:pt x="2422" y="576"/>
                    <a:pt x="2429" y="584"/>
                    <a:pt x="2432" y="592"/>
                  </a:cubicBezTo>
                  <a:close/>
                </a:path>
              </a:pathLst>
            </a:custGeom>
            <a:solidFill>
              <a:schemeClr val="accent6">
                <a:lumMod val="75000"/>
              </a:schemeClr>
            </a:solidFill>
            <a:ln>
              <a:noFill/>
            </a:ln>
          </p:spPr>
          <p:txBody>
            <a:bodyPr vert="horz" wrap="square" lIns="91440" tIns="45720" rIns="91440" bIns="45720" numCol="1" anchor="t" anchorCtr="0" compatLnSpc="1"/>
            <a:lstStyle/>
            <a:p>
              <a:endParaRPr lang="zh-CN" altLang="en-US" dirty="0"/>
            </a:p>
          </p:txBody>
        </p:sp>
        <p:sp>
          <p:nvSpPr>
            <p:cNvPr id="14" name="Freeform 593"/>
            <p:cNvSpPr/>
            <p:nvPr/>
          </p:nvSpPr>
          <p:spPr bwMode="auto">
            <a:xfrm>
              <a:off x="4219576" y="4859338"/>
              <a:ext cx="284163" cy="207963"/>
            </a:xfrm>
            <a:custGeom>
              <a:avLst/>
              <a:gdLst>
                <a:gd name="T0" fmla="*/ 0 w 179"/>
                <a:gd name="T1" fmla="*/ 0 h 131"/>
                <a:gd name="T2" fmla="*/ 0 w 179"/>
                <a:gd name="T3" fmla="*/ 27 h 131"/>
                <a:gd name="T4" fmla="*/ 179 w 179"/>
                <a:gd name="T5" fmla="*/ 131 h 131"/>
                <a:gd name="T6" fmla="*/ 179 w 179"/>
                <a:gd name="T7" fmla="*/ 104 h 131"/>
                <a:gd name="T8" fmla="*/ 0 w 179"/>
                <a:gd name="T9" fmla="*/ 0 h 131"/>
              </a:gdLst>
              <a:ahLst/>
              <a:cxnLst>
                <a:cxn ang="0">
                  <a:pos x="T0" y="T1"/>
                </a:cxn>
                <a:cxn ang="0">
                  <a:pos x="T2" y="T3"/>
                </a:cxn>
                <a:cxn ang="0">
                  <a:pos x="T4" y="T5"/>
                </a:cxn>
                <a:cxn ang="0">
                  <a:pos x="T6" y="T7"/>
                </a:cxn>
                <a:cxn ang="0">
                  <a:pos x="T8" y="T9"/>
                </a:cxn>
              </a:cxnLst>
              <a:rect l="0" t="0" r="r" b="b"/>
              <a:pathLst>
                <a:path w="179" h="131">
                  <a:moveTo>
                    <a:pt x="0" y="0"/>
                  </a:moveTo>
                  <a:lnTo>
                    <a:pt x="0" y="27"/>
                  </a:lnTo>
                  <a:lnTo>
                    <a:pt x="179" y="131"/>
                  </a:lnTo>
                  <a:lnTo>
                    <a:pt x="179" y="104"/>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5" name="Freeform 594"/>
            <p:cNvSpPr/>
            <p:nvPr/>
          </p:nvSpPr>
          <p:spPr bwMode="auto">
            <a:xfrm>
              <a:off x="4219576" y="4859338"/>
              <a:ext cx="36513" cy="42863"/>
            </a:xfrm>
            <a:custGeom>
              <a:avLst/>
              <a:gdLst>
                <a:gd name="T0" fmla="*/ 0 w 23"/>
                <a:gd name="T1" fmla="*/ 27 h 27"/>
                <a:gd name="T2" fmla="*/ 23 w 23"/>
                <a:gd name="T3" fmla="*/ 14 h 27"/>
                <a:gd name="T4" fmla="*/ 0 w 23"/>
                <a:gd name="T5" fmla="*/ 0 h 27"/>
                <a:gd name="T6" fmla="*/ 0 w 23"/>
                <a:gd name="T7" fmla="*/ 27 h 27"/>
              </a:gdLst>
              <a:ahLst/>
              <a:cxnLst>
                <a:cxn ang="0">
                  <a:pos x="T0" y="T1"/>
                </a:cxn>
                <a:cxn ang="0">
                  <a:pos x="T2" y="T3"/>
                </a:cxn>
                <a:cxn ang="0">
                  <a:pos x="T4" y="T5"/>
                </a:cxn>
                <a:cxn ang="0">
                  <a:pos x="T6" y="T7"/>
                </a:cxn>
              </a:cxnLst>
              <a:rect l="0" t="0" r="r" b="b"/>
              <a:pathLst>
                <a:path w="23" h="27">
                  <a:moveTo>
                    <a:pt x="0" y="27"/>
                  </a:moveTo>
                  <a:lnTo>
                    <a:pt x="23" y="14"/>
                  </a:lnTo>
                  <a:lnTo>
                    <a:pt x="0" y="0"/>
                  </a:lnTo>
                  <a:lnTo>
                    <a:pt x="0"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6" name="Freeform 595"/>
            <p:cNvSpPr/>
            <p:nvPr/>
          </p:nvSpPr>
          <p:spPr bwMode="auto">
            <a:xfrm>
              <a:off x="6915151" y="4575176"/>
              <a:ext cx="282575" cy="206375"/>
            </a:xfrm>
            <a:custGeom>
              <a:avLst/>
              <a:gdLst>
                <a:gd name="T0" fmla="*/ 178 w 178"/>
                <a:gd name="T1" fmla="*/ 0 h 130"/>
                <a:gd name="T2" fmla="*/ 178 w 178"/>
                <a:gd name="T3" fmla="*/ 27 h 130"/>
                <a:gd name="T4" fmla="*/ 0 w 178"/>
                <a:gd name="T5" fmla="*/ 130 h 130"/>
                <a:gd name="T6" fmla="*/ 0 w 178"/>
                <a:gd name="T7" fmla="*/ 104 h 130"/>
                <a:gd name="T8" fmla="*/ 178 w 178"/>
                <a:gd name="T9" fmla="*/ 0 h 130"/>
              </a:gdLst>
              <a:ahLst/>
              <a:cxnLst>
                <a:cxn ang="0">
                  <a:pos x="T0" y="T1"/>
                </a:cxn>
                <a:cxn ang="0">
                  <a:pos x="T2" y="T3"/>
                </a:cxn>
                <a:cxn ang="0">
                  <a:pos x="T4" y="T5"/>
                </a:cxn>
                <a:cxn ang="0">
                  <a:pos x="T6" y="T7"/>
                </a:cxn>
                <a:cxn ang="0">
                  <a:pos x="T8" y="T9"/>
                </a:cxn>
              </a:cxnLst>
              <a:rect l="0" t="0" r="r" b="b"/>
              <a:pathLst>
                <a:path w="178" h="130">
                  <a:moveTo>
                    <a:pt x="178" y="0"/>
                  </a:moveTo>
                  <a:lnTo>
                    <a:pt x="178" y="27"/>
                  </a:lnTo>
                  <a:lnTo>
                    <a:pt x="0" y="130"/>
                  </a:lnTo>
                  <a:lnTo>
                    <a:pt x="0" y="104"/>
                  </a:lnTo>
                  <a:lnTo>
                    <a:pt x="178"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7" name="Freeform 596"/>
            <p:cNvSpPr/>
            <p:nvPr/>
          </p:nvSpPr>
          <p:spPr bwMode="auto">
            <a:xfrm>
              <a:off x="7161214" y="4575176"/>
              <a:ext cx="36513" cy="42863"/>
            </a:xfrm>
            <a:custGeom>
              <a:avLst/>
              <a:gdLst>
                <a:gd name="T0" fmla="*/ 23 w 23"/>
                <a:gd name="T1" fmla="*/ 27 h 27"/>
                <a:gd name="T2" fmla="*/ 0 w 23"/>
                <a:gd name="T3" fmla="*/ 13 h 27"/>
                <a:gd name="T4" fmla="*/ 23 w 23"/>
                <a:gd name="T5" fmla="*/ 0 h 27"/>
                <a:gd name="T6" fmla="*/ 23 w 23"/>
                <a:gd name="T7" fmla="*/ 27 h 27"/>
              </a:gdLst>
              <a:ahLst/>
              <a:cxnLst>
                <a:cxn ang="0">
                  <a:pos x="T0" y="T1"/>
                </a:cxn>
                <a:cxn ang="0">
                  <a:pos x="T2" y="T3"/>
                </a:cxn>
                <a:cxn ang="0">
                  <a:pos x="T4" y="T5"/>
                </a:cxn>
                <a:cxn ang="0">
                  <a:pos x="T6" y="T7"/>
                </a:cxn>
              </a:cxnLst>
              <a:rect l="0" t="0" r="r" b="b"/>
              <a:pathLst>
                <a:path w="23" h="27">
                  <a:moveTo>
                    <a:pt x="23" y="27"/>
                  </a:moveTo>
                  <a:lnTo>
                    <a:pt x="0" y="13"/>
                  </a:lnTo>
                  <a:lnTo>
                    <a:pt x="23" y="0"/>
                  </a:lnTo>
                  <a:lnTo>
                    <a:pt x="23"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8" name="Freeform 597"/>
            <p:cNvSpPr/>
            <p:nvPr/>
          </p:nvSpPr>
          <p:spPr bwMode="auto">
            <a:xfrm>
              <a:off x="6688139" y="4786313"/>
              <a:ext cx="142875" cy="125413"/>
            </a:xfrm>
            <a:custGeom>
              <a:avLst/>
              <a:gdLst>
                <a:gd name="T0" fmla="*/ 90 w 90"/>
                <a:gd name="T1" fmla="*/ 0 h 79"/>
                <a:gd name="T2" fmla="*/ 90 w 90"/>
                <a:gd name="T3" fmla="*/ 28 h 79"/>
                <a:gd name="T4" fmla="*/ 0 w 90"/>
                <a:gd name="T5" fmla="*/ 79 h 79"/>
                <a:gd name="T6" fmla="*/ 0 w 90"/>
                <a:gd name="T7" fmla="*/ 52 h 79"/>
                <a:gd name="T8" fmla="*/ 90 w 90"/>
                <a:gd name="T9" fmla="*/ 0 h 79"/>
              </a:gdLst>
              <a:ahLst/>
              <a:cxnLst>
                <a:cxn ang="0">
                  <a:pos x="T0" y="T1"/>
                </a:cxn>
                <a:cxn ang="0">
                  <a:pos x="T2" y="T3"/>
                </a:cxn>
                <a:cxn ang="0">
                  <a:pos x="T4" y="T5"/>
                </a:cxn>
                <a:cxn ang="0">
                  <a:pos x="T6" y="T7"/>
                </a:cxn>
                <a:cxn ang="0">
                  <a:pos x="T8" y="T9"/>
                </a:cxn>
              </a:cxnLst>
              <a:rect l="0" t="0" r="r" b="b"/>
              <a:pathLst>
                <a:path w="90" h="79">
                  <a:moveTo>
                    <a:pt x="90" y="0"/>
                  </a:moveTo>
                  <a:lnTo>
                    <a:pt x="90" y="28"/>
                  </a:lnTo>
                  <a:lnTo>
                    <a:pt x="0" y="79"/>
                  </a:lnTo>
                  <a:lnTo>
                    <a:pt x="0" y="52"/>
                  </a:lnTo>
                  <a:lnTo>
                    <a:pt x="90"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9" name="Freeform 598"/>
            <p:cNvSpPr/>
            <p:nvPr/>
          </p:nvSpPr>
          <p:spPr bwMode="auto">
            <a:xfrm>
              <a:off x="6792914" y="4786313"/>
              <a:ext cx="38100" cy="44450"/>
            </a:xfrm>
            <a:custGeom>
              <a:avLst/>
              <a:gdLst>
                <a:gd name="T0" fmla="*/ 24 w 24"/>
                <a:gd name="T1" fmla="*/ 28 h 28"/>
                <a:gd name="T2" fmla="*/ 0 w 24"/>
                <a:gd name="T3" fmla="*/ 14 h 28"/>
                <a:gd name="T4" fmla="*/ 24 w 24"/>
                <a:gd name="T5" fmla="*/ 0 h 28"/>
                <a:gd name="T6" fmla="*/ 24 w 24"/>
                <a:gd name="T7" fmla="*/ 28 h 28"/>
              </a:gdLst>
              <a:ahLst/>
              <a:cxnLst>
                <a:cxn ang="0">
                  <a:pos x="T0" y="T1"/>
                </a:cxn>
                <a:cxn ang="0">
                  <a:pos x="T2" y="T3"/>
                </a:cxn>
                <a:cxn ang="0">
                  <a:pos x="T4" y="T5"/>
                </a:cxn>
                <a:cxn ang="0">
                  <a:pos x="T6" y="T7"/>
                </a:cxn>
              </a:cxnLst>
              <a:rect l="0" t="0" r="r" b="b"/>
              <a:pathLst>
                <a:path w="24" h="28">
                  <a:moveTo>
                    <a:pt x="24" y="28"/>
                  </a:moveTo>
                  <a:lnTo>
                    <a:pt x="0" y="14"/>
                  </a:lnTo>
                  <a:lnTo>
                    <a:pt x="24" y="0"/>
                  </a:lnTo>
                  <a:lnTo>
                    <a:pt x="24" y="28"/>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0" name="Freeform 599"/>
            <p:cNvSpPr/>
            <p:nvPr/>
          </p:nvSpPr>
          <p:spPr bwMode="auto">
            <a:xfrm>
              <a:off x="4389439" y="4683126"/>
              <a:ext cx="230188" cy="134938"/>
            </a:xfrm>
            <a:custGeom>
              <a:avLst/>
              <a:gdLst>
                <a:gd name="T0" fmla="*/ 104 w 127"/>
                <a:gd name="T1" fmla="*/ 13 h 74"/>
                <a:gd name="T2" fmla="*/ 104 w 127"/>
                <a:gd name="T3" fmla="*/ 61 h 74"/>
                <a:gd name="T4" fmla="*/ 22 w 127"/>
                <a:gd name="T5" fmla="*/ 61 h 74"/>
                <a:gd name="T6" fmla="*/ 22 w 127"/>
                <a:gd name="T7" fmla="*/ 13 h 74"/>
                <a:gd name="T8" fmla="*/ 104 w 127"/>
                <a:gd name="T9" fmla="*/ 13 h 74"/>
              </a:gdLst>
              <a:ahLst/>
              <a:cxnLst>
                <a:cxn ang="0">
                  <a:pos x="T0" y="T1"/>
                </a:cxn>
                <a:cxn ang="0">
                  <a:pos x="T2" y="T3"/>
                </a:cxn>
                <a:cxn ang="0">
                  <a:pos x="T4" y="T5"/>
                </a:cxn>
                <a:cxn ang="0">
                  <a:pos x="T6" y="T7"/>
                </a:cxn>
                <a:cxn ang="0">
                  <a:pos x="T8" y="T9"/>
                </a:cxn>
              </a:cxnLst>
              <a:rect l="0" t="0" r="r" b="b"/>
              <a:pathLst>
                <a:path w="127" h="74">
                  <a:moveTo>
                    <a:pt x="104" y="13"/>
                  </a:moveTo>
                  <a:cubicBezTo>
                    <a:pt x="127" y="26"/>
                    <a:pt x="127" y="47"/>
                    <a:pt x="104" y="61"/>
                  </a:cubicBezTo>
                  <a:cubicBezTo>
                    <a:pt x="82" y="74"/>
                    <a:pt x="45" y="74"/>
                    <a:pt x="22" y="61"/>
                  </a:cubicBezTo>
                  <a:cubicBezTo>
                    <a:pt x="0" y="47"/>
                    <a:pt x="0" y="26"/>
                    <a:pt x="22" y="13"/>
                  </a:cubicBezTo>
                  <a:cubicBezTo>
                    <a:pt x="45" y="0"/>
                    <a:pt x="81" y="0"/>
                    <a:pt x="104" y="13"/>
                  </a:cubicBez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600"/>
            <p:cNvSpPr/>
            <p:nvPr/>
          </p:nvSpPr>
          <p:spPr bwMode="auto">
            <a:xfrm>
              <a:off x="7315201" y="3081338"/>
              <a:ext cx="80963" cy="46038"/>
            </a:xfrm>
            <a:custGeom>
              <a:avLst/>
              <a:gdLst>
                <a:gd name="T0" fmla="*/ 36 w 44"/>
                <a:gd name="T1" fmla="*/ 5 h 26"/>
                <a:gd name="T2" fmla="*/ 36 w 44"/>
                <a:gd name="T3" fmla="*/ 21 h 26"/>
                <a:gd name="T4" fmla="*/ 8 w 44"/>
                <a:gd name="T5" fmla="*/ 21 h 26"/>
                <a:gd name="T6" fmla="*/ 7 w 44"/>
                <a:gd name="T7" fmla="*/ 5 h 26"/>
                <a:gd name="T8" fmla="*/ 36 w 44"/>
                <a:gd name="T9" fmla="*/ 5 h 26"/>
              </a:gdLst>
              <a:ahLst/>
              <a:cxnLst>
                <a:cxn ang="0">
                  <a:pos x="T0" y="T1"/>
                </a:cxn>
                <a:cxn ang="0">
                  <a:pos x="T2" y="T3"/>
                </a:cxn>
                <a:cxn ang="0">
                  <a:pos x="T4" y="T5"/>
                </a:cxn>
                <a:cxn ang="0">
                  <a:pos x="T6" y="T7"/>
                </a:cxn>
                <a:cxn ang="0">
                  <a:pos x="T8" y="T9"/>
                </a:cxn>
              </a:cxnLst>
              <a:rect l="0" t="0" r="r" b="b"/>
              <a:pathLst>
                <a:path w="44" h="26">
                  <a:moveTo>
                    <a:pt x="36" y="5"/>
                  </a:moveTo>
                  <a:cubicBezTo>
                    <a:pt x="44" y="9"/>
                    <a:pt x="44" y="17"/>
                    <a:pt x="36" y="21"/>
                  </a:cubicBezTo>
                  <a:cubicBezTo>
                    <a:pt x="28" y="26"/>
                    <a:pt x="16" y="26"/>
                    <a:pt x="8" y="21"/>
                  </a:cubicBezTo>
                  <a:cubicBezTo>
                    <a:pt x="0" y="17"/>
                    <a:pt x="0" y="9"/>
                    <a:pt x="7" y="5"/>
                  </a:cubicBezTo>
                  <a:cubicBezTo>
                    <a:pt x="15" y="0"/>
                    <a:pt x="28" y="0"/>
                    <a:pt x="36" y="5"/>
                  </a:cubicBezTo>
                  <a:close/>
                </a:path>
              </a:pathLst>
            </a:custGeom>
            <a:solidFill>
              <a:srgbClr val="9AAD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01"/>
            <p:cNvSpPr/>
            <p:nvPr/>
          </p:nvSpPr>
          <p:spPr bwMode="auto">
            <a:xfrm>
              <a:off x="4438651" y="4713288"/>
              <a:ext cx="130175" cy="76200"/>
            </a:xfrm>
            <a:custGeom>
              <a:avLst/>
              <a:gdLst>
                <a:gd name="T0" fmla="*/ 59 w 72"/>
                <a:gd name="T1" fmla="*/ 7 h 42"/>
                <a:gd name="T2" fmla="*/ 59 w 72"/>
                <a:gd name="T3" fmla="*/ 34 h 42"/>
                <a:gd name="T4" fmla="*/ 13 w 72"/>
                <a:gd name="T5" fmla="*/ 34 h 42"/>
                <a:gd name="T6" fmla="*/ 13 w 72"/>
                <a:gd name="T7" fmla="*/ 7 h 42"/>
                <a:gd name="T8" fmla="*/ 59 w 72"/>
                <a:gd name="T9" fmla="*/ 7 h 42"/>
              </a:gdLst>
              <a:ahLst/>
              <a:cxnLst>
                <a:cxn ang="0">
                  <a:pos x="T0" y="T1"/>
                </a:cxn>
                <a:cxn ang="0">
                  <a:pos x="T2" y="T3"/>
                </a:cxn>
                <a:cxn ang="0">
                  <a:pos x="T4" y="T5"/>
                </a:cxn>
                <a:cxn ang="0">
                  <a:pos x="T6" y="T7"/>
                </a:cxn>
                <a:cxn ang="0">
                  <a:pos x="T8" y="T9"/>
                </a:cxn>
              </a:cxnLst>
              <a:rect l="0" t="0" r="r" b="b"/>
              <a:pathLst>
                <a:path w="72" h="42">
                  <a:moveTo>
                    <a:pt x="59" y="7"/>
                  </a:moveTo>
                  <a:cubicBezTo>
                    <a:pt x="72" y="15"/>
                    <a:pt x="72" y="27"/>
                    <a:pt x="59" y="34"/>
                  </a:cubicBezTo>
                  <a:cubicBezTo>
                    <a:pt x="47" y="42"/>
                    <a:pt x="26" y="42"/>
                    <a:pt x="13" y="34"/>
                  </a:cubicBezTo>
                  <a:cubicBezTo>
                    <a:pt x="1" y="27"/>
                    <a:pt x="0" y="15"/>
                    <a:pt x="13" y="7"/>
                  </a:cubicBezTo>
                  <a:cubicBezTo>
                    <a:pt x="26" y="0"/>
                    <a:pt x="47" y="0"/>
                    <a:pt x="59" y="7"/>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3" name="Freeform 602"/>
            <p:cNvSpPr/>
            <p:nvPr/>
          </p:nvSpPr>
          <p:spPr bwMode="auto">
            <a:xfrm>
              <a:off x="5792789" y="2741613"/>
              <a:ext cx="1169988" cy="676275"/>
            </a:xfrm>
            <a:custGeom>
              <a:avLst/>
              <a:gdLst>
                <a:gd name="T0" fmla="*/ 737 w 737"/>
                <a:gd name="T1" fmla="*/ 214 h 426"/>
                <a:gd name="T2" fmla="*/ 369 w 737"/>
                <a:gd name="T3" fmla="*/ 426 h 426"/>
                <a:gd name="T4" fmla="*/ 0 w 737"/>
                <a:gd name="T5" fmla="*/ 214 h 426"/>
                <a:gd name="T6" fmla="*/ 366 w 737"/>
                <a:gd name="T7" fmla="*/ 0 h 426"/>
                <a:gd name="T8" fmla="*/ 737 w 737"/>
                <a:gd name="T9" fmla="*/ 214 h 426"/>
              </a:gdLst>
              <a:ahLst/>
              <a:cxnLst>
                <a:cxn ang="0">
                  <a:pos x="T0" y="T1"/>
                </a:cxn>
                <a:cxn ang="0">
                  <a:pos x="T2" y="T3"/>
                </a:cxn>
                <a:cxn ang="0">
                  <a:pos x="T4" y="T5"/>
                </a:cxn>
                <a:cxn ang="0">
                  <a:pos x="T6" y="T7"/>
                </a:cxn>
                <a:cxn ang="0">
                  <a:pos x="T8" y="T9"/>
                </a:cxn>
              </a:cxnLst>
              <a:rect l="0" t="0" r="r" b="b"/>
              <a:pathLst>
                <a:path w="737" h="426">
                  <a:moveTo>
                    <a:pt x="737" y="214"/>
                  </a:moveTo>
                  <a:lnTo>
                    <a:pt x="369" y="426"/>
                  </a:lnTo>
                  <a:lnTo>
                    <a:pt x="0" y="214"/>
                  </a:lnTo>
                  <a:lnTo>
                    <a:pt x="366" y="0"/>
                  </a:lnTo>
                  <a:lnTo>
                    <a:pt x="737" y="214"/>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4" name="Freeform 604"/>
            <p:cNvSpPr/>
            <p:nvPr/>
          </p:nvSpPr>
          <p:spPr bwMode="auto">
            <a:xfrm>
              <a:off x="6499226" y="3149601"/>
              <a:ext cx="1631950" cy="944563"/>
            </a:xfrm>
            <a:custGeom>
              <a:avLst/>
              <a:gdLst>
                <a:gd name="T0" fmla="*/ 1028 w 1028"/>
                <a:gd name="T1" fmla="*/ 383 h 595"/>
                <a:gd name="T2" fmla="*/ 662 w 1028"/>
                <a:gd name="T3" fmla="*/ 595 h 595"/>
                <a:gd name="T4" fmla="*/ 0 w 1028"/>
                <a:gd name="T5" fmla="*/ 214 h 595"/>
                <a:gd name="T6" fmla="*/ 367 w 1028"/>
                <a:gd name="T7" fmla="*/ 0 h 595"/>
                <a:gd name="T8" fmla="*/ 1028 w 1028"/>
                <a:gd name="T9" fmla="*/ 383 h 595"/>
              </a:gdLst>
              <a:ahLst/>
              <a:cxnLst>
                <a:cxn ang="0">
                  <a:pos x="T0" y="T1"/>
                </a:cxn>
                <a:cxn ang="0">
                  <a:pos x="T2" y="T3"/>
                </a:cxn>
                <a:cxn ang="0">
                  <a:pos x="T4" y="T5"/>
                </a:cxn>
                <a:cxn ang="0">
                  <a:pos x="T6" y="T7"/>
                </a:cxn>
                <a:cxn ang="0">
                  <a:pos x="T8" y="T9"/>
                </a:cxn>
              </a:cxnLst>
              <a:rect l="0" t="0" r="r" b="b"/>
              <a:pathLst>
                <a:path w="1028" h="595">
                  <a:moveTo>
                    <a:pt x="1028" y="383"/>
                  </a:moveTo>
                  <a:lnTo>
                    <a:pt x="662" y="595"/>
                  </a:lnTo>
                  <a:lnTo>
                    <a:pt x="0" y="214"/>
                  </a:lnTo>
                  <a:lnTo>
                    <a:pt x="367" y="0"/>
                  </a:lnTo>
                  <a:lnTo>
                    <a:pt x="1028" y="38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5" name="Freeform 605"/>
            <p:cNvSpPr/>
            <p:nvPr/>
          </p:nvSpPr>
          <p:spPr bwMode="auto">
            <a:xfrm>
              <a:off x="5199064" y="3133726"/>
              <a:ext cx="1084263" cy="627063"/>
            </a:xfrm>
            <a:custGeom>
              <a:avLst/>
              <a:gdLst>
                <a:gd name="T0" fmla="*/ 683 w 683"/>
                <a:gd name="T1" fmla="*/ 212 h 395"/>
                <a:gd name="T2" fmla="*/ 370 w 683"/>
                <a:gd name="T3" fmla="*/ 395 h 395"/>
                <a:gd name="T4" fmla="*/ 0 w 683"/>
                <a:gd name="T5" fmla="*/ 181 h 395"/>
                <a:gd name="T6" fmla="*/ 314 w 683"/>
                <a:gd name="T7" fmla="*/ 0 h 395"/>
                <a:gd name="T8" fmla="*/ 683 w 683"/>
                <a:gd name="T9" fmla="*/ 212 h 395"/>
              </a:gdLst>
              <a:ahLst/>
              <a:cxnLst>
                <a:cxn ang="0">
                  <a:pos x="T0" y="T1"/>
                </a:cxn>
                <a:cxn ang="0">
                  <a:pos x="T2" y="T3"/>
                </a:cxn>
                <a:cxn ang="0">
                  <a:pos x="T4" y="T5"/>
                </a:cxn>
                <a:cxn ang="0">
                  <a:pos x="T6" y="T7"/>
                </a:cxn>
                <a:cxn ang="0">
                  <a:pos x="T8" y="T9"/>
                </a:cxn>
              </a:cxnLst>
              <a:rect l="0" t="0" r="r" b="b"/>
              <a:pathLst>
                <a:path w="683" h="395">
                  <a:moveTo>
                    <a:pt x="683" y="212"/>
                  </a:moveTo>
                  <a:lnTo>
                    <a:pt x="370" y="395"/>
                  </a:lnTo>
                  <a:lnTo>
                    <a:pt x="0" y="181"/>
                  </a:lnTo>
                  <a:lnTo>
                    <a:pt x="314" y="0"/>
                  </a:lnTo>
                  <a:lnTo>
                    <a:pt x="683" y="212"/>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6" name="Freeform 607"/>
            <p:cNvSpPr/>
            <p:nvPr/>
          </p:nvSpPr>
          <p:spPr bwMode="auto">
            <a:xfrm>
              <a:off x="4624389" y="4294188"/>
              <a:ext cx="865188" cy="500063"/>
            </a:xfrm>
            <a:custGeom>
              <a:avLst/>
              <a:gdLst>
                <a:gd name="T0" fmla="*/ 545 w 545"/>
                <a:gd name="T1" fmla="*/ 133 h 315"/>
                <a:gd name="T2" fmla="*/ 231 w 545"/>
                <a:gd name="T3" fmla="*/ 315 h 315"/>
                <a:gd name="T4" fmla="*/ 0 w 545"/>
                <a:gd name="T5" fmla="*/ 181 h 315"/>
                <a:gd name="T6" fmla="*/ 313 w 545"/>
                <a:gd name="T7" fmla="*/ 0 h 315"/>
                <a:gd name="T8" fmla="*/ 545 w 545"/>
                <a:gd name="T9" fmla="*/ 133 h 315"/>
              </a:gdLst>
              <a:ahLst/>
              <a:cxnLst>
                <a:cxn ang="0">
                  <a:pos x="T0" y="T1"/>
                </a:cxn>
                <a:cxn ang="0">
                  <a:pos x="T2" y="T3"/>
                </a:cxn>
                <a:cxn ang="0">
                  <a:pos x="T4" y="T5"/>
                </a:cxn>
                <a:cxn ang="0">
                  <a:pos x="T6" y="T7"/>
                </a:cxn>
                <a:cxn ang="0">
                  <a:pos x="T8" y="T9"/>
                </a:cxn>
              </a:cxnLst>
              <a:rect l="0" t="0" r="r" b="b"/>
              <a:pathLst>
                <a:path w="545" h="315">
                  <a:moveTo>
                    <a:pt x="545" y="133"/>
                  </a:moveTo>
                  <a:lnTo>
                    <a:pt x="231" y="315"/>
                  </a:lnTo>
                  <a:lnTo>
                    <a:pt x="0" y="181"/>
                  </a:lnTo>
                  <a:lnTo>
                    <a:pt x="313" y="0"/>
                  </a:lnTo>
                  <a:lnTo>
                    <a:pt x="545" y="13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7" name="Freeform 608"/>
            <p:cNvSpPr/>
            <p:nvPr/>
          </p:nvSpPr>
          <p:spPr bwMode="auto">
            <a:xfrm>
              <a:off x="6372226" y="3810001"/>
              <a:ext cx="1084263" cy="627063"/>
            </a:xfrm>
            <a:custGeom>
              <a:avLst/>
              <a:gdLst>
                <a:gd name="T0" fmla="*/ 683 w 683"/>
                <a:gd name="T1" fmla="*/ 213 h 395"/>
                <a:gd name="T2" fmla="*/ 369 w 683"/>
                <a:gd name="T3" fmla="*/ 395 h 395"/>
                <a:gd name="T4" fmla="*/ 0 w 683"/>
                <a:gd name="T5" fmla="*/ 182 h 395"/>
                <a:gd name="T6" fmla="*/ 313 w 683"/>
                <a:gd name="T7" fmla="*/ 0 h 395"/>
                <a:gd name="T8" fmla="*/ 683 w 683"/>
                <a:gd name="T9" fmla="*/ 213 h 395"/>
              </a:gdLst>
              <a:ahLst/>
              <a:cxnLst>
                <a:cxn ang="0">
                  <a:pos x="T0" y="T1"/>
                </a:cxn>
                <a:cxn ang="0">
                  <a:pos x="T2" y="T3"/>
                </a:cxn>
                <a:cxn ang="0">
                  <a:pos x="T4" y="T5"/>
                </a:cxn>
                <a:cxn ang="0">
                  <a:pos x="T6" y="T7"/>
                </a:cxn>
                <a:cxn ang="0">
                  <a:pos x="T8" y="T9"/>
                </a:cxn>
              </a:cxnLst>
              <a:rect l="0" t="0" r="r" b="b"/>
              <a:pathLst>
                <a:path w="683" h="395">
                  <a:moveTo>
                    <a:pt x="683" y="213"/>
                  </a:moveTo>
                  <a:lnTo>
                    <a:pt x="369" y="395"/>
                  </a:lnTo>
                  <a:lnTo>
                    <a:pt x="0" y="182"/>
                  </a:lnTo>
                  <a:lnTo>
                    <a:pt x="313" y="0"/>
                  </a:lnTo>
                  <a:lnTo>
                    <a:pt x="683" y="21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8" name="Freeform 609"/>
            <p:cNvSpPr/>
            <p:nvPr/>
          </p:nvSpPr>
          <p:spPr bwMode="auto">
            <a:xfrm>
              <a:off x="5911851" y="3544888"/>
              <a:ext cx="838200" cy="485775"/>
            </a:xfrm>
            <a:custGeom>
              <a:avLst/>
              <a:gdLst>
                <a:gd name="T0" fmla="*/ 528 w 528"/>
                <a:gd name="T1" fmla="*/ 123 h 306"/>
                <a:gd name="T2" fmla="*/ 215 w 528"/>
                <a:gd name="T3" fmla="*/ 306 h 306"/>
                <a:gd name="T4" fmla="*/ 0 w 528"/>
                <a:gd name="T5" fmla="*/ 182 h 306"/>
                <a:gd name="T6" fmla="*/ 314 w 528"/>
                <a:gd name="T7" fmla="*/ 0 h 306"/>
                <a:gd name="T8" fmla="*/ 528 w 528"/>
                <a:gd name="T9" fmla="*/ 123 h 306"/>
              </a:gdLst>
              <a:ahLst/>
              <a:cxnLst>
                <a:cxn ang="0">
                  <a:pos x="T0" y="T1"/>
                </a:cxn>
                <a:cxn ang="0">
                  <a:pos x="T2" y="T3"/>
                </a:cxn>
                <a:cxn ang="0">
                  <a:pos x="T4" y="T5"/>
                </a:cxn>
                <a:cxn ang="0">
                  <a:pos x="T6" y="T7"/>
                </a:cxn>
                <a:cxn ang="0">
                  <a:pos x="T8" y="T9"/>
                </a:cxn>
              </a:cxnLst>
              <a:rect l="0" t="0" r="r" b="b"/>
              <a:pathLst>
                <a:path w="528" h="306">
                  <a:moveTo>
                    <a:pt x="528" y="123"/>
                  </a:moveTo>
                  <a:lnTo>
                    <a:pt x="215" y="306"/>
                  </a:lnTo>
                  <a:lnTo>
                    <a:pt x="0" y="182"/>
                  </a:lnTo>
                  <a:lnTo>
                    <a:pt x="314" y="0"/>
                  </a:lnTo>
                  <a:lnTo>
                    <a:pt x="528" y="12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29" name="Freeform 610"/>
            <p:cNvSpPr/>
            <p:nvPr/>
          </p:nvSpPr>
          <p:spPr bwMode="auto">
            <a:xfrm>
              <a:off x="5259389" y="3884613"/>
              <a:ext cx="1628775" cy="939800"/>
            </a:xfrm>
            <a:custGeom>
              <a:avLst/>
              <a:gdLst>
                <a:gd name="T0" fmla="*/ 1026 w 1026"/>
                <a:gd name="T1" fmla="*/ 380 h 592"/>
                <a:gd name="T2" fmla="*/ 658 w 1026"/>
                <a:gd name="T3" fmla="*/ 592 h 592"/>
                <a:gd name="T4" fmla="*/ 0 w 1026"/>
                <a:gd name="T5" fmla="*/ 212 h 592"/>
                <a:gd name="T6" fmla="*/ 367 w 1026"/>
                <a:gd name="T7" fmla="*/ 0 h 592"/>
                <a:gd name="T8" fmla="*/ 1026 w 1026"/>
                <a:gd name="T9" fmla="*/ 380 h 592"/>
              </a:gdLst>
              <a:ahLst/>
              <a:cxnLst>
                <a:cxn ang="0">
                  <a:pos x="T0" y="T1"/>
                </a:cxn>
                <a:cxn ang="0">
                  <a:pos x="T2" y="T3"/>
                </a:cxn>
                <a:cxn ang="0">
                  <a:pos x="T4" y="T5"/>
                </a:cxn>
                <a:cxn ang="0">
                  <a:pos x="T6" y="T7"/>
                </a:cxn>
                <a:cxn ang="0">
                  <a:pos x="T8" y="T9"/>
                </a:cxn>
              </a:cxnLst>
              <a:rect l="0" t="0" r="r" b="b"/>
              <a:pathLst>
                <a:path w="1026" h="592">
                  <a:moveTo>
                    <a:pt x="1026" y="380"/>
                  </a:moveTo>
                  <a:lnTo>
                    <a:pt x="658" y="592"/>
                  </a:lnTo>
                  <a:lnTo>
                    <a:pt x="0" y="212"/>
                  </a:lnTo>
                  <a:lnTo>
                    <a:pt x="367" y="0"/>
                  </a:lnTo>
                  <a:lnTo>
                    <a:pt x="1026" y="380"/>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30" name="Freeform 612"/>
            <p:cNvSpPr/>
            <p:nvPr/>
          </p:nvSpPr>
          <p:spPr bwMode="auto">
            <a:xfrm>
              <a:off x="4064001" y="3884613"/>
              <a:ext cx="687388" cy="398463"/>
            </a:xfrm>
            <a:custGeom>
              <a:avLst/>
              <a:gdLst>
                <a:gd name="T0" fmla="*/ 433 w 433"/>
                <a:gd name="T1" fmla="*/ 125 h 251"/>
                <a:gd name="T2" fmla="*/ 217 w 433"/>
                <a:gd name="T3" fmla="*/ 251 h 251"/>
                <a:gd name="T4" fmla="*/ 0 w 433"/>
                <a:gd name="T5" fmla="*/ 125 h 251"/>
                <a:gd name="T6" fmla="*/ 216 w 433"/>
                <a:gd name="T7" fmla="*/ 0 h 251"/>
                <a:gd name="T8" fmla="*/ 433 w 433"/>
                <a:gd name="T9" fmla="*/ 125 h 251"/>
              </a:gdLst>
              <a:ahLst/>
              <a:cxnLst>
                <a:cxn ang="0">
                  <a:pos x="T0" y="T1"/>
                </a:cxn>
                <a:cxn ang="0">
                  <a:pos x="T2" y="T3"/>
                </a:cxn>
                <a:cxn ang="0">
                  <a:pos x="T4" y="T5"/>
                </a:cxn>
                <a:cxn ang="0">
                  <a:pos x="T6" y="T7"/>
                </a:cxn>
                <a:cxn ang="0">
                  <a:pos x="T8" y="T9"/>
                </a:cxn>
              </a:cxnLst>
              <a:rect l="0" t="0" r="r" b="b"/>
              <a:pathLst>
                <a:path w="433" h="251">
                  <a:moveTo>
                    <a:pt x="433" y="125"/>
                  </a:moveTo>
                  <a:lnTo>
                    <a:pt x="217" y="251"/>
                  </a:lnTo>
                  <a:lnTo>
                    <a:pt x="0" y="125"/>
                  </a:lnTo>
                  <a:lnTo>
                    <a:pt x="216" y="0"/>
                  </a:lnTo>
                  <a:lnTo>
                    <a:pt x="433" y="12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31" name="Freeform 613"/>
            <p:cNvSpPr/>
            <p:nvPr/>
          </p:nvSpPr>
          <p:spPr bwMode="auto">
            <a:xfrm>
              <a:off x="4506914" y="4206876"/>
              <a:ext cx="271463" cy="157163"/>
            </a:xfrm>
            <a:custGeom>
              <a:avLst/>
              <a:gdLst>
                <a:gd name="T0" fmla="*/ 124 w 150"/>
                <a:gd name="T1" fmla="*/ 16 h 87"/>
                <a:gd name="T2" fmla="*/ 124 w 150"/>
                <a:gd name="T3" fmla="*/ 72 h 87"/>
                <a:gd name="T4" fmla="*/ 27 w 150"/>
                <a:gd name="T5" fmla="*/ 72 h 87"/>
                <a:gd name="T6" fmla="*/ 27 w 150"/>
                <a:gd name="T7" fmla="*/ 16 h 87"/>
                <a:gd name="T8" fmla="*/ 124 w 150"/>
                <a:gd name="T9" fmla="*/ 16 h 87"/>
              </a:gdLst>
              <a:ahLst/>
              <a:cxnLst>
                <a:cxn ang="0">
                  <a:pos x="T0" y="T1"/>
                </a:cxn>
                <a:cxn ang="0">
                  <a:pos x="T2" y="T3"/>
                </a:cxn>
                <a:cxn ang="0">
                  <a:pos x="T4" y="T5"/>
                </a:cxn>
                <a:cxn ang="0">
                  <a:pos x="T6" y="T7"/>
                </a:cxn>
                <a:cxn ang="0">
                  <a:pos x="T8" y="T9"/>
                </a:cxn>
              </a:cxnLst>
              <a:rect l="0" t="0" r="r" b="b"/>
              <a:pathLst>
                <a:path w="150" h="87">
                  <a:moveTo>
                    <a:pt x="124" y="16"/>
                  </a:moveTo>
                  <a:cubicBezTo>
                    <a:pt x="150" y="31"/>
                    <a:pt x="150" y="56"/>
                    <a:pt x="124" y="72"/>
                  </a:cubicBezTo>
                  <a:cubicBezTo>
                    <a:pt x="97" y="87"/>
                    <a:pt x="54" y="87"/>
                    <a:pt x="27" y="72"/>
                  </a:cubicBezTo>
                  <a:cubicBezTo>
                    <a:pt x="1" y="56"/>
                    <a:pt x="0" y="31"/>
                    <a:pt x="27" y="16"/>
                  </a:cubicBezTo>
                  <a:cubicBezTo>
                    <a:pt x="54" y="0"/>
                    <a:pt x="97" y="0"/>
                    <a:pt x="124" y="16"/>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32" name="Freeform 617"/>
            <p:cNvSpPr/>
            <p:nvPr/>
          </p:nvSpPr>
          <p:spPr bwMode="auto">
            <a:xfrm>
              <a:off x="6972301" y="3998913"/>
              <a:ext cx="315913" cy="180975"/>
            </a:xfrm>
            <a:custGeom>
              <a:avLst/>
              <a:gdLst>
                <a:gd name="T0" fmla="*/ 143 w 174"/>
                <a:gd name="T1" fmla="*/ 18 h 100"/>
                <a:gd name="T2" fmla="*/ 143 w 174"/>
                <a:gd name="T3" fmla="*/ 82 h 100"/>
                <a:gd name="T4" fmla="*/ 31 w 174"/>
                <a:gd name="T5" fmla="*/ 82 h 100"/>
                <a:gd name="T6" fmla="*/ 31 w 174"/>
                <a:gd name="T7" fmla="*/ 18 h 100"/>
                <a:gd name="T8" fmla="*/ 143 w 174"/>
                <a:gd name="T9" fmla="*/ 18 h 100"/>
              </a:gdLst>
              <a:ahLst/>
              <a:cxnLst>
                <a:cxn ang="0">
                  <a:pos x="T0" y="T1"/>
                </a:cxn>
                <a:cxn ang="0">
                  <a:pos x="T2" y="T3"/>
                </a:cxn>
                <a:cxn ang="0">
                  <a:pos x="T4" y="T5"/>
                </a:cxn>
                <a:cxn ang="0">
                  <a:pos x="T6" y="T7"/>
                </a:cxn>
                <a:cxn ang="0">
                  <a:pos x="T8" y="T9"/>
                </a:cxn>
              </a:cxnLst>
              <a:rect l="0" t="0" r="r" b="b"/>
              <a:pathLst>
                <a:path w="174" h="100">
                  <a:moveTo>
                    <a:pt x="143" y="18"/>
                  </a:moveTo>
                  <a:cubicBezTo>
                    <a:pt x="174" y="36"/>
                    <a:pt x="174" y="65"/>
                    <a:pt x="143" y="82"/>
                  </a:cubicBezTo>
                  <a:cubicBezTo>
                    <a:pt x="113" y="100"/>
                    <a:pt x="62" y="100"/>
                    <a:pt x="31" y="82"/>
                  </a:cubicBezTo>
                  <a:cubicBezTo>
                    <a:pt x="0" y="65"/>
                    <a:pt x="0" y="36"/>
                    <a:pt x="31" y="18"/>
                  </a:cubicBezTo>
                  <a:cubicBezTo>
                    <a:pt x="62" y="0"/>
                    <a:pt x="112" y="0"/>
                    <a:pt x="143" y="18"/>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33" name="Freeform 618"/>
            <p:cNvSpPr/>
            <p:nvPr/>
          </p:nvSpPr>
          <p:spPr bwMode="auto">
            <a:xfrm>
              <a:off x="7004051" y="4014788"/>
              <a:ext cx="255588" cy="147638"/>
            </a:xfrm>
            <a:custGeom>
              <a:avLst/>
              <a:gdLst>
                <a:gd name="T0" fmla="*/ 116 w 141"/>
                <a:gd name="T1" fmla="*/ 15 h 82"/>
                <a:gd name="T2" fmla="*/ 116 w 141"/>
                <a:gd name="T3" fmla="*/ 67 h 82"/>
                <a:gd name="T4" fmla="*/ 25 w 141"/>
                <a:gd name="T5" fmla="*/ 67 h 82"/>
                <a:gd name="T6" fmla="*/ 25 w 141"/>
                <a:gd name="T7" fmla="*/ 15 h 82"/>
                <a:gd name="T8" fmla="*/ 116 w 141"/>
                <a:gd name="T9" fmla="*/ 15 h 82"/>
              </a:gdLst>
              <a:ahLst/>
              <a:cxnLst>
                <a:cxn ang="0">
                  <a:pos x="T0" y="T1"/>
                </a:cxn>
                <a:cxn ang="0">
                  <a:pos x="T2" y="T3"/>
                </a:cxn>
                <a:cxn ang="0">
                  <a:pos x="T4" y="T5"/>
                </a:cxn>
                <a:cxn ang="0">
                  <a:pos x="T6" y="T7"/>
                </a:cxn>
                <a:cxn ang="0">
                  <a:pos x="T8" y="T9"/>
                </a:cxn>
              </a:cxnLst>
              <a:rect l="0" t="0" r="r" b="b"/>
              <a:pathLst>
                <a:path w="141" h="82">
                  <a:moveTo>
                    <a:pt x="116" y="15"/>
                  </a:moveTo>
                  <a:cubicBezTo>
                    <a:pt x="141" y="29"/>
                    <a:pt x="141" y="53"/>
                    <a:pt x="116" y="67"/>
                  </a:cubicBezTo>
                  <a:cubicBezTo>
                    <a:pt x="91" y="82"/>
                    <a:pt x="50" y="82"/>
                    <a:pt x="25" y="67"/>
                  </a:cubicBezTo>
                  <a:cubicBezTo>
                    <a:pt x="0" y="53"/>
                    <a:pt x="0" y="29"/>
                    <a:pt x="25" y="15"/>
                  </a:cubicBezTo>
                  <a:cubicBezTo>
                    <a:pt x="50" y="0"/>
                    <a:pt x="90" y="0"/>
                    <a:pt x="116" y="15"/>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 name="Freeform 621"/>
            <p:cNvSpPr/>
            <p:nvPr/>
          </p:nvSpPr>
          <p:spPr bwMode="auto">
            <a:xfrm>
              <a:off x="7092951" y="3708401"/>
              <a:ext cx="309563" cy="252413"/>
            </a:xfrm>
            <a:custGeom>
              <a:avLst/>
              <a:gdLst>
                <a:gd name="T0" fmla="*/ 0 w 195"/>
                <a:gd name="T1" fmla="*/ 0 h 159"/>
                <a:gd name="T2" fmla="*/ 0 w 195"/>
                <a:gd name="T3" fmla="*/ 45 h 159"/>
                <a:gd name="T4" fmla="*/ 195 w 195"/>
                <a:gd name="T5" fmla="*/ 159 h 159"/>
                <a:gd name="T6" fmla="*/ 194 w 195"/>
                <a:gd name="T7" fmla="*/ 114 h 159"/>
                <a:gd name="T8" fmla="*/ 0 w 195"/>
                <a:gd name="T9" fmla="*/ 0 h 159"/>
              </a:gdLst>
              <a:ahLst/>
              <a:cxnLst>
                <a:cxn ang="0">
                  <a:pos x="T0" y="T1"/>
                </a:cxn>
                <a:cxn ang="0">
                  <a:pos x="T2" y="T3"/>
                </a:cxn>
                <a:cxn ang="0">
                  <a:pos x="T4" y="T5"/>
                </a:cxn>
                <a:cxn ang="0">
                  <a:pos x="T6" y="T7"/>
                </a:cxn>
                <a:cxn ang="0">
                  <a:pos x="T8" y="T9"/>
                </a:cxn>
              </a:cxnLst>
              <a:rect l="0" t="0" r="r" b="b"/>
              <a:pathLst>
                <a:path w="195" h="159">
                  <a:moveTo>
                    <a:pt x="0" y="0"/>
                  </a:moveTo>
                  <a:lnTo>
                    <a:pt x="0" y="45"/>
                  </a:lnTo>
                  <a:lnTo>
                    <a:pt x="195" y="159"/>
                  </a:lnTo>
                  <a:lnTo>
                    <a:pt x="194" y="11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622"/>
            <p:cNvSpPr/>
            <p:nvPr/>
          </p:nvSpPr>
          <p:spPr bwMode="auto">
            <a:xfrm>
              <a:off x="7400926" y="3763963"/>
              <a:ext cx="217488" cy="196850"/>
            </a:xfrm>
            <a:custGeom>
              <a:avLst/>
              <a:gdLst>
                <a:gd name="T0" fmla="*/ 0 w 137"/>
                <a:gd name="T1" fmla="*/ 79 h 124"/>
                <a:gd name="T2" fmla="*/ 1 w 137"/>
                <a:gd name="T3" fmla="*/ 124 h 124"/>
                <a:gd name="T4" fmla="*/ 137 w 137"/>
                <a:gd name="T5" fmla="*/ 46 h 124"/>
                <a:gd name="T6" fmla="*/ 137 w 137"/>
                <a:gd name="T7" fmla="*/ 0 h 124"/>
                <a:gd name="T8" fmla="*/ 0 w 137"/>
                <a:gd name="T9" fmla="*/ 79 h 124"/>
              </a:gdLst>
              <a:ahLst/>
              <a:cxnLst>
                <a:cxn ang="0">
                  <a:pos x="T0" y="T1"/>
                </a:cxn>
                <a:cxn ang="0">
                  <a:pos x="T2" y="T3"/>
                </a:cxn>
                <a:cxn ang="0">
                  <a:pos x="T4" y="T5"/>
                </a:cxn>
                <a:cxn ang="0">
                  <a:pos x="T6" y="T7"/>
                </a:cxn>
                <a:cxn ang="0">
                  <a:pos x="T8" y="T9"/>
                </a:cxn>
              </a:cxnLst>
              <a:rect l="0" t="0" r="r" b="b"/>
              <a:pathLst>
                <a:path w="137" h="124">
                  <a:moveTo>
                    <a:pt x="0" y="79"/>
                  </a:moveTo>
                  <a:lnTo>
                    <a:pt x="1" y="124"/>
                  </a:lnTo>
                  <a:lnTo>
                    <a:pt x="137" y="46"/>
                  </a:lnTo>
                  <a:lnTo>
                    <a:pt x="137" y="0"/>
                  </a:lnTo>
                  <a:lnTo>
                    <a:pt x="0" y="7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623"/>
            <p:cNvSpPr/>
            <p:nvPr/>
          </p:nvSpPr>
          <p:spPr bwMode="auto">
            <a:xfrm>
              <a:off x="7092951" y="3584576"/>
              <a:ext cx="525463" cy="304800"/>
            </a:xfrm>
            <a:custGeom>
              <a:avLst/>
              <a:gdLst>
                <a:gd name="T0" fmla="*/ 0 w 331"/>
                <a:gd name="T1" fmla="*/ 78 h 192"/>
                <a:gd name="T2" fmla="*/ 194 w 331"/>
                <a:gd name="T3" fmla="*/ 192 h 192"/>
                <a:gd name="T4" fmla="*/ 331 w 331"/>
                <a:gd name="T5" fmla="*/ 113 h 192"/>
                <a:gd name="T6" fmla="*/ 136 w 331"/>
                <a:gd name="T7" fmla="*/ 0 h 192"/>
                <a:gd name="T8" fmla="*/ 0 w 331"/>
                <a:gd name="T9" fmla="*/ 78 h 192"/>
              </a:gdLst>
              <a:ahLst/>
              <a:cxnLst>
                <a:cxn ang="0">
                  <a:pos x="T0" y="T1"/>
                </a:cxn>
                <a:cxn ang="0">
                  <a:pos x="T2" y="T3"/>
                </a:cxn>
                <a:cxn ang="0">
                  <a:pos x="T4" y="T5"/>
                </a:cxn>
                <a:cxn ang="0">
                  <a:pos x="T6" y="T7"/>
                </a:cxn>
                <a:cxn ang="0">
                  <a:pos x="T8" y="T9"/>
                </a:cxn>
              </a:cxnLst>
              <a:rect l="0" t="0" r="r" b="b"/>
              <a:pathLst>
                <a:path w="331" h="192">
                  <a:moveTo>
                    <a:pt x="0" y="78"/>
                  </a:moveTo>
                  <a:lnTo>
                    <a:pt x="194" y="192"/>
                  </a:lnTo>
                  <a:lnTo>
                    <a:pt x="331" y="113"/>
                  </a:lnTo>
                  <a:lnTo>
                    <a:pt x="136" y="0"/>
                  </a:lnTo>
                  <a:lnTo>
                    <a:pt x="0" y="78"/>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624"/>
            <p:cNvSpPr/>
            <p:nvPr/>
          </p:nvSpPr>
          <p:spPr bwMode="auto">
            <a:xfrm>
              <a:off x="7159626" y="3005138"/>
              <a:ext cx="230188" cy="854075"/>
            </a:xfrm>
            <a:custGeom>
              <a:avLst/>
              <a:gdLst>
                <a:gd name="T0" fmla="*/ 0 w 145"/>
                <a:gd name="T1" fmla="*/ 0 h 538"/>
                <a:gd name="T2" fmla="*/ 0 w 145"/>
                <a:gd name="T3" fmla="*/ 453 h 538"/>
                <a:gd name="T4" fmla="*/ 145 w 145"/>
                <a:gd name="T5" fmla="*/ 538 h 538"/>
                <a:gd name="T6" fmla="*/ 145 w 145"/>
                <a:gd name="T7" fmla="*/ 84 h 538"/>
                <a:gd name="T8" fmla="*/ 0 w 145"/>
                <a:gd name="T9" fmla="*/ 0 h 538"/>
              </a:gdLst>
              <a:ahLst/>
              <a:cxnLst>
                <a:cxn ang="0">
                  <a:pos x="T0" y="T1"/>
                </a:cxn>
                <a:cxn ang="0">
                  <a:pos x="T2" y="T3"/>
                </a:cxn>
                <a:cxn ang="0">
                  <a:pos x="T4" y="T5"/>
                </a:cxn>
                <a:cxn ang="0">
                  <a:pos x="T6" y="T7"/>
                </a:cxn>
                <a:cxn ang="0">
                  <a:pos x="T8" y="T9"/>
                </a:cxn>
              </a:cxnLst>
              <a:rect l="0" t="0" r="r" b="b"/>
              <a:pathLst>
                <a:path w="145" h="538">
                  <a:moveTo>
                    <a:pt x="0" y="0"/>
                  </a:moveTo>
                  <a:lnTo>
                    <a:pt x="0" y="453"/>
                  </a:lnTo>
                  <a:lnTo>
                    <a:pt x="145" y="53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625"/>
            <p:cNvSpPr/>
            <p:nvPr/>
          </p:nvSpPr>
          <p:spPr bwMode="auto">
            <a:xfrm>
              <a:off x="7389814" y="3046413"/>
              <a:ext cx="161925" cy="812800"/>
            </a:xfrm>
            <a:custGeom>
              <a:avLst/>
              <a:gdLst>
                <a:gd name="T0" fmla="*/ 0 w 102"/>
                <a:gd name="T1" fmla="*/ 58 h 512"/>
                <a:gd name="T2" fmla="*/ 0 w 102"/>
                <a:gd name="T3" fmla="*/ 512 h 512"/>
                <a:gd name="T4" fmla="*/ 102 w 102"/>
                <a:gd name="T5" fmla="*/ 452 h 512"/>
                <a:gd name="T6" fmla="*/ 102 w 102"/>
                <a:gd name="T7" fmla="*/ 0 h 512"/>
                <a:gd name="T8" fmla="*/ 0 w 102"/>
                <a:gd name="T9" fmla="*/ 58 h 512"/>
              </a:gdLst>
              <a:ahLst/>
              <a:cxnLst>
                <a:cxn ang="0">
                  <a:pos x="T0" y="T1"/>
                </a:cxn>
                <a:cxn ang="0">
                  <a:pos x="T2" y="T3"/>
                </a:cxn>
                <a:cxn ang="0">
                  <a:pos x="T4" y="T5"/>
                </a:cxn>
                <a:cxn ang="0">
                  <a:pos x="T6" y="T7"/>
                </a:cxn>
                <a:cxn ang="0">
                  <a:pos x="T8" y="T9"/>
                </a:cxn>
              </a:cxnLst>
              <a:rect l="0" t="0" r="r" b="b"/>
              <a:pathLst>
                <a:path w="102" h="512">
                  <a:moveTo>
                    <a:pt x="0" y="58"/>
                  </a:moveTo>
                  <a:lnTo>
                    <a:pt x="0" y="512"/>
                  </a:lnTo>
                  <a:lnTo>
                    <a:pt x="102" y="452"/>
                  </a:lnTo>
                  <a:lnTo>
                    <a:pt x="102" y="0"/>
                  </a:lnTo>
                  <a:lnTo>
                    <a:pt x="0" y="58"/>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39" name="Freeform 626"/>
            <p:cNvSpPr/>
            <p:nvPr/>
          </p:nvSpPr>
          <p:spPr bwMode="auto">
            <a:xfrm>
              <a:off x="7159626" y="2911476"/>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27"/>
            <p:cNvSpPr/>
            <p:nvPr/>
          </p:nvSpPr>
          <p:spPr bwMode="auto">
            <a:xfrm>
              <a:off x="7107239" y="2911476"/>
              <a:ext cx="292100" cy="238125"/>
            </a:xfrm>
            <a:custGeom>
              <a:avLst/>
              <a:gdLst>
                <a:gd name="T0" fmla="*/ 0 w 184"/>
                <a:gd name="T1" fmla="*/ 0 h 150"/>
                <a:gd name="T2" fmla="*/ 1 w 184"/>
                <a:gd name="T3" fmla="*/ 44 h 150"/>
                <a:gd name="T4" fmla="*/ 184 w 184"/>
                <a:gd name="T5" fmla="*/ 150 h 150"/>
                <a:gd name="T6" fmla="*/ 184 w 184"/>
                <a:gd name="T7" fmla="*/ 108 h 150"/>
                <a:gd name="T8" fmla="*/ 0 w 184"/>
                <a:gd name="T9" fmla="*/ 0 h 150"/>
              </a:gdLst>
              <a:ahLst/>
              <a:cxnLst>
                <a:cxn ang="0">
                  <a:pos x="T0" y="T1"/>
                </a:cxn>
                <a:cxn ang="0">
                  <a:pos x="T2" y="T3"/>
                </a:cxn>
                <a:cxn ang="0">
                  <a:pos x="T4" y="T5"/>
                </a:cxn>
                <a:cxn ang="0">
                  <a:pos x="T6" y="T7"/>
                </a:cxn>
                <a:cxn ang="0">
                  <a:pos x="T8" y="T9"/>
                </a:cxn>
              </a:cxnLst>
              <a:rect l="0" t="0" r="r" b="b"/>
              <a:pathLst>
                <a:path w="184" h="150">
                  <a:moveTo>
                    <a:pt x="0" y="0"/>
                  </a:moveTo>
                  <a:lnTo>
                    <a:pt x="1" y="44"/>
                  </a:lnTo>
                  <a:lnTo>
                    <a:pt x="184" y="150"/>
                  </a:lnTo>
                  <a:lnTo>
                    <a:pt x="184" y="108"/>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628"/>
            <p:cNvSpPr/>
            <p:nvPr/>
          </p:nvSpPr>
          <p:spPr bwMode="auto">
            <a:xfrm>
              <a:off x="7399339" y="2965451"/>
              <a:ext cx="203200" cy="184150"/>
            </a:xfrm>
            <a:custGeom>
              <a:avLst/>
              <a:gdLst>
                <a:gd name="T0" fmla="*/ 0 w 128"/>
                <a:gd name="T1" fmla="*/ 74 h 116"/>
                <a:gd name="T2" fmla="*/ 0 w 128"/>
                <a:gd name="T3" fmla="*/ 116 h 116"/>
                <a:gd name="T4" fmla="*/ 128 w 128"/>
                <a:gd name="T5" fmla="*/ 43 h 116"/>
                <a:gd name="T6" fmla="*/ 128 w 128"/>
                <a:gd name="T7" fmla="*/ 0 h 116"/>
                <a:gd name="T8" fmla="*/ 0 w 128"/>
                <a:gd name="T9" fmla="*/ 74 h 116"/>
              </a:gdLst>
              <a:ahLst/>
              <a:cxnLst>
                <a:cxn ang="0">
                  <a:pos x="T0" y="T1"/>
                </a:cxn>
                <a:cxn ang="0">
                  <a:pos x="T2" y="T3"/>
                </a:cxn>
                <a:cxn ang="0">
                  <a:pos x="T4" y="T5"/>
                </a:cxn>
                <a:cxn ang="0">
                  <a:pos x="T6" y="T7"/>
                </a:cxn>
                <a:cxn ang="0">
                  <a:pos x="T8" y="T9"/>
                </a:cxn>
              </a:cxnLst>
              <a:rect l="0" t="0" r="r" b="b"/>
              <a:pathLst>
                <a:path w="128" h="116">
                  <a:moveTo>
                    <a:pt x="0" y="74"/>
                  </a:moveTo>
                  <a:lnTo>
                    <a:pt x="0" y="116"/>
                  </a:lnTo>
                  <a:lnTo>
                    <a:pt x="128" y="43"/>
                  </a:lnTo>
                  <a:lnTo>
                    <a:pt x="128" y="0"/>
                  </a:lnTo>
                  <a:lnTo>
                    <a:pt x="0" y="7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29"/>
            <p:cNvSpPr/>
            <p:nvPr/>
          </p:nvSpPr>
          <p:spPr bwMode="auto">
            <a:xfrm>
              <a:off x="7107239" y="2795588"/>
              <a:ext cx="495300" cy="287338"/>
            </a:xfrm>
            <a:custGeom>
              <a:avLst/>
              <a:gdLst>
                <a:gd name="T0" fmla="*/ 0 w 312"/>
                <a:gd name="T1" fmla="*/ 73 h 181"/>
                <a:gd name="T2" fmla="*/ 184 w 312"/>
                <a:gd name="T3" fmla="*/ 181 h 181"/>
                <a:gd name="T4" fmla="*/ 312 w 312"/>
                <a:gd name="T5" fmla="*/ 107 h 181"/>
                <a:gd name="T6" fmla="*/ 129 w 312"/>
                <a:gd name="T7" fmla="*/ 0 h 181"/>
                <a:gd name="T8" fmla="*/ 0 w 312"/>
                <a:gd name="T9" fmla="*/ 73 h 181"/>
              </a:gdLst>
              <a:ahLst/>
              <a:cxnLst>
                <a:cxn ang="0">
                  <a:pos x="T0" y="T1"/>
                </a:cxn>
                <a:cxn ang="0">
                  <a:pos x="T2" y="T3"/>
                </a:cxn>
                <a:cxn ang="0">
                  <a:pos x="T4" y="T5"/>
                </a:cxn>
                <a:cxn ang="0">
                  <a:pos x="T6" y="T7"/>
                </a:cxn>
                <a:cxn ang="0">
                  <a:pos x="T8" y="T9"/>
                </a:cxn>
              </a:cxnLst>
              <a:rect l="0" t="0" r="r" b="b"/>
              <a:pathLst>
                <a:path w="312" h="181">
                  <a:moveTo>
                    <a:pt x="0" y="73"/>
                  </a:moveTo>
                  <a:lnTo>
                    <a:pt x="184" y="181"/>
                  </a:lnTo>
                  <a:lnTo>
                    <a:pt x="312" y="107"/>
                  </a:lnTo>
                  <a:lnTo>
                    <a:pt x="129" y="0"/>
                  </a:lnTo>
                  <a:lnTo>
                    <a:pt x="0" y="7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630"/>
            <p:cNvSpPr/>
            <p:nvPr/>
          </p:nvSpPr>
          <p:spPr bwMode="auto">
            <a:xfrm>
              <a:off x="7159626" y="2863851"/>
              <a:ext cx="230188" cy="187325"/>
            </a:xfrm>
            <a:custGeom>
              <a:avLst/>
              <a:gdLst>
                <a:gd name="T0" fmla="*/ 0 w 145"/>
                <a:gd name="T1" fmla="*/ 0 h 118"/>
                <a:gd name="T2" fmla="*/ 0 w 145"/>
                <a:gd name="T3" fmla="*/ 34 h 118"/>
                <a:gd name="T4" fmla="*/ 145 w 145"/>
                <a:gd name="T5" fmla="*/ 118 h 118"/>
                <a:gd name="T6" fmla="*/ 145 w 145"/>
                <a:gd name="T7" fmla="*/ 84 h 118"/>
                <a:gd name="T8" fmla="*/ 0 w 145"/>
                <a:gd name="T9" fmla="*/ 0 h 118"/>
              </a:gdLst>
              <a:ahLst/>
              <a:cxnLst>
                <a:cxn ang="0">
                  <a:pos x="T0" y="T1"/>
                </a:cxn>
                <a:cxn ang="0">
                  <a:pos x="T2" y="T3"/>
                </a:cxn>
                <a:cxn ang="0">
                  <a:pos x="T4" y="T5"/>
                </a:cxn>
                <a:cxn ang="0">
                  <a:pos x="T6" y="T7"/>
                </a:cxn>
                <a:cxn ang="0">
                  <a:pos x="T8" y="T9"/>
                </a:cxn>
              </a:cxnLst>
              <a:rect l="0" t="0" r="r" b="b"/>
              <a:pathLst>
                <a:path w="145" h="118">
                  <a:moveTo>
                    <a:pt x="0" y="0"/>
                  </a:moveTo>
                  <a:lnTo>
                    <a:pt x="0" y="34"/>
                  </a:lnTo>
                  <a:lnTo>
                    <a:pt x="145" y="11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4" name="Freeform 631"/>
            <p:cNvSpPr/>
            <p:nvPr/>
          </p:nvSpPr>
          <p:spPr bwMode="auto">
            <a:xfrm>
              <a:off x="7389814" y="2905126"/>
              <a:ext cx="161925" cy="146050"/>
            </a:xfrm>
            <a:custGeom>
              <a:avLst/>
              <a:gdLst>
                <a:gd name="T0" fmla="*/ 0 w 102"/>
                <a:gd name="T1" fmla="*/ 58 h 92"/>
                <a:gd name="T2" fmla="*/ 0 w 102"/>
                <a:gd name="T3" fmla="*/ 92 h 92"/>
                <a:gd name="T4" fmla="*/ 102 w 102"/>
                <a:gd name="T5" fmla="*/ 34 h 92"/>
                <a:gd name="T6" fmla="*/ 102 w 102"/>
                <a:gd name="T7" fmla="*/ 0 h 92"/>
                <a:gd name="T8" fmla="*/ 0 w 102"/>
                <a:gd name="T9" fmla="*/ 58 h 92"/>
              </a:gdLst>
              <a:ahLst/>
              <a:cxnLst>
                <a:cxn ang="0">
                  <a:pos x="T0" y="T1"/>
                </a:cxn>
                <a:cxn ang="0">
                  <a:pos x="T2" y="T3"/>
                </a:cxn>
                <a:cxn ang="0">
                  <a:pos x="T4" y="T5"/>
                </a:cxn>
                <a:cxn ang="0">
                  <a:pos x="T6" y="T7"/>
                </a:cxn>
                <a:cxn ang="0">
                  <a:pos x="T8" y="T9"/>
                </a:cxn>
              </a:cxnLst>
              <a:rect l="0" t="0" r="r" b="b"/>
              <a:pathLst>
                <a:path w="102" h="92">
                  <a:moveTo>
                    <a:pt x="0" y="58"/>
                  </a:moveTo>
                  <a:lnTo>
                    <a:pt x="0" y="92"/>
                  </a:lnTo>
                  <a:lnTo>
                    <a:pt x="102" y="34"/>
                  </a:lnTo>
                  <a:lnTo>
                    <a:pt x="102" y="0"/>
                  </a:lnTo>
                  <a:lnTo>
                    <a:pt x="0" y="5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632"/>
            <p:cNvSpPr/>
            <p:nvPr/>
          </p:nvSpPr>
          <p:spPr bwMode="auto">
            <a:xfrm>
              <a:off x="7159626" y="2770188"/>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46" name="Freeform 633"/>
            <p:cNvSpPr/>
            <p:nvPr/>
          </p:nvSpPr>
          <p:spPr bwMode="auto">
            <a:xfrm>
              <a:off x="7272339" y="2841626"/>
              <a:ext cx="82550" cy="93663"/>
            </a:xfrm>
            <a:custGeom>
              <a:avLst/>
              <a:gdLst>
                <a:gd name="T0" fmla="*/ 0 w 52"/>
                <a:gd name="T1" fmla="*/ 0 h 59"/>
                <a:gd name="T2" fmla="*/ 0 w 52"/>
                <a:gd name="T3" fmla="*/ 30 h 59"/>
                <a:gd name="T4" fmla="*/ 52 w 52"/>
                <a:gd name="T5" fmla="*/ 59 h 59"/>
                <a:gd name="T6" fmla="*/ 52 w 52"/>
                <a:gd name="T7" fmla="*/ 31 h 59"/>
                <a:gd name="T8" fmla="*/ 0 w 52"/>
                <a:gd name="T9" fmla="*/ 0 h 59"/>
              </a:gdLst>
              <a:ahLst/>
              <a:cxnLst>
                <a:cxn ang="0">
                  <a:pos x="T0" y="T1"/>
                </a:cxn>
                <a:cxn ang="0">
                  <a:pos x="T2" y="T3"/>
                </a:cxn>
                <a:cxn ang="0">
                  <a:pos x="T4" y="T5"/>
                </a:cxn>
                <a:cxn ang="0">
                  <a:pos x="T6" y="T7"/>
                </a:cxn>
                <a:cxn ang="0">
                  <a:pos x="T8" y="T9"/>
                </a:cxn>
              </a:cxnLst>
              <a:rect l="0" t="0" r="r" b="b"/>
              <a:pathLst>
                <a:path w="52" h="59">
                  <a:moveTo>
                    <a:pt x="0" y="0"/>
                  </a:moveTo>
                  <a:lnTo>
                    <a:pt x="0" y="30"/>
                  </a:lnTo>
                  <a:lnTo>
                    <a:pt x="52" y="59"/>
                  </a:lnTo>
                  <a:lnTo>
                    <a:pt x="52" y="31"/>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7" name="Freeform 634"/>
            <p:cNvSpPr/>
            <p:nvPr/>
          </p:nvSpPr>
          <p:spPr bwMode="auto">
            <a:xfrm>
              <a:off x="7354889" y="2841626"/>
              <a:ext cx="84138" cy="93663"/>
            </a:xfrm>
            <a:custGeom>
              <a:avLst/>
              <a:gdLst>
                <a:gd name="T0" fmla="*/ 0 w 53"/>
                <a:gd name="T1" fmla="*/ 31 h 59"/>
                <a:gd name="T2" fmla="*/ 0 w 53"/>
                <a:gd name="T3" fmla="*/ 59 h 59"/>
                <a:gd name="T4" fmla="*/ 53 w 53"/>
                <a:gd name="T5" fmla="*/ 30 h 59"/>
                <a:gd name="T6" fmla="*/ 53 w 53"/>
                <a:gd name="T7" fmla="*/ 0 h 59"/>
                <a:gd name="T8" fmla="*/ 0 w 53"/>
                <a:gd name="T9" fmla="*/ 31 h 59"/>
              </a:gdLst>
              <a:ahLst/>
              <a:cxnLst>
                <a:cxn ang="0">
                  <a:pos x="T0" y="T1"/>
                </a:cxn>
                <a:cxn ang="0">
                  <a:pos x="T2" y="T3"/>
                </a:cxn>
                <a:cxn ang="0">
                  <a:pos x="T4" y="T5"/>
                </a:cxn>
                <a:cxn ang="0">
                  <a:pos x="T6" y="T7"/>
                </a:cxn>
                <a:cxn ang="0">
                  <a:pos x="T8" y="T9"/>
                </a:cxn>
              </a:cxnLst>
              <a:rect l="0" t="0" r="r" b="b"/>
              <a:pathLst>
                <a:path w="53" h="59">
                  <a:moveTo>
                    <a:pt x="0" y="31"/>
                  </a:moveTo>
                  <a:lnTo>
                    <a:pt x="0" y="59"/>
                  </a:lnTo>
                  <a:lnTo>
                    <a:pt x="53" y="30"/>
                  </a:lnTo>
                  <a:lnTo>
                    <a:pt x="53" y="0"/>
                  </a:lnTo>
                  <a:lnTo>
                    <a:pt x="0" y="31"/>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35"/>
            <p:cNvSpPr/>
            <p:nvPr/>
          </p:nvSpPr>
          <p:spPr bwMode="auto">
            <a:xfrm>
              <a:off x="7272339" y="2792413"/>
              <a:ext cx="166688" cy="98425"/>
            </a:xfrm>
            <a:custGeom>
              <a:avLst/>
              <a:gdLst>
                <a:gd name="T0" fmla="*/ 0 w 105"/>
                <a:gd name="T1" fmla="*/ 31 h 62"/>
                <a:gd name="T2" fmla="*/ 52 w 105"/>
                <a:gd name="T3" fmla="*/ 62 h 62"/>
                <a:gd name="T4" fmla="*/ 105 w 105"/>
                <a:gd name="T5" fmla="*/ 31 h 62"/>
                <a:gd name="T6" fmla="*/ 52 w 105"/>
                <a:gd name="T7" fmla="*/ 0 h 62"/>
                <a:gd name="T8" fmla="*/ 0 w 105"/>
                <a:gd name="T9" fmla="*/ 31 h 62"/>
              </a:gdLst>
              <a:ahLst/>
              <a:cxnLst>
                <a:cxn ang="0">
                  <a:pos x="T0" y="T1"/>
                </a:cxn>
                <a:cxn ang="0">
                  <a:pos x="T2" y="T3"/>
                </a:cxn>
                <a:cxn ang="0">
                  <a:pos x="T4" y="T5"/>
                </a:cxn>
                <a:cxn ang="0">
                  <a:pos x="T6" y="T7"/>
                </a:cxn>
                <a:cxn ang="0">
                  <a:pos x="T8" y="T9"/>
                </a:cxn>
              </a:cxnLst>
              <a:rect l="0" t="0" r="r" b="b"/>
              <a:pathLst>
                <a:path w="105" h="62">
                  <a:moveTo>
                    <a:pt x="0" y="31"/>
                  </a:moveTo>
                  <a:lnTo>
                    <a:pt x="52" y="62"/>
                  </a:lnTo>
                  <a:lnTo>
                    <a:pt x="105" y="31"/>
                  </a:lnTo>
                  <a:lnTo>
                    <a:pt x="52"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36"/>
            <p:cNvSpPr/>
            <p:nvPr/>
          </p:nvSpPr>
          <p:spPr bwMode="auto">
            <a:xfrm>
              <a:off x="7334251" y="2579688"/>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0" name="Freeform 637"/>
            <p:cNvSpPr/>
            <p:nvPr/>
          </p:nvSpPr>
          <p:spPr bwMode="auto">
            <a:xfrm>
              <a:off x="7354889" y="2579688"/>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1" name="Freeform 638"/>
            <p:cNvSpPr/>
            <p:nvPr/>
          </p:nvSpPr>
          <p:spPr bwMode="auto">
            <a:xfrm>
              <a:off x="7334251" y="2566988"/>
              <a:ext cx="41275" cy="25400"/>
            </a:xfrm>
            <a:custGeom>
              <a:avLst/>
              <a:gdLst>
                <a:gd name="T0" fmla="*/ 0 w 26"/>
                <a:gd name="T1" fmla="*/ 8 h 16"/>
                <a:gd name="T2" fmla="*/ 13 w 26"/>
                <a:gd name="T3" fmla="*/ 16 h 16"/>
                <a:gd name="T4" fmla="*/ 26 w 26"/>
                <a:gd name="T5" fmla="*/ 8 h 16"/>
                <a:gd name="T6" fmla="*/ 13 w 26"/>
                <a:gd name="T7" fmla="*/ 0 h 16"/>
                <a:gd name="T8" fmla="*/ 0 w 26"/>
                <a:gd name="T9" fmla="*/ 8 h 16"/>
              </a:gdLst>
              <a:ahLst/>
              <a:cxnLst>
                <a:cxn ang="0">
                  <a:pos x="T0" y="T1"/>
                </a:cxn>
                <a:cxn ang="0">
                  <a:pos x="T2" y="T3"/>
                </a:cxn>
                <a:cxn ang="0">
                  <a:pos x="T4" y="T5"/>
                </a:cxn>
                <a:cxn ang="0">
                  <a:pos x="T6" y="T7"/>
                </a:cxn>
                <a:cxn ang="0">
                  <a:pos x="T8" y="T9"/>
                </a:cxn>
              </a:cxnLst>
              <a:rect l="0" t="0" r="r" b="b"/>
              <a:pathLst>
                <a:path w="26" h="16">
                  <a:moveTo>
                    <a:pt x="0" y="8"/>
                  </a:moveTo>
                  <a:lnTo>
                    <a:pt x="13" y="16"/>
                  </a:lnTo>
                  <a:lnTo>
                    <a:pt x="26" y="8"/>
                  </a:lnTo>
                  <a:lnTo>
                    <a:pt x="13" y="0"/>
                  </a:lnTo>
                  <a:lnTo>
                    <a:pt x="0" y="8"/>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639"/>
            <p:cNvSpPr/>
            <p:nvPr/>
          </p:nvSpPr>
          <p:spPr bwMode="auto">
            <a:xfrm>
              <a:off x="7823201" y="3216276"/>
              <a:ext cx="150813" cy="649288"/>
            </a:xfrm>
            <a:custGeom>
              <a:avLst/>
              <a:gdLst>
                <a:gd name="T0" fmla="*/ 95 w 95"/>
                <a:gd name="T1" fmla="*/ 0 h 409"/>
                <a:gd name="T2" fmla="*/ 95 w 95"/>
                <a:gd name="T3" fmla="*/ 354 h 409"/>
                <a:gd name="T4" fmla="*/ 0 w 95"/>
                <a:gd name="T5" fmla="*/ 409 h 409"/>
                <a:gd name="T6" fmla="*/ 0 w 95"/>
                <a:gd name="T7" fmla="*/ 55 h 409"/>
                <a:gd name="T8" fmla="*/ 95 w 95"/>
                <a:gd name="T9" fmla="*/ 0 h 409"/>
              </a:gdLst>
              <a:ahLst/>
              <a:cxnLst>
                <a:cxn ang="0">
                  <a:pos x="T0" y="T1"/>
                </a:cxn>
                <a:cxn ang="0">
                  <a:pos x="T2" y="T3"/>
                </a:cxn>
                <a:cxn ang="0">
                  <a:pos x="T4" y="T5"/>
                </a:cxn>
                <a:cxn ang="0">
                  <a:pos x="T6" y="T7"/>
                </a:cxn>
                <a:cxn ang="0">
                  <a:pos x="T8" y="T9"/>
                </a:cxn>
              </a:cxnLst>
              <a:rect l="0" t="0" r="r" b="b"/>
              <a:pathLst>
                <a:path w="95" h="409">
                  <a:moveTo>
                    <a:pt x="95" y="0"/>
                  </a:moveTo>
                  <a:lnTo>
                    <a:pt x="95" y="354"/>
                  </a:lnTo>
                  <a:lnTo>
                    <a:pt x="0" y="409"/>
                  </a:lnTo>
                  <a:lnTo>
                    <a:pt x="0" y="55"/>
                  </a:lnTo>
                  <a:lnTo>
                    <a:pt x="9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640"/>
            <p:cNvSpPr/>
            <p:nvPr/>
          </p:nvSpPr>
          <p:spPr bwMode="auto">
            <a:xfrm>
              <a:off x="7670801" y="3216276"/>
              <a:ext cx="152400" cy="649288"/>
            </a:xfrm>
            <a:custGeom>
              <a:avLst/>
              <a:gdLst>
                <a:gd name="T0" fmla="*/ 96 w 96"/>
                <a:gd name="T1" fmla="*/ 55 h 409"/>
                <a:gd name="T2" fmla="*/ 96 w 96"/>
                <a:gd name="T3" fmla="*/ 409 h 409"/>
                <a:gd name="T4" fmla="*/ 0 w 96"/>
                <a:gd name="T5" fmla="*/ 354 h 409"/>
                <a:gd name="T6" fmla="*/ 0 w 96"/>
                <a:gd name="T7" fmla="*/ 0 h 409"/>
                <a:gd name="T8" fmla="*/ 96 w 96"/>
                <a:gd name="T9" fmla="*/ 55 h 409"/>
              </a:gdLst>
              <a:ahLst/>
              <a:cxnLst>
                <a:cxn ang="0">
                  <a:pos x="T0" y="T1"/>
                </a:cxn>
                <a:cxn ang="0">
                  <a:pos x="T2" y="T3"/>
                </a:cxn>
                <a:cxn ang="0">
                  <a:pos x="T4" y="T5"/>
                </a:cxn>
                <a:cxn ang="0">
                  <a:pos x="T6" y="T7"/>
                </a:cxn>
                <a:cxn ang="0">
                  <a:pos x="T8" y="T9"/>
                </a:cxn>
              </a:cxnLst>
              <a:rect l="0" t="0" r="r" b="b"/>
              <a:pathLst>
                <a:path w="96" h="409">
                  <a:moveTo>
                    <a:pt x="96" y="55"/>
                  </a:moveTo>
                  <a:lnTo>
                    <a:pt x="96" y="409"/>
                  </a:lnTo>
                  <a:lnTo>
                    <a:pt x="0" y="354"/>
                  </a:lnTo>
                  <a:lnTo>
                    <a:pt x="0" y="0"/>
                  </a:lnTo>
                  <a:lnTo>
                    <a:pt x="96" y="5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641"/>
            <p:cNvSpPr/>
            <p:nvPr/>
          </p:nvSpPr>
          <p:spPr bwMode="auto">
            <a:xfrm>
              <a:off x="7670801" y="3127376"/>
              <a:ext cx="303213" cy="176213"/>
            </a:xfrm>
            <a:custGeom>
              <a:avLst/>
              <a:gdLst>
                <a:gd name="T0" fmla="*/ 191 w 191"/>
                <a:gd name="T1" fmla="*/ 56 h 111"/>
                <a:gd name="T2" fmla="*/ 96 w 191"/>
                <a:gd name="T3" fmla="*/ 111 h 111"/>
                <a:gd name="T4" fmla="*/ 0 w 191"/>
                <a:gd name="T5" fmla="*/ 56 h 111"/>
                <a:gd name="T6" fmla="*/ 96 w 191"/>
                <a:gd name="T7" fmla="*/ 0 h 111"/>
                <a:gd name="T8" fmla="*/ 191 w 191"/>
                <a:gd name="T9" fmla="*/ 56 h 111"/>
              </a:gdLst>
              <a:ahLst/>
              <a:cxnLst>
                <a:cxn ang="0">
                  <a:pos x="T0" y="T1"/>
                </a:cxn>
                <a:cxn ang="0">
                  <a:pos x="T2" y="T3"/>
                </a:cxn>
                <a:cxn ang="0">
                  <a:pos x="T4" y="T5"/>
                </a:cxn>
                <a:cxn ang="0">
                  <a:pos x="T6" y="T7"/>
                </a:cxn>
                <a:cxn ang="0">
                  <a:pos x="T8" y="T9"/>
                </a:cxn>
              </a:cxnLst>
              <a:rect l="0" t="0" r="r" b="b"/>
              <a:pathLst>
                <a:path w="191" h="111">
                  <a:moveTo>
                    <a:pt x="191" y="56"/>
                  </a:moveTo>
                  <a:lnTo>
                    <a:pt x="96" y="111"/>
                  </a:lnTo>
                  <a:lnTo>
                    <a:pt x="0" y="56"/>
                  </a:lnTo>
                  <a:lnTo>
                    <a:pt x="96" y="0"/>
                  </a:lnTo>
                  <a:lnTo>
                    <a:pt x="191" y="5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5" name="Freeform 642"/>
            <p:cNvSpPr/>
            <p:nvPr/>
          </p:nvSpPr>
          <p:spPr bwMode="auto">
            <a:xfrm>
              <a:off x="7924801" y="3268663"/>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643"/>
            <p:cNvSpPr/>
            <p:nvPr/>
          </p:nvSpPr>
          <p:spPr bwMode="auto">
            <a:xfrm>
              <a:off x="7897814" y="3297238"/>
              <a:ext cx="28575" cy="542925"/>
            </a:xfrm>
            <a:custGeom>
              <a:avLst/>
              <a:gdLst>
                <a:gd name="T0" fmla="*/ 18 w 18"/>
                <a:gd name="T1" fmla="*/ 11 h 342"/>
                <a:gd name="T2" fmla="*/ 17 w 18"/>
                <a:gd name="T3" fmla="*/ 342 h 342"/>
                <a:gd name="T4" fmla="*/ 0 w 18"/>
                <a:gd name="T5" fmla="*/ 332 h 342"/>
                <a:gd name="T6" fmla="*/ 0 w 18"/>
                <a:gd name="T7" fmla="*/ 0 h 342"/>
                <a:gd name="T8" fmla="*/ 18 w 18"/>
                <a:gd name="T9" fmla="*/ 11 h 342"/>
              </a:gdLst>
              <a:ahLst/>
              <a:cxnLst>
                <a:cxn ang="0">
                  <a:pos x="T0" y="T1"/>
                </a:cxn>
                <a:cxn ang="0">
                  <a:pos x="T2" y="T3"/>
                </a:cxn>
                <a:cxn ang="0">
                  <a:pos x="T4" y="T5"/>
                </a:cxn>
                <a:cxn ang="0">
                  <a:pos x="T6" y="T7"/>
                </a:cxn>
                <a:cxn ang="0">
                  <a:pos x="T8" y="T9"/>
                </a:cxn>
              </a:cxnLst>
              <a:rect l="0" t="0" r="r" b="b"/>
              <a:pathLst>
                <a:path w="18" h="342">
                  <a:moveTo>
                    <a:pt x="18" y="11"/>
                  </a:moveTo>
                  <a:lnTo>
                    <a:pt x="17" y="342"/>
                  </a:lnTo>
                  <a:lnTo>
                    <a:pt x="0" y="332"/>
                  </a:lnTo>
                  <a:lnTo>
                    <a:pt x="0" y="0"/>
                  </a:lnTo>
                  <a:lnTo>
                    <a:pt x="18" y="1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644"/>
            <p:cNvSpPr/>
            <p:nvPr/>
          </p:nvSpPr>
          <p:spPr bwMode="auto">
            <a:xfrm>
              <a:off x="7897814" y="3251201"/>
              <a:ext cx="104775" cy="63500"/>
            </a:xfrm>
            <a:custGeom>
              <a:avLst/>
              <a:gdLst>
                <a:gd name="T0" fmla="*/ 66 w 66"/>
                <a:gd name="T1" fmla="*/ 11 h 40"/>
                <a:gd name="T2" fmla="*/ 18 w 66"/>
                <a:gd name="T3" fmla="*/ 40 h 40"/>
                <a:gd name="T4" fmla="*/ 0 w 66"/>
                <a:gd name="T5" fmla="*/ 29 h 40"/>
                <a:gd name="T6" fmla="*/ 48 w 66"/>
                <a:gd name="T7" fmla="*/ 0 h 40"/>
                <a:gd name="T8" fmla="*/ 66 w 66"/>
                <a:gd name="T9" fmla="*/ 11 h 40"/>
              </a:gdLst>
              <a:ahLst/>
              <a:cxnLst>
                <a:cxn ang="0">
                  <a:pos x="T0" y="T1"/>
                </a:cxn>
                <a:cxn ang="0">
                  <a:pos x="T2" y="T3"/>
                </a:cxn>
                <a:cxn ang="0">
                  <a:pos x="T4" y="T5"/>
                </a:cxn>
                <a:cxn ang="0">
                  <a:pos x="T6" y="T7"/>
                </a:cxn>
                <a:cxn ang="0">
                  <a:pos x="T8" y="T9"/>
                </a:cxn>
              </a:cxnLst>
              <a:rect l="0" t="0" r="r" b="b"/>
              <a:pathLst>
                <a:path w="66" h="40">
                  <a:moveTo>
                    <a:pt x="66" y="11"/>
                  </a:moveTo>
                  <a:lnTo>
                    <a:pt x="18" y="40"/>
                  </a:lnTo>
                  <a:lnTo>
                    <a:pt x="0" y="29"/>
                  </a:lnTo>
                  <a:lnTo>
                    <a:pt x="48" y="0"/>
                  </a:lnTo>
                  <a:lnTo>
                    <a:pt x="66" y="1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8" name="Freeform 645"/>
            <p:cNvSpPr/>
            <p:nvPr/>
          </p:nvSpPr>
          <p:spPr bwMode="auto">
            <a:xfrm>
              <a:off x="7823201" y="3144838"/>
              <a:ext cx="120650" cy="136525"/>
            </a:xfrm>
            <a:custGeom>
              <a:avLst/>
              <a:gdLst>
                <a:gd name="T0" fmla="*/ 76 w 76"/>
                <a:gd name="T1" fmla="*/ 0 h 86"/>
                <a:gd name="T2" fmla="*/ 76 w 76"/>
                <a:gd name="T3" fmla="*/ 44 h 86"/>
                <a:gd name="T4" fmla="*/ 0 w 76"/>
                <a:gd name="T5" fmla="*/ 86 h 86"/>
                <a:gd name="T6" fmla="*/ 0 w 76"/>
                <a:gd name="T7" fmla="*/ 43 h 86"/>
                <a:gd name="T8" fmla="*/ 76 w 76"/>
                <a:gd name="T9" fmla="*/ 0 h 86"/>
              </a:gdLst>
              <a:ahLst/>
              <a:cxnLst>
                <a:cxn ang="0">
                  <a:pos x="T0" y="T1"/>
                </a:cxn>
                <a:cxn ang="0">
                  <a:pos x="T2" y="T3"/>
                </a:cxn>
                <a:cxn ang="0">
                  <a:pos x="T4" y="T5"/>
                </a:cxn>
                <a:cxn ang="0">
                  <a:pos x="T6" y="T7"/>
                </a:cxn>
                <a:cxn ang="0">
                  <a:pos x="T8" y="T9"/>
                </a:cxn>
              </a:cxnLst>
              <a:rect l="0" t="0" r="r" b="b"/>
              <a:pathLst>
                <a:path w="76" h="86">
                  <a:moveTo>
                    <a:pt x="76" y="0"/>
                  </a:moveTo>
                  <a:lnTo>
                    <a:pt x="76" y="44"/>
                  </a:lnTo>
                  <a:lnTo>
                    <a:pt x="0" y="86"/>
                  </a:lnTo>
                  <a:lnTo>
                    <a:pt x="0" y="43"/>
                  </a:lnTo>
                  <a:lnTo>
                    <a:pt x="76"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59" name="Freeform 646"/>
            <p:cNvSpPr/>
            <p:nvPr/>
          </p:nvSpPr>
          <p:spPr bwMode="auto">
            <a:xfrm>
              <a:off x="7704139" y="3141663"/>
              <a:ext cx="119063" cy="139700"/>
            </a:xfrm>
            <a:custGeom>
              <a:avLst/>
              <a:gdLst>
                <a:gd name="T0" fmla="*/ 75 w 75"/>
                <a:gd name="T1" fmla="*/ 45 h 88"/>
                <a:gd name="T2" fmla="*/ 75 w 75"/>
                <a:gd name="T3" fmla="*/ 88 h 88"/>
                <a:gd name="T4" fmla="*/ 1 w 75"/>
                <a:gd name="T5" fmla="*/ 46 h 88"/>
                <a:gd name="T6" fmla="*/ 0 w 75"/>
                <a:gd name="T7" fmla="*/ 0 h 88"/>
                <a:gd name="T8" fmla="*/ 75 w 75"/>
                <a:gd name="T9" fmla="*/ 45 h 88"/>
              </a:gdLst>
              <a:ahLst/>
              <a:cxnLst>
                <a:cxn ang="0">
                  <a:pos x="T0" y="T1"/>
                </a:cxn>
                <a:cxn ang="0">
                  <a:pos x="T2" y="T3"/>
                </a:cxn>
                <a:cxn ang="0">
                  <a:pos x="T4" y="T5"/>
                </a:cxn>
                <a:cxn ang="0">
                  <a:pos x="T6" y="T7"/>
                </a:cxn>
                <a:cxn ang="0">
                  <a:pos x="T8" y="T9"/>
                </a:cxn>
              </a:cxnLst>
              <a:rect l="0" t="0" r="r" b="b"/>
              <a:pathLst>
                <a:path w="75" h="88">
                  <a:moveTo>
                    <a:pt x="75" y="45"/>
                  </a:moveTo>
                  <a:lnTo>
                    <a:pt x="75" y="88"/>
                  </a:lnTo>
                  <a:lnTo>
                    <a:pt x="1" y="46"/>
                  </a:lnTo>
                  <a:lnTo>
                    <a:pt x="0" y="0"/>
                  </a:lnTo>
                  <a:lnTo>
                    <a:pt x="75" y="4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47"/>
            <p:cNvSpPr/>
            <p:nvPr/>
          </p:nvSpPr>
          <p:spPr bwMode="auto">
            <a:xfrm>
              <a:off x="7705726" y="3074988"/>
              <a:ext cx="238125" cy="138113"/>
            </a:xfrm>
            <a:custGeom>
              <a:avLst/>
              <a:gdLst>
                <a:gd name="T0" fmla="*/ 150 w 150"/>
                <a:gd name="T1" fmla="*/ 44 h 87"/>
                <a:gd name="T2" fmla="*/ 74 w 150"/>
                <a:gd name="T3" fmla="*/ 87 h 87"/>
                <a:gd name="T4" fmla="*/ 0 w 150"/>
                <a:gd name="T5" fmla="*/ 44 h 87"/>
                <a:gd name="T6" fmla="*/ 74 w 150"/>
                <a:gd name="T7" fmla="*/ 0 h 87"/>
                <a:gd name="T8" fmla="*/ 150 w 150"/>
                <a:gd name="T9" fmla="*/ 44 h 87"/>
              </a:gdLst>
              <a:ahLst/>
              <a:cxnLst>
                <a:cxn ang="0">
                  <a:pos x="T0" y="T1"/>
                </a:cxn>
                <a:cxn ang="0">
                  <a:pos x="T2" y="T3"/>
                </a:cxn>
                <a:cxn ang="0">
                  <a:pos x="T4" y="T5"/>
                </a:cxn>
                <a:cxn ang="0">
                  <a:pos x="T6" y="T7"/>
                </a:cxn>
                <a:cxn ang="0">
                  <a:pos x="T8" y="T9"/>
                </a:cxn>
              </a:cxnLst>
              <a:rect l="0" t="0" r="r" b="b"/>
              <a:pathLst>
                <a:path w="150" h="87">
                  <a:moveTo>
                    <a:pt x="150" y="44"/>
                  </a:moveTo>
                  <a:lnTo>
                    <a:pt x="74" y="87"/>
                  </a:lnTo>
                  <a:lnTo>
                    <a:pt x="0" y="44"/>
                  </a:lnTo>
                  <a:lnTo>
                    <a:pt x="74" y="0"/>
                  </a:lnTo>
                  <a:lnTo>
                    <a:pt x="150" y="4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61" name="Freeform 648"/>
            <p:cNvSpPr/>
            <p:nvPr/>
          </p:nvSpPr>
          <p:spPr bwMode="auto">
            <a:xfrm>
              <a:off x="7823201" y="3086101"/>
              <a:ext cx="92075" cy="106363"/>
            </a:xfrm>
            <a:custGeom>
              <a:avLst/>
              <a:gdLst>
                <a:gd name="T0" fmla="*/ 58 w 58"/>
                <a:gd name="T1" fmla="*/ 0 h 67"/>
                <a:gd name="T2" fmla="*/ 58 w 58"/>
                <a:gd name="T3" fmla="*/ 34 h 67"/>
                <a:gd name="T4" fmla="*/ 0 w 58"/>
                <a:gd name="T5" fmla="*/ 67 h 67"/>
                <a:gd name="T6" fmla="*/ 0 w 58"/>
                <a:gd name="T7" fmla="*/ 33 h 67"/>
                <a:gd name="T8" fmla="*/ 58 w 58"/>
                <a:gd name="T9" fmla="*/ 0 h 67"/>
              </a:gdLst>
              <a:ahLst/>
              <a:cxnLst>
                <a:cxn ang="0">
                  <a:pos x="T0" y="T1"/>
                </a:cxn>
                <a:cxn ang="0">
                  <a:pos x="T2" y="T3"/>
                </a:cxn>
                <a:cxn ang="0">
                  <a:pos x="T4" y="T5"/>
                </a:cxn>
                <a:cxn ang="0">
                  <a:pos x="T6" y="T7"/>
                </a:cxn>
                <a:cxn ang="0">
                  <a:pos x="T8" y="T9"/>
                </a:cxn>
              </a:cxnLst>
              <a:rect l="0" t="0" r="r" b="b"/>
              <a:pathLst>
                <a:path w="58" h="67">
                  <a:moveTo>
                    <a:pt x="58" y="0"/>
                  </a:moveTo>
                  <a:lnTo>
                    <a:pt x="58" y="34"/>
                  </a:lnTo>
                  <a:lnTo>
                    <a:pt x="0" y="67"/>
                  </a:lnTo>
                  <a:lnTo>
                    <a:pt x="0" y="33"/>
                  </a:lnTo>
                  <a:lnTo>
                    <a:pt x="58"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62" name="Freeform 649"/>
            <p:cNvSpPr/>
            <p:nvPr/>
          </p:nvSpPr>
          <p:spPr bwMode="auto">
            <a:xfrm>
              <a:off x="7731126" y="3084513"/>
              <a:ext cx="92075" cy="107950"/>
            </a:xfrm>
            <a:custGeom>
              <a:avLst/>
              <a:gdLst>
                <a:gd name="T0" fmla="*/ 58 w 58"/>
                <a:gd name="T1" fmla="*/ 34 h 68"/>
                <a:gd name="T2" fmla="*/ 58 w 58"/>
                <a:gd name="T3" fmla="*/ 68 h 68"/>
                <a:gd name="T4" fmla="*/ 0 w 58"/>
                <a:gd name="T5" fmla="*/ 35 h 68"/>
                <a:gd name="T6" fmla="*/ 0 w 58"/>
                <a:gd name="T7" fmla="*/ 0 h 68"/>
                <a:gd name="T8" fmla="*/ 58 w 58"/>
                <a:gd name="T9" fmla="*/ 34 h 68"/>
              </a:gdLst>
              <a:ahLst/>
              <a:cxnLst>
                <a:cxn ang="0">
                  <a:pos x="T0" y="T1"/>
                </a:cxn>
                <a:cxn ang="0">
                  <a:pos x="T2" y="T3"/>
                </a:cxn>
                <a:cxn ang="0">
                  <a:pos x="T4" y="T5"/>
                </a:cxn>
                <a:cxn ang="0">
                  <a:pos x="T6" y="T7"/>
                </a:cxn>
                <a:cxn ang="0">
                  <a:pos x="T8" y="T9"/>
                </a:cxn>
              </a:cxnLst>
              <a:rect l="0" t="0" r="r" b="b"/>
              <a:pathLst>
                <a:path w="58" h="68">
                  <a:moveTo>
                    <a:pt x="58" y="34"/>
                  </a:moveTo>
                  <a:lnTo>
                    <a:pt x="58" y="68"/>
                  </a:lnTo>
                  <a:lnTo>
                    <a:pt x="0" y="35"/>
                  </a:lnTo>
                  <a:lnTo>
                    <a:pt x="0" y="0"/>
                  </a:lnTo>
                  <a:lnTo>
                    <a:pt x="58" y="34"/>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650"/>
            <p:cNvSpPr/>
            <p:nvPr/>
          </p:nvSpPr>
          <p:spPr bwMode="auto">
            <a:xfrm>
              <a:off x="7731126" y="3032126"/>
              <a:ext cx="184150" cy="106363"/>
            </a:xfrm>
            <a:custGeom>
              <a:avLst/>
              <a:gdLst>
                <a:gd name="T0" fmla="*/ 116 w 116"/>
                <a:gd name="T1" fmla="*/ 34 h 67"/>
                <a:gd name="T2" fmla="*/ 58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8" y="67"/>
                  </a:lnTo>
                  <a:lnTo>
                    <a:pt x="0" y="34"/>
                  </a:lnTo>
                  <a:lnTo>
                    <a:pt x="58" y="0"/>
                  </a:lnTo>
                  <a:lnTo>
                    <a:pt x="116" y="3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64" name="Freeform 654"/>
            <p:cNvSpPr/>
            <p:nvPr/>
          </p:nvSpPr>
          <p:spPr bwMode="auto">
            <a:xfrm>
              <a:off x="6962776" y="3273426"/>
              <a:ext cx="131763" cy="355600"/>
            </a:xfrm>
            <a:custGeom>
              <a:avLst/>
              <a:gdLst>
                <a:gd name="T0" fmla="*/ 83 w 83"/>
                <a:gd name="T1" fmla="*/ 0 h 224"/>
                <a:gd name="T2" fmla="*/ 83 w 83"/>
                <a:gd name="T3" fmla="*/ 176 h 224"/>
                <a:gd name="T4" fmla="*/ 0 w 83"/>
                <a:gd name="T5" fmla="*/ 224 h 224"/>
                <a:gd name="T6" fmla="*/ 0 w 83"/>
                <a:gd name="T7" fmla="*/ 48 h 224"/>
                <a:gd name="T8" fmla="*/ 83 w 83"/>
                <a:gd name="T9" fmla="*/ 0 h 224"/>
              </a:gdLst>
              <a:ahLst/>
              <a:cxnLst>
                <a:cxn ang="0">
                  <a:pos x="T0" y="T1"/>
                </a:cxn>
                <a:cxn ang="0">
                  <a:pos x="T2" y="T3"/>
                </a:cxn>
                <a:cxn ang="0">
                  <a:pos x="T4" y="T5"/>
                </a:cxn>
                <a:cxn ang="0">
                  <a:pos x="T6" y="T7"/>
                </a:cxn>
                <a:cxn ang="0">
                  <a:pos x="T8" y="T9"/>
                </a:cxn>
              </a:cxnLst>
              <a:rect l="0" t="0" r="r" b="b"/>
              <a:pathLst>
                <a:path w="83" h="224">
                  <a:moveTo>
                    <a:pt x="83" y="0"/>
                  </a:moveTo>
                  <a:lnTo>
                    <a:pt x="83" y="176"/>
                  </a:lnTo>
                  <a:lnTo>
                    <a:pt x="0" y="224"/>
                  </a:lnTo>
                  <a:lnTo>
                    <a:pt x="0" y="48"/>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65" name="Freeform 655"/>
            <p:cNvSpPr/>
            <p:nvPr/>
          </p:nvSpPr>
          <p:spPr bwMode="auto">
            <a:xfrm>
              <a:off x="6827839" y="3273426"/>
              <a:ext cx="134938" cy="355600"/>
            </a:xfrm>
            <a:custGeom>
              <a:avLst/>
              <a:gdLst>
                <a:gd name="T0" fmla="*/ 85 w 85"/>
                <a:gd name="T1" fmla="*/ 48 h 224"/>
                <a:gd name="T2" fmla="*/ 85 w 85"/>
                <a:gd name="T3" fmla="*/ 224 h 224"/>
                <a:gd name="T4" fmla="*/ 0 w 85"/>
                <a:gd name="T5" fmla="*/ 176 h 224"/>
                <a:gd name="T6" fmla="*/ 0 w 85"/>
                <a:gd name="T7" fmla="*/ 0 h 224"/>
                <a:gd name="T8" fmla="*/ 85 w 85"/>
                <a:gd name="T9" fmla="*/ 48 h 224"/>
              </a:gdLst>
              <a:ahLst/>
              <a:cxnLst>
                <a:cxn ang="0">
                  <a:pos x="T0" y="T1"/>
                </a:cxn>
                <a:cxn ang="0">
                  <a:pos x="T2" y="T3"/>
                </a:cxn>
                <a:cxn ang="0">
                  <a:pos x="T4" y="T5"/>
                </a:cxn>
                <a:cxn ang="0">
                  <a:pos x="T6" y="T7"/>
                </a:cxn>
                <a:cxn ang="0">
                  <a:pos x="T8" y="T9"/>
                </a:cxn>
              </a:cxnLst>
              <a:rect l="0" t="0" r="r" b="b"/>
              <a:pathLst>
                <a:path w="85" h="224">
                  <a:moveTo>
                    <a:pt x="85" y="48"/>
                  </a:moveTo>
                  <a:lnTo>
                    <a:pt x="85" y="224"/>
                  </a:lnTo>
                  <a:lnTo>
                    <a:pt x="0" y="176"/>
                  </a:lnTo>
                  <a:lnTo>
                    <a:pt x="0" y="0"/>
                  </a:lnTo>
                  <a:lnTo>
                    <a:pt x="85" y="48"/>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66" name="Freeform 656"/>
            <p:cNvSpPr/>
            <p:nvPr/>
          </p:nvSpPr>
          <p:spPr bwMode="auto">
            <a:xfrm>
              <a:off x="6827839" y="3195638"/>
              <a:ext cx="266700" cy="153988"/>
            </a:xfrm>
            <a:custGeom>
              <a:avLst/>
              <a:gdLst>
                <a:gd name="T0" fmla="*/ 168 w 168"/>
                <a:gd name="T1" fmla="*/ 49 h 97"/>
                <a:gd name="T2" fmla="*/ 85 w 168"/>
                <a:gd name="T3" fmla="*/ 97 h 97"/>
                <a:gd name="T4" fmla="*/ 0 w 168"/>
                <a:gd name="T5" fmla="*/ 49 h 97"/>
                <a:gd name="T6" fmla="*/ 83 w 168"/>
                <a:gd name="T7" fmla="*/ 0 h 97"/>
                <a:gd name="T8" fmla="*/ 168 w 168"/>
                <a:gd name="T9" fmla="*/ 49 h 97"/>
              </a:gdLst>
              <a:ahLst/>
              <a:cxnLst>
                <a:cxn ang="0">
                  <a:pos x="T0" y="T1"/>
                </a:cxn>
                <a:cxn ang="0">
                  <a:pos x="T2" y="T3"/>
                </a:cxn>
                <a:cxn ang="0">
                  <a:pos x="T4" y="T5"/>
                </a:cxn>
                <a:cxn ang="0">
                  <a:pos x="T6" y="T7"/>
                </a:cxn>
                <a:cxn ang="0">
                  <a:pos x="T8" y="T9"/>
                </a:cxn>
              </a:cxnLst>
              <a:rect l="0" t="0" r="r" b="b"/>
              <a:pathLst>
                <a:path w="168" h="97">
                  <a:moveTo>
                    <a:pt x="168" y="49"/>
                  </a:moveTo>
                  <a:lnTo>
                    <a:pt x="85" y="97"/>
                  </a:lnTo>
                  <a:lnTo>
                    <a:pt x="0" y="49"/>
                  </a:lnTo>
                  <a:lnTo>
                    <a:pt x="83"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7"/>
            <p:cNvSpPr/>
            <p:nvPr/>
          </p:nvSpPr>
          <p:spPr bwMode="auto">
            <a:xfrm>
              <a:off x="6962776" y="3275013"/>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8"/>
            <p:cNvSpPr/>
            <p:nvPr/>
          </p:nvSpPr>
          <p:spPr bwMode="auto">
            <a:xfrm>
              <a:off x="6791326" y="3275013"/>
              <a:ext cx="171450" cy="128588"/>
            </a:xfrm>
            <a:custGeom>
              <a:avLst/>
              <a:gdLst>
                <a:gd name="T0" fmla="*/ 108 w 108"/>
                <a:gd name="T1" fmla="*/ 61 h 81"/>
                <a:gd name="T2" fmla="*/ 108 w 108"/>
                <a:gd name="T3" fmla="*/ 81 h 81"/>
                <a:gd name="T4" fmla="*/ 0 w 108"/>
                <a:gd name="T5" fmla="*/ 19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9"/>
                  </a:lnTo>
                  <a:lnTo>
                    <a:pt x="0" y="0"/>
                  </a:lnTo>
                  <a:lnTo>
                    <a:pt x="108" y="6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59"/>
            <p:cNvSpPr/>
            <p:nvPr/>
          </p:nvSpPr>
          <p:spPr bwMode="auto">
            <a:xfrm>
              <a:off x="6791326" y="3176588"/>
              <a:ext cx="339725" cy="195263"/>
            </a:xfrm>
            <a:custGeom>
              <a:avLst/>
              <a:gdLst>
                <a:gd name="T0" fmla="*/ 214 w 214"/>
                <a:gd name="T1" fmla="*/ 62 h 123"/>
                <a:gd name="T2" fmla="*/ 108 w 214"/>
                <a:gd name="T3" fmla="*/ 123 h 123"/>
                <a:gd name="T4" fmla="*/ 0 w 214"/>
                <a:gd name="T5" fmla="*/ 62 h 123"/>
                <a:gd name="T6" fmla="*/ 106 w 214"/>
                <a:gd name="T7" fmla="*/ 0 h 123"/>
                <a:gd name="T8" fmla="*/ 214 w 214"/>
                <a:gd name="T9" fmla="*/ 62 h 123"/>
              </a:gdLst>
              <a:ahLst/>
              <a:cxnLst>
                <a:cxn ang="0">
                  <a:pos x="T0" y="T1"/>
                </a:cxn>
                <a:cxn ang="0">
                  <a:pos x="T2" y="T3"/>
                </a:cxn>
                <a:cxn ang="0">
                  <a:pos x="T4" y="T5"/>
                </a:cxn>
                <a:cxn ang="0">
                  <a:pos x="T6" y="T7"/>
                </a:cxn>
                <a:cxn ang="0">
                  <a:pos x="T8" y="T9"/>
                </a:cxn>
              </a:cxnLst>
              <a:rect l="0" t="0" r="r" b="b"/>
              <a:pathLst>
                <a:path w="214" h="123">
                  <a:moveTo>
                    <a:pt x="214" y="62"/>
                  </a:moveTo>
                  <a:lnTo>
                    <a:pt x="108" y="123"/>
                  </a:lnTo>
                  <a:lnTo>
                    <a:pt x="0" y="62"/>
                  </a:lnTo>
                  <a:lnTo>
                    <a:pt x="106" y="0"/>
                  </a:lnTo>
                  <a:lnTo>
                    <a:pt x="214" y="6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60"/>
            <p:cNvSpPr/>
            <p:nvPr/>
          </p:nvSpPr>
          <p:spPr bwMode="auto">
            <a:xfrm>
              <a:off x="6962776" y="3367088"/>
              <a:ext cx="168275" cy="128588"/>
            </a:xfrm>
            <a:custGeom>
              <a:avLst/>
              <a:gdLst>
                <a:gd name="T0" fmla="*/ 106 w 106"/>
                <a:gd name="T1" fmla="*/ 0 h 81"/>
                <a:gd name="T2" fmla="*/ 106 w 106"/>
                <a:gd name="T3" fmla="*/ 18 h 81"/>
                <a:gd name="T4" fmla="*/ 0 w 106"/>
                <a:gd name="T5" fmla="*/ 81 h 81"/>
                <a:gd name="T6" fmla="*/ 0 w 106"/>
                <a:gd name="T7" fmla="*/ 62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2"/>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61"/>
            <p:cNvSpPr/>
            <p:nvPr/>
          </p:nvSpPr>
          <p:spPr bwMode="auto">
            <a:xfrm>
              <a:off x="6791326" y="3367088"/>
              <a:ext cx="171450" cy="128588"/>
            </a:xfrm>
            <a:custGeom>
              <a:avLst/>
              <a:gdLst>
                <a:gd name="T0" fmla="*/ 108 w 108"/>
                <a:gd name="T1" fmla="*/ 62 h 81"/>
                <a:gd name="T2" fmla="*/ 108 w 108"/>
                <a:gd name="T3" fmla="*/ 81 h 81"/>
                <a:gd name="T4" fmla="*/ 0 w 108"/>
                <a:gd name="T5" fmla="*/ 18 h 81"/>
                <a:gd name="T6" fmla="*/ 0 w 108"/>
                <a:gd name="T7" fmla="*/ 0 h 81"/>
                <a:gd name="T8" fmla="*/ 108 w 108"/>
                <a:gd name="T9" fmla="*/ 62 h 81"/>
              </a:gdLst>
              <a:ahLst/>
              <a:cxnLst>
                <a:cxn ang="0">
                  <a:pos x="T0" y="T1"/>
                </a:cxn>
                <a:cxn ang="0">
                  <a:pos x="T2" y="T3"/>
                </a:cxn>
                <a:cxn ang="0">
                  <a:pos x="T4" y="T5"/>
                </a:cxn>
                <a:cxn ang="0">
                  <a:pos x="T6" y="T7"/>
                </a:cxn>
                <a:cxn ang="0">
                  <a:pos x="T8" y="T9"/>
                </a:cxn>
              </a:cxnLst>
              <a:rect l="0" t="0" r="r" b="b"/>
              <a:pathLst>
                <a:path w="108" h="81">
                  <a:moveTo>
                    <a:pt x="108" y="62"/>
                  </a:moveTo>
                  <a:lnTo>
                    <a:pt x="108" y="81"/>
                  </a:lnTo>
                  <a:lnTo>
                    <a:pt x="0" y="18"/>
                  </a:lnTo>
                  <a:lnTo>
                    <a:pt x="0" y="0"/>
                  </a:lnTo>
                  <a:lnTo>
                    <a:pt x="108"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62"/>
            <p:cNvSpPr/>
            <p:nvPr/>
          </p:nvSpPr>
          <p:spPr bwMode="auto">
            <a:xfrm>
              <a:off x="6791326" y="3344863"/>
              <a:ext cx="171450" cy="120650"/>
            </a:xfrm>
            <a:custGeom>
              <a:avLst/>
              <a:gdLst>
                <a:gd name="T0" fmla="*/ 23 w 108"/>
                <a:gd name="T1" fmla="*/ 14 h 76"/>
                <a:gd name="T2" fmla="*/ 23 w 108"/>
                <a:gd name="T3" fmla="*/ 0 h 76"/>
                <a:gd name="T4" fmla="*/ 12 w 108"/>
                <a:gd name="T5" fmla="*/ 7 h 76"/>
                <a:gd name="T6" fmla="*/ 0 w 108"/>
                <a:gd name="T7" fmla="*/ 14 h 76"/>
                <a:gd name="T8" fmla="*/ 108 w 108"/>
                <a:gd name="T9" fmla="*/ 76 h 76"/>
                <a:gd name="T10" fmla="*/ 108 w 108"/>
                <a:gd name="T11" fmla="*/ 62 h 76"/>
                <a:gd name="T12" fmla="*/ 23 w 108"/>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8" h="76">
                  <a:moveTo>
                    <a:pt x="23" y="14"/>
                  </a:moveTo>
                  <a:lnTo>
                    <a:pt x="23" y="0"/>
                  </a:lnTo>
                  <a:lnTo>
                    <a:pt x="12" y="7"/>
                  </a:lnTo>
                  <a:lnTo>
                    <a:pt x="0" y="14"/>
                  </a:lnTo>
                  <a:lnTo>
                    <a:pt x="108" y="76"/>
                  </a:lnTo>
                  <a:lnTo>
                    <a:pt x="108"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63"/>
            <p:cNvSpPr/>
            <p:nvPr/>
          </p:nvSpPr>
          <p:spPr bwMode="auto">
            <a:xfrm>
              <a:off x="6962776" y="3344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64"/>
            <p:cNvSpPr/>
            <p:nvPr/>
          </p:nvSpPr>
          <p:spPr bwMode="auto">
            <a:xfrm>
              <a:off x="6962776" y="3441701"/>
              <a:ext cx="168275" cy="128588"/>
            </a:xfrm>
            <a:custGeom>
              <a:avLst/>
              <a:gdLst>
                <a:gd name="T0" fmla="*/ 106 w 106"/>
                <a:gd name="T1" fmla="*/ 0 h 81"/>
                <a:gd name="T2" fmla="*/ 106 w 106"/>
                <a:gd name="T3" fmla="*/ 19 h 81"/>
                <a:gd name="T4" fmla="*/ 0 w 106"/>
                <a:gd name="T5" fmla="*/ 81 h 81"/>
                <a:gd name="T6" fmla="*/ 0 w 106"/>
                <a:gd name="T7" fmla="*/ 63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3"/>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65"/>
            <p:cNvSpPr/>
            <p:nvPr/>
          </p:nvSpPr>
          <p:spPr bwMode="auto">
            <a:xfrm>
              <a:off x="6791326" y="3441701"/>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66"/>
            <p:cNvSpPr/>
            <p:nvPr/>
          </p:nvSpPr>
          <p:spPr bwMode="auto">
            <a:xfrm>
              <a:off x="6791326" y="3419476"/>
              <a:ext cx="171450" cy="122238"/>
            </a:xfrm>
            <a:custGeom>
              <a:avLst/>
              <a:gdLst>
                <a:gd name="T0" fmla="*/ 23 w 108"/>
                <a:gd name="T1" fmla="*/ 14 h 77"/>
                <a:gd name="T2" fmla="*/ 23 w 108"/>
                <a:gd name="T3" fmla="*/ 0 h 77"/>
                <a:gd name="T4" fmla="*/ 12 w 108"/>
                <a:gd name="T5" fmla="*/ 7 h 77"/>
                <a:gd name="T6" fmla="*/ 0 w 108"/>
                <a:gd name="T7" fmla="*/ 14 h 77"/>
                <a:gd name="T8" fmla="*/ 108 w 108"/>
                <a:gd name="T9" fmla="*/ 77 h 77"/>
                <a:gd name="T10" fmla="*/ 108 w 108"/>
                <a:gd name="T11" fmla="*/ 63 h 77"/>
                <a:gd name="T12" fmla="*/ 23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3" y="14"/>
                  </a:moveTo>
                  <a:lnTo>
                    <a:pt x="23" y="0"/>
                  </a:lnTo>
                  <a:lnTo>
                    <a:pt x="12" y="7"/>
                  </a:lnTo>
                  <a:lnTo>
                    <a:pt x="0" y="14"/>
                  </a:lnTo>
                  <a:lnTo>
                    <a:pt x="108" y="77"/>
                  </a:lnTo>
                  <a:lnTo>
                    <a:pt x="108" y="63"/>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67"/>
            <p:cNvSpPr/>
            <p:nvPr/>
          </p:nvSpPr>
          <p:spPr bwMode="auto">
            <a:xfrm>
              <a:off x="6962776" y="3419476"/>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78"/>
            <p:cNvSpPr/>
            <p:nvPr/>
          </p:nvSpPr>
          <p:spPr bwMode="auto">
            <a:xfrm>
              <a:off x="4529139" y="3433763"/>
              <a:ext cx="1117600" cy="649288"/>
            </a:xfrm>
            <a:custGeom>
              <a:avLst/>
              <a:gdLst>
                <a:gd name="T0" fmla="*/ 704 w 704"/>
                <a:gd name="T1" fmla="*/ 205 h 409"/>
                <a:gd name="T2" fmla="*/ 354 w 704"/>
                <a:gd name="T3" fmla="*/ 409 h 409"/>
                <a:gd name="T4" fmla="*/ 0 w 704"/>
                <a:gd name="T5" fmla="*/ 205 h 409"/>
                <a:gd name="T6" fmla="*/ 351 w 704"/>
                <a:gd name="T7" fmla="*/ 0 h 409"/>
                <a:gd name="T8" fmla="*/ 704 w 704"/>
                <a:gd name="T9" fmla="*/ 205 h 409"/>
              </a:gdLst>
              <a:ahLst/>
              <a:cxnLst>
                <a:cxn ang="0">
                  <a:pos x="T0" y="T1"/>
                </a:cxn>
                <a:cxn ang="0">
                  <a:pos x="T2" y="T3"/>
                </a:cxn>
                <a:cxn ang="0">
                  <a:pos x="T4" y="T5"/>
                </a:cxn>
                <a:cxn ang="0">
                  <a:pos x="T6" y="T7"/>
                </a:cxn>
                <a:cxn ang="0">
                  <a:pos x="T8" y="T9"/>
                </a:cxn>
              </a:cxnLst>
              <a:rect l="0" t="0" r="r" b="b"/>
              <a:pathLst>
                <a:path w="704" h="409">
                  <a:moveTo>
                    <a:pt x="704" y="205"/>
                  </a:moveTo>
                  <a:lnTo>
                    <a:pt x="354" y="409"/>
                  </a:lnTo>
                  <a:lnTo>
                    <a:pt x="0" y="205"/>
                  </a:lnTo>
                  <a:lnTo>
                    <a:pt x="351" y="0"/>
                  </a:lnTo>
                  <a:lnTo>
                    <a:pt x="704" y="20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79" name="Freeform 679"/>
            <p:cNvSpPr/>
            <p:nvPr/>
          </p:nvSpPr>
          <p:spPr bwMode="auto">
            <a:xfrm>
              <a:off x="5041901" y="3657601"/>
              <a:ext cx="307975" cy="252413"/>
            </a:xfrm>
            <a:custGeom>
              <a:avLst/>
              <a:gdLst>
                <a:gd name="T0" fmla="*/ 194 w 194"/>
                <a:gd name="T1" fmla="*/ 0 h 159"/>
                <a:gd name="T2" fmla="*/ 194 w 194"/>
                <a:gd name="T3" fmla="*/ 45 h 159"/>
                <a:gd name="T4" fmla="*/ 0 w 194"/>
                <a:gd name="T5" fmla="*/ 159 h 159"/>
                <a:gd name="T6" fmla="*/ 0 w 194"/>
                <a:gd name="T7" fmla="*/ 113 h 159"/>
                <a:gd name="T8" fmla="*/ 194 w 194"/>
                <a:gd name="T9" fmla="*/ 0 h 159"/>
              </a:gdLst>
              <a:ahLst/>
              <a:cxnLst>
                <a:cxn ang="0">
                  <a:pos x="T0" y="T1"/>
                </a:cxn>
                <a:cxn ang="0">
                  <a:pos x="T2" y="T3"/>
                </a:cxn>
                <a:cxn ang="0">
                  <a:pos x="T4" y="T5"/>
                </a:cxn>
                <a:cxn ang="0">
                  <a:pos x="T6" y="T7"/>
                </a:cxn>
                <a:cxn ang="0">
                  <a:pos x="T8" y="T9"/>
                </a:cxn>
              </a:cxnLst>
              <a:rect l="0" t="0" r="r" b="b"/>
              <a:pathLst>
                <a:path w="194" h="159">
                  <a:moveTo>
                    <a:pt x="194" y="0"/>
                  </a:moveTo>
                  <a:lnTo>
                    <a:pt x="194" y="45"/>
                  </a:lnTo>
                  <a:lnTo>
                    <a:pt x="0" y="159"/>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 name="Freeform 680"/>
            <p:cNvSpPr/>
            <p:nvPr/>
          </p:nvSpPr>
          <p:spPr bwMode="auto">
            <a:xfrm>
              <a:off x="4826001" y="3711576"/>
              <a:ext cx="215900" cy="198438"/>
            </a:xfrm>
            <a:custGeom>
              <a:avLst/>
              <a:gdLst>
                <a:gd name="T0" fmla="*/ 136 w 136"/>
                <a:gd name="T1" fmla="*/ 79 h 125"/>
                <a:gd name="T2" fmla="*/ 136 w 136"/>
                <a:gd name="T3" fmla="*/ 125 h 125"/>
                <a:gd name="T4" fmla="*/ 0 w 136"/>
                <a:gd name="T5" fmla="*/ 46 h 125"/>
                <a:gd name="T6" fmla="*/ 0 w 136"/>
                <a:gd name="T7" fmla="*/ 0 h 125"/>
                <a:gd name="T8" fmla="*/ 136 w 136"/>
                <a:gd name="T9" fmla="*/ 79 h 125"/>
              </a:gdLst>
              <a:ahLst/>
              <a:cxnLst>
                <a:cxn ang="0">
                  <a:pos x="T0" y="T1"/>
                </a:cxn>
                <a:cxn ang="0">
                  <a:pos x="T2" y="T3"/>
                </a:cxn>
                <a:cxn ang="0">
                  <a:pos x="T4" y="T5"/>
                </a:cxn>
                <a:cxn ang="0">
                  <a:pos x="T6" y="T7"/>
                </a:cxn>
                <a:cxn ang="0">
                  <a:pos x="T8" y="T9"/>
                </a:cxn>
              </a:cxnLst>
              <a:rect l="0" t="0" r="r" b="b"/>
              <a:pathLst>
                <a:path w="136" h="125">
                  <a:moveTo>
                    <a:pt x="136" y="79"/>
                  </a:moveTo>
                  <a:lnTo>
                    <a:pt x="136" y="125"/>
                  </a:lnTo>
                  <a:lnTo>
                    <a:pt x="0" y="46"/>
                  </a:lnTo>
                  <a:lnTo>
                    <a:pt x="0" y="0"/>
                  </a:lnTo>
                  <a:lnTo>
                    <a:pt x="136" y="7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 name="Freeform 681"/>
            <p:cNvSpPr/>
            <p:nvPr/>
          </p:nvSpPr>
          <p:spPr bwMode="auto">
            <a:xfrm>
              <a:off x="4826001" y="3532188"/>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82"/>
            <p:cNvSpPr/>
            <p:nvPr/>
          </p:nvSpPr>
          <p:spPr bwMode="auto">
            <a:xfrm>
              <a:off x="5053014" y="2952751"/>
              <a:ext cx="231775" cy="852488"/>
            </a:xfrm>
            <a:custGeom>
              <a:avLst/>
              <a:gdLst>
                <a:gd name="T0" fmla="*/ 146 w 146"/>
                <a:gd name="T1" fmla="*/ 0 h 537"/>
                <a:gd name="T2" fmla="*/ 146 w 146"/>
                <a:gd name="T3" fmla="*/ 453 h 537"/>
                <a:gd name="T4" fmla="*/ 0 w 146"/>
                <a:gd name="T5" fmla="*/ 537 h 537"/>
                <a:gd name="T6" fmla="*/ 1 w 146"/>
                <a:gd name="T7" fmla="*/ 84 h 537"/>
                <a:gd name="T8" fmla="*/ 146 w 146"/>
                <a:gd name="T9" fmla="*/ 0 h 537"/>
              </a:gdLst>
              <a:ahLst/>
              <a:cxnLst>
                <a:cxn ang="0">
                  <a:pos x="T0" y="T1"/>
                </a:cxn>
                <a:cxn ang="0">
                  <a:pos x="T2" y="T3"/>
                </a:cxn>
                <a:cxn ang="0">
                  <a:pos x="T4" y="T5"/>
                </a:cxn>
                <a:cxn ang="0">
                  <a:pos x="T6" y="T7"/>
                </a:cxn>
                <a:cxn ang="0">
                  <a:pos x="T8" y="T9"/>
                </a:cxn>
              </a:cxnLst>
              <a:rect l="0" t="0" r="r" b="b"/>
              <a:pathLst>
                <a:path w="146" h="537">
                  <a:moveTo>
                    <a:pt x="146" y="0"/>
                  </a:moveTo>
                  <a:lnTo>
                    <a:pt x="146" y="453"/>
                  </a:lnTo>
                  <a:lnTo>
                    <a:pt x="0" y="53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 name="Freeform 683"/>
            <p:cNvSpPr/>
            <p:nvPr/>
          </p:nvSpPr>
          <p:spPr bwMode="auto">
            <a:xfrm>
              <a:off x="4892676" y="2994026"/>
              <a:ext cx="161925" cy="811213"/>
            </a:xfrm>
            <a:custGeom>
              <a:avLst/>
              <a:gdLst>
                <a:gd name="T0" fmla="*/ 102 w 102"/>
                <a:gd name="T1" fmla="*/ 58 h 511"/>
                <a:gd name="T2" fmla="*/ 101 w 102"/>
                <a:gd name="T3" fmla="*/ 511 h 511"/>
                <a:gd name="T4" fmla="*/ 0 w 102"/>
                <a:gd name="T5" fmla="*/ 452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1" y="511"/>
                  </a:lnTo>
                  <a:lnTo>
                    <a:pt x="0" y="452"/>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684"/>
            <p:cNvSpPr/>
            <p:nvPr/>
          </p:nvSpPr>
          <p:spPr bwMode="auto">
            <a:xfrm>
              <a:off x="4892676" y="2859088"/>
              <a:ext cx="392113" cy="227013"/>
            </a:xfrm>
            <a:custGeom>
              <a:avLst/>
              <a:gdLst>
                <a:gd name="T0" fmla="*/ 247 w 247"/>
                <a:gd name="T1" fmla="*/ 59 h 143"/>
                <a:gd name="T2" fmla="*/ 102 w 247"/>
                <a:gd name="T3" fmla="*/ 143 h 143"/>
                <a:gd name="T4" fmla="*/ 0 w 247"/>
                <a:gd name="T5" fmla="*/ 85 h 143"/>
                <a:gd name="T6" fmla="*/ 145 w 247"/>
                <a:gd name="T7" fmla="*/ 0 h 143"/>
                <a:gd name="T8" fmla="*/ 247 w 247"/>
                <a:gd name="T9" fmla="*/ 59 h 143"/>
              </a:gdLst>
              <a:ahLst/>
              <a:cxnLst>
                <a:cxn ang="0">
                  <a:pos x="T0" y="T1"/>
                </a:cxn>
                <a:cxn ang="0">
                  <a:pos x="T2" y="T3"/>
                </a:cxn>
                <a:cxn ang="0">
                  <a:pos x="T4" y="T5"/>
                </a:cxn>
                <a:cxn ang="0">
                  <a:pos x="T6" y="T7"/>
                </a:cxn>
                <a:cxn ang="0">
                  <a:pos x="T8" y="T9"/>
                </a:cxn>
              </a:cxnLst>
              <a:rect l="0" t="0" r="r" b="b"/>
              <a:pathLst>
                <a:path w="247" h="143">
                  <a:moveTo>
                    <a:pt x="247" y="59"/>
                  </a:moveTo>
                  <a:lnTo>
                    <a:pt x="102" y="143"/>
                  </a:lnTo>
                  <a:lnTo>
                    <a:pt x="0" y="85"/>
                  </a:lnTo>
                  <a:lnTo>
                    <a:pt x="145" y="0"/>
                  </a:lnTo>
                  <a:lnTo>
                    <a:pt x="247"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85"/>
            <p:cNvSpPr/>
            <p:nvPr/>
          </p:nvSpPr>
          <p:spPr bwMode="auto">
            <a:xfrm>
              <a:off x="5043489" y="2860676"/>
              <a:ext cx="292100" cy="238125"/>
            </a:xfrm>
            <a:custGeom>
              <a:avLst/>
              <a:gdLst>
                <a:gd name="T0" fmla="*/ 184 w 184"/>
                <a:gd name="T1" fmla="*/ 0 h 150"/>
                <a:gd name="T2" fmla="*/ 184 w 184"/>
                <a:gd name="T3" fmla="*/ 43 h 150"/>
                <a:gd name="T4" fmla="*/ 0 w 184"/>
                <a:gd name="T5" fmla="*/ 150 h 150"/>
                <a:gd name="T6" fmla="*/ 0 w 184"/>
                <a:gd name="T7" fmla="*/ 107 h 150"/>
                <a:gd name="T8" fmla="*/ 184 w 184"/>
                <a:gd name="T9" fmla="*/ 0 h 150"/>
              </a:gdLst>
              <a:ahLst/>
              <a:cxnLst>
                <a:cxn ang="0">
                  <a:pos x="T0" y="T1"/>
                </a:cxn>
                <a:cxn ang="0">
                  <a:pos x="T2" y="T3"/>
                </a:cxn>
                <a:cxn ang="0">
                  <a:pos x="T4" y="T5"/>
                </a:cxn>
                <a:cxn ang="0">
                  <a:pos x="T6" y="T7"/>
                </a:cxn>
                <a:cxn ang="0">
                  <a:pos x="T8" y="T9"/>
                </a:cxn>
              </a:cxnLst>
              <a:rect l="0" t="0" r="r" b="b"/>
              <a:pathLst>
                <a:path w="184" h="150">
                  <a:moveTo>
                    <a:pt x="184" y="0"/>
                  </a:moveTo>
                  <a:lnTo>
                    <a:pt x="184" y="43"/>
                  </a:lnTo>
                  <a:lnTo>
                    <a:pt x="0" y="150"/>
                  </a:lnTo>
                  <a:lnTo>
                    <a:pt x="0" y="107"/>
                  </a:lnTo>
                  <a:lnTo>
                    <a:pt x="18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686"/>
            <p:cNvSpPr/>
            <p:nvPr/>
          </p:nvSpPr>
          <p:spPr bwMode="auto">
            <a:xfrm>
              <a:off x="4840289" y="2911476"/>
              <a:ext cx="203200" cy="187325"/>
            </a:xfrm>
            <a:custGeom>
              <a:avLst/>
              <a:gdLst>
                <a:gd name="T0" fmla="*/ 128 w 128"/>
                <a:gd name="T1" fmla="*/ 75 h 118"/>
                <a:gd name="T2" fmla="*/ 128 w 128"/>
                <a:gd name="T3" fmla="*/ 118 h 118"/>
                <a:gd name="T4" fmla="*/ 0 w 128"/>
                <a:gd name="T5" fmla="*/ 44 h 118"/>
                <a:gd name="T6" fmla="*/ 0 w 128"/>
                <a:gd name="T7" fmla="*/ 0 h 118"/>
                <a:gd name="T8" fmla="*/ 128 w 128"/>
                <a:gd name="T9" fmla="*/ 75 h 118"/>
              </a:gdLst>
              <a:ahLst/>
              <a:cxnLst>
                <a:cxn ang="0">
                  <a:pos x="T0" y="T1"/>
                </a:cxn>
                <a:cxn ang="0">
                  <a:pos x="T2" y="T3"/>
                </a:cxn>
                <a:cxn ang="0">
                  <a:pos x="T4" y="T5"/>
                </a:cxn>
                <a:cxn ang="0">
                  <a:pos x="T6" y="T7"/>
                </a:cxn>
                <a:cxn ang="0">
                  <a:pos x="T8" y="T9"/>
                </a:cxn>
              </a:cxnLst>
              <a:rect l="0" t="0" r="r" b="b"/>
              <a:pathLst>
                <a:path w="128" h="118">
                  <a:moveTo>
                    <a:pt x="128" y="75"/>
                  </a:moveTo>
                  <a:lnTo>
                    <a:pt x="128" y="118"/>
                  </a:lnTo>
                  <a:lnTo>
                    <a:pt x="0" y="44"/>
                  </a:lnTo>
                  <a:lnTo>
                    <a:pt x="0" y="0"/>
                  </a:lnTo>
                  <a:lnTo>
                    <a:pt x="128" y="7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Freeform 687"/>
            <p:cNvSpPr/>
            <p:nvPr/>
          </p:nvSpPr>
          <p:spPr bwMode="auto">
            <a:xfrm>
              <a:off x="4840289" y="2743201"/>
              <a:ext cx="495300" cy="287338"/>
            </a:xfrm>
            <a:custGeom>
              <a:avLst/>
              <a:gdLst>
                <a:gd name="T0" fmla="*/ 312 w 312"/>
                <a:gd name="T1" fmla="*/ 74 h 181"/>
                <a:gd name="T2" fmla="*/ 128 w 312"/>
                <a:gd name="T3" fmla="*/ 181 h 181"/>
                <a:gd name="T4" fmla="*/ 0 w 312"/>
                <a:gd name="T5" fmla="*/ 106 h 181"/>
                <a:gd name="T6" fmla="*/ 184 w 312"/>
                <a:gd name="T7" fmla="*/ 0 h 181"/>
                <a:gd name="T8" fmla="*/ 312 w 312"/>
                <a:gd name="T9" fmla="*/ 74 h 181"/>
              </a:gdLst>
              <a:ahLst/>
              <a:cxnLst>
                <a:cxn ang="0">
                  <a:pos x="T0" y="T1"/>
                </a:cxn>
                <a:cxn ang="0">
                  <a:pos x="T2" y="T3"/>
                </a:cxn>
                <a:cxn ang="0">
                  <a:pos x="T4" y="T5"/>
                </a:cxn>
                <a:cxn ang="0">
                  <a:pos x="T6" y="T7"/>
                </a:cxn>
                <a:cxn ang="0">
                  <a:pos x="T8" y="T9"/>
                </a:cxn>
              </a:cxnLst>
              <a:rect l="0" t="0" r="r" b="b"/>
              <a:pathLst>
                <a:path w="312" h="181">
                  <a:moveTo>
                    <a:pt x="312" y="74"/>
                  </a:moveTo>
                  <a:lnTo>
                    <a:pt x="128" y="181"/>
                  </a:lnTo>
                  <a:lnTo>
                    <a:pt x="0" y="106"/>
                  </a:lnTo>
                  <a:lnTo>
                    <a:pt x="184" y="0"/>
                  </a:lnTo>
                  <a:lnTo>
                    <a:pt x="312" y="7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8" name="Freeform 688"/>
            <p:cNvSpPr/>
            <p:nvPr/>
          </p:nvSpPr>
          <p:spPr bwMode="auto">
            <a:xfrm>
              <a:off x="5053014" y="2813051"/>
              <a:ext cx="231775" cy="185738"/>
            </a:xfrm>
            <a:custGeom>
              <a:avLst/>
              <a:gdLst>
                <a:gd name="T0" fmla="*/ 146 w 146"/>
                <a:gd name="T1" fmla="*/ 0 h 117"/>
                <a:gd name="T2" fmla="*/ 146 w 146"/>
                <a:gd name="T3" fmla="*/ 33 h 117"/>
                <a:gd name="T4" fmla="*/ 0 w 146"/>
                <a:gd name="T5" fmla="*/ 117 h 117"/>
                <a:gd name="T6" fmla="*/ 1 w 146"/>
                <a:gd name="T7" fmla="*/ 84 h 117"/>
                <a:gd name="T8" fmla="*/ 146 w 146"/>
                <a:gd name="T9" fmla="*/ 0 h 117"/>
              </a:gdLst>
              <a:ahLst/>
              <a:cxnLst>
                <a:cxn ang="0">
                  <a:pos x="T0" y="T1"/>
                </a:cxn>
                <a:cxn ang="0">
                  <a:pos x="T2" y="T3"/>
                </a:cxn>
                <a:cxn ang="0">
                  <a:pos x="T4" y="T5"/>
                </a:cxn>
                <a:cxn ang="0">
                  <a:pos x="T6" y="T7"/>
                </a:cxn>
                <a:cxn ang="0">
                  <a:pos x="T8" y="T9"/>
                </a:cxn>
              </a:cxnLst>
              <a:rect l="0" t="0" r="r" b="b"/>
              <a:pathLst>
                <a:path w="146" h="117">
                  <a:moveTo>
                    <a:pt x="146" y="0"/>
                  </a:moveTo>
                  <a:lnTo>
                    <a:pt x="146" y="33"/>
                  </a:lnTo>
                  <a:lnTo>
                    <a:pt x="0" y="11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9" name="Freeform 689"/>
            <p:cNvSpPr/>
            <p:nvPr/>
          </p:nvSpPr>
          <p:spPr bwMode="auto">
            <a:xfrm>
              <a:off x="4891089" y="2852738"/>
              <a:ext cx="163513" cy="146050"/>
            </a:xfrm>
            <a:custGeom>
              <a:avLst/>
              <a:gdLst>
                <a:gd name="T0" fmla="*/ 103 w 103"/>
                <a:gd name="T1" fmla="*/ 59 h 92"/>
                <a:gd name="T2" fmla="*/ 102 w 103"/>
                <a:gd name="T3" fmla="*/ 92 h 92"/>
                <a:gd name="T4" fmla="*/ 0 w 103"/>
                <a:gd name="T5" fmla="*/ 34 h 92"/>
                <a:gd name="T6" fmla="*/ 1 w 103"/>
                <a:gd name="T7" fmla="*/ 0 h 92"/>
                <a:gd name="T8" fmla="*/ 103 w 103"/>
                <a:gd name="T9" fmla="*/ 59 h 92"/>
              </a:gdLst>
              <a:ahLst/>
              <a:cxnLst>
                <a:cxn ang="0">
                  <a:pos x="T0" y="T1"/>
                </a:cxn>
                <a:cxn ang="0">
                  <a:pos x="T2" y="T3"/>
                </a:cxn>
                <a:cxn ang="0">
                  <a:pos x="T4" y="T5"/>
                </a:cxn>
                <a:cxn ang="0">
                  <a:pos x="T6" y="T7"/>
                </a:cxn>
                <a:cxn ang="0">
                  <a:pos x="T8" y="T9"/>
                </a:cxn>
              </a:cxnLst>
              <a:rect l="0" t="0" r="r" b="b"/>
              <a:pathLst>
                <a:path w="103" h="92">
                  <a:moveTo>
                    <a:pt x="103" y="59"/>
                  </a:moveTo>
                  <a:lnTo>
                    <a:pt x="102" y="92"/>
                  </a:lnTo>
                  <a:lnTo>
                    <a:pt x="0" y="34"/>
                  </a:lnTo>
                  <a:lnTo>
                    <a:pt x="1" y="0"/>
                  </a:lnTo>
                  <a:lnTo>
                    <a:pt x="103" y="5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Freeform 690"/>
            <p:cNvSpPr/>
            <p:nvPr/>
          </p:nvSpPr>
          <p:spPr bwMode="auto">
            <a:xfrm>
              <a:off x="4892676" y="2717801"/>
              <a:ext cx="392113" cy="228600"/>
            </a:xfrm>
            <a:custGeom>
              <a:avLst/>
              <a:gdLst>
                <a:gd name="T0" fmla="*/ 247 w 247"/>
                <a:gd name="T1" fmla="*/ 60 h 144"/>
                <a:gd name="T2" fmla="*/ 102 w 247"/>
                <a:gd name="T3" fmla="*/ 144 h 144"/>
                <a:gd name="T4" fmla="*/ 0 w 247"/>
                <a:gd name="T5" fmla="*/ 85 h 144"/>
                <a:gd name="T6" fmla="*/ 145 w 247"/>
                <a:gd name="T7" fmla="*/ 0 h 144"/>
                <a:gd name="T8" fmla="*/ 247 w 247"/>
                <a:gd name="T9" fmla="*/ 60 h 144"/>
              </a:gdLst>
              <a:ahLst/>
              <a:cxnLst>
                <a:cxn ang="0">
                  <a:pos x="T0" y="T1"/>
                </a:cxn>
                <a:cxn ang="0">
                  <a:pos x="T2" y="T3"/>
                </a:cxn>
                <a:cxn ang="0">
                  <a:pos x="T4" y="T5"/>
                </a:cxn>
                <a:cxn ang="0">
                  <a:pos x="T6" y="T7"/>
                </a:cxn>
                <a:cxn ang="0">
                  <a:pos x="T8" y="T9"/>
                </a:cxn>
              </a:cxnLst>
              <a:rect l="0" t="0" r="r" b="b"/>
              <a:pathLst>
                <a:path w="247" h="144">
                  <a:moveTo>
                    <a:pt x="247" y="60"/>
                  </a:moveTo>
                  <a:lnTo>
                    <a:pt x="102" y="144"/>
                  </a:lnTo>
                  <a:lnTo>
                    <a:pt x="0" y="85"/>
                  </a:lnTo>
                  <a:lnTo>
                    <a:pt x="145"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91" name="Freeform 691"/>
            <p:cNvSpPr/>
            <p:nvPr/>
          </p:nvSpPr>
          <p:spPr bwMode="auto">
            <a:xfrm>
              <a:off x="4989514" y="2820988"/>
              <a:ext cx="53975" cy="65088"/>
            </a:xfrm>
            <a:custGeom>
              <a:avLst/>
              <a:gdLst>
                <a:gd name="T0" fmla="*/ 34 w 34"/>
                <a:gd name="T1" fmla="*/ 0 h 41"/>
                <a:gd name="T2" fmla="*/ 34 w 34"/>
                <a:gd name="T3" fmla="*/ 21 h 41"/>
                <a:gd name="T4" fmla="*/ 0 w 34"/>
                <a:gd name="T5" fmla="*/ 41 h 41"/>
                <a:gd name="T6" fmla="*/ 0 w 34"/>
                <a:gd name="T7" fmla="*/ 21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lnTo>
                    <a:pt x="34" y="21"/>
                  </a:lnTo>
                  <a:lnTo>
                    <a:pt x="0" y="41"/>
                  </a:lnTo>
                  <a:lnTo>
                    <a:pt x="0" y="21"/>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Freeform 692"/>
            <p:cNvSpPr/>
            <p:nvPr/>
          </p:nvSpPr>
          <p:spPr bwMode="auto">
            <a:xfrm>
              <a:off x="4932364" y="2820988"/>
              <a:ext cx="57150" cy="65088"/>
            </a:xfrm>
            <a:custGeom>
              <a:avLst/>
              <a:gdLst>
                <a:gd name="T0" fmla="*/ 36 w 36"/>
                <a:gd name="T1" fmla="*/ 21 h 41"/>
                <a:gd name="T2" fmla="*/ 36 w 36"/>
                <a:gd name="T3" fmla="*/ 41 h 41"/>
                <a:gd name="T4" fmla="*/ 0 w 36"/>
                <a:gd name="T5" fmla="*/ 21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1"/>
                  </a:lnTo>
                  <a:lnTo>
                    <a:pt x="0" y="0"/>
                  </a:lnTo>
                  <a:lnTo>
                    <a:pt x="36" y="21"/>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693"/>
            <p:cNvSpPr/>
            <p:nvPr/>
          </p:nvSpPr>
          <p:spPr bwMode="auto">
            <a:xfrm>
              <a:off x="4932364" y="2789238"/>
              <a:ext cx="111125" cy="65088"/>
            </a:xfrm>
            <a:custGeom>
              <a:avLst/>
              <a:gdLst>
                <a:gd name="T0" fmla="*/ 70 w 70"/>
                <a:gd name="T1" fmla="*/ 20 h 41"/>
                <a:gd name="T2" fmla="*/ 36 w 70"/>
                <a:gd name="T3" fmla="*/ 41 h 41"/>
                <a:gd name="T4" fmla="*/ 0 w 70"/>
                <a:gd name="T5" fmla="*/ 20 h 41"/>
                <a:gd name="T6" fmla="*/ 36 w 70"/>
                <a:gd name="T7" fmla="*/ 0 h 41"/>
                <a:gd name="T8" fmla="*/ 70 w 70"/>
                <a:gd name="T9" fmla="*/ 20 h 41"/>
              </a:gdLst>
              <a:ahLst/>
              <a:cxnLst>
                <a:cxn ang="0">
                  <a:pos x="T0" y="T1"/>
                </a:cxn>
                <a:cxn ang="0">
                  <a:pos x="T2" y="T3"/>
                </a:cxn>
                <a:cxn ang="0">
                  <a:pos x="T4" y="T5"/>
                </a:cxn>
                <a:cxn ang="0">
                  <a:pos x="T6" y="T7"/>
                </a:cxn>
                <a:cxn ang="0">
                  <a:pos x="T8" y="T9"/>
                </a:cxn>
              </a:cxnLst>
              <a:rect l="0" t="0" r="r" b="b"/>
              <a:pathLst>
                <a:path w="70" h="41">
                  <a:moveTo>
                    <a:pt x="70" y="20"/>
                  </a:moveTo>
                  <a:lnTo>
                    <a:pt x="36" y="41"/>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94"/>
            <p:cNvSpPr/>
            <p:nvPr/>
          </p:nvSpPr>
          <p:spPr bwMode="auto">
            <a:xfrm>
              <a:off x="4989514" y="2795588"/>
              <a:ext cx="38100" cy="46038"/>
            </a:xfrm>
            <a:custGeom>
              <a:avLst/>
              <a:gdLst>
                <a:gd name="T0" fmla="*/ 24 w 24"/>
                <a:gd name="T1" fmla="*/ 0 h 29"/>
                <a:gd name="T2" fmla="*/ 24 w 24"/>
                <a:gd name="T3" fmla="*/ 15 h 29"/>
                <a:gd name="T4" fmla="*/ 0 w 24"/>
                <a:gd name="T5" fmla="*/ 29 h 29"/>
                <a:gd name="T6" fmla="*/ 0 w 24"/>
                <a:gd name="T7" fmla="*/ 15 h 29"/>
                <a:gd name="T8" fmla="*/ 24 w 24"/>
                <a:gd name="T9" fmla="*/ 0 h 29"/>
              </a:gdLst>
              <a:ahLst/>
              <a:cxnLst>
                <a:cxn ang="0">
                  <a:pos x="T0" y="T1"/>
                </a:cxn>
                <a:cxn ang="0">
                  <a:pos x="T2" y="T3"/>
                </a:cxn>
                <a:cxn ang="0">
                  <a:pos x="T4" y="T5"/>
                </a:cxn>
                <a:cxn ang="0">
                  <a:pos x="T6" y="T7"/>
                </a:cxn>
                <a:cxn ang="0">
                  <a:pos x="T8" y="T9"/>
                </a:cxn>
              </a:cxnLst>
              <a:rect l="0" t="0" r="r" b="b"/>
              <a:pathLst>
                <a:path w="24" h="29">
                  <a:moveTo>
                    <a:pt x="24" y="0"/>
                  </a:moveTo>
                  <a:lnTo>
                    <a:pt x="24" y="15"/>
                  </a:lnTo>
                  <a:lnTo>
                    <a:pt x="0" y="29"/>
                  </a:lnTo>
                  <a:lnTo>
                    <a:pt x="0" y="15"/>
                  </a:lnTo>
                  <a:lnTo>
                    <a:pt x="2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5" name="Freeform 695"/>
            <p:cNvSpPr/>
            <p:nvPr/>
          </p:nvSpPr>
          <p:spPr bwMode="auto">
            <a:xfrm>
              <a:off x="4949826" y="2795588"/>
              <a:ext cx="39688" cy="46038"/>
            </a:xfrm>
            <a:custGeom>
              <a:avLst/>
              <a:gdLst>
                <a:gd name="T0" fmla="*/ 25 w 25"/>
                <a:gd name="T1" fmla="*/ 15 h 29"/>
                <a:gd name="T2" fmla="*/ 25 w 25"/>
                <a:gd name="T3" fmla="*/ 29 h 29"/>
                <a:gd name="T4" fmla="*/ 1 w 25"/>
                <a:gd name="T5" fmla="*/ 15 h 29"/>
                <a:gd name="T6" fmla="*/ 0 w 25"/>
                <a:gd name="T7" fmla="*/ 0 h 29"/>
                <a:gd name="T8" fmla="*/ 25 w 25"/>
                <a:gd name="T9" fmla="*/ 15 h 29"/>
              </a:gdLst>
              <a:ahLst/>
              <a:cxnLst>
                <a:cxn ang="0">
                  <a:pos x="T0" y="T1"/>
                </a:cxn>
                <a:cxn ang="0">
                  <a:pos x="T2" y="T3"/>
                </a:cxn>
                <a:cxn ang="0">
                  <a:pos x="T4" y="T5"/>
                </a:cxn>
                <a:cxn ang="0">
                  <a:pos x="T6" y="T7"/>
                </a:cxn>
                <a:cxn ang="0">
                  <a:pos x="T8" y="T9"/>
                </a:cxn>
              </a:cxnLst>
              <a:rect l="0" t="0" r="r" b="b"/>
              <a:pathLst>
                <a:path w="25" h="29">
                  <a:moveTo>
                    <a:pt x="25" y="15"/>
                  </a:moveTo>
                  <a:lnTo>
                    <a:pt x="25" y="29"/>
                  </a:lnTo>
                  <a:lnTo>
                    <a:pt x="1" y="15"/>
                  </a:lnTo>
                  <a:lnTo>
                    <a:pt x="0" y="0"/>
                  </a:lnTo>
                  <a:lnTo>
                    <a:pt x="25" y="1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6" name="Freeform 696"/>
            <p:cNvSpPr/>
            <p:nvPr/>
          </p:nvSpPr>
          <p:spPr bwMode="auto">
            <a:xfrm>
              <a:off x="4951414" y="2774951"/>
              <a:ext cx="76200" cy="44450"/>
            </a:xfrm>
            <a:custGeom>
              <a:avLst/>
              <a:gdLst>
                <a:gd name="T0" fmla="*/ 48 w 48"/>
                <a:gd name="T1" fmla="*/ 13 h 28"/>
                <a:gd name="T2" fmla="*/ 24 w 48"/>
                <a:gd name="T3" fmla="*/ 28 h 28"/>
                <a:gd name="T4" fmla="*/ 0 w 48"/>
                <a:gd name="T5" fmla="*/ 13 h 28"/>
                <a:gd name="T6" fmla="*/ 24 w 48"/>
                <a:gd name="T7" fmla="*/ 0 h 28"/>
                <a:gd name="T8" fmla="*/ 48 w 48"/>
                <a:gd name="T9" fmla="*/ 13 h 28"/>
              </a:gdLst>
              <a:ahLst/>
              <a:cxnLst>
                <a:cxn ang="0">
                  <a:pos x="T0" y="T1"/>
                </a:cxn>
                <a:cxn ang="0">
                  <a:pos x="T2" y="T3"/>
                </a:cxn>
                <a:cxn ang="0">
                  <a:pos x="T4" y="T5"/>
                </a:cxn>
                <a:cxn ang="0">
                  <a:pos x="T6" y="T7"/>
                </a:cxn>
                <a:cxn ang="0">
                  <a:pos x="T8" y="T9"/>
                </a:cxn>
              </a:cxnLst>
              <a:rect l="0" t="0" r="r" b="b"/>
              <a:pathLst>
                <a:path w="48" h="28">
                  <a:moveTo>
                    <a:pt x="48" y="13"/>
                  </a:moveTo>
                  <a:lnTo>
                    <a:pt x="24" y="28"/>
                  </a:lnTo>
                  <a:lnTo>
                    <a:pt x="0" y="13"/>
                  </a:lnTo>
                  <a:lnTo>
                    <a:pt x="24" y="0"/>
                  </a:lnTo>
                  <a:lnTo>
                    <a:pt x="48" y="1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97"/>
            <p:cNvSpPr/>
            <p:nvPr/>
          </p:nvSpPr>
          <p:spPr bwMode="auto">
            <a:xfrm>
              <a:off x="5086351" y="3695701"/>
              <a:ext cx="120650" cy="239713"/>
            </a:xfrm>
            <a:custGeom>
              <a:avLst/>
              <a:gdLst>
                <a:gd name="T0" fmla="*/ 76 w 76"/>
                <a:gd name="T1" fmla="*/ 0 h 151"/>
                <a:gd name="T2" fmla="*/ 76 w 76"/>
                <a:gd name="T3" fmla="*/ 106 h 151"/>
                <a:gd name="T4" fmla="*/ 0 w 76"/>
                <a:gd name="T5" fmla="*/ 151 h 151"/>
                <a:gd name="T6" fmla="*/ 0 w 76"/>
                <a:gd name="T7" fmla="*/ 44 h 151"/>
                <a:gd name="T8" fmla="*/ 76 w 76"/>
                <a:gd name="T9" fmla="*/ 0 h 151"/>
              </a:gdLst>
              <a:ahLst/>
              <a:cxnLst>
                <a:cxn ang="0">
                  <a:pos x="T0" y="T1"/>
                </a:cxn>
                <a:cxn ang="0">
                  <a:pos x="T2" y="T3"/>
                </a:cxn>
                <a:cxn ang="0">
                  <a:pos x="T4" y="T5"/>
                </a:cxn>
                <a:cxn ang="0">
                  <a:pos x="T6" y="T7"/>
                </a:cxn>
                <a:cxn ang="0">
                  <a:pos x="T8" y="T9"/>
                </a:cxn>
              </a:cxnLst>
              <a:rect l="0" t="0" r="r" b="b"/>
              <a:pathLst>
                <a:path w="76" h="151">
                  <a:moveTo>
                    <a:pt x="76" y="0"/>
                  </a:moveTo>
                  <a:lnTo>
                    <a:pt x="76" y="106"/>
                  </a:lnTo>
                  <a:lnTo>
                    <a:pt x="0" y="151"/>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8" name="Freeform 698"/>
            <p:cNvSpPr/>
            <p:nvPr/>
          </p:nvSpPr>
          <p:spPr bwMode="auto">
            <a:xfrm>
              <a:off x="5041901" y="3740151"/>
              <a:ext cx="44450" cy="195263"/>
            </a:xfrm>
            <a:custGeom>
              <a:avLst/>
              <a:gdLst>
                <a:gd name="T0" fmla="*/ 28 w 28"/>
                <a:gd name="T1" fmla="*/ 16 h 123"/>
                <a:gd name="T2" fmla="*/ 28 w 28"/>
                <a:gd name="T3" fmla="*/ 123 h 123"/>
                <a:gd name="T4" fmla="*/ 0 w 28"/>
                <a:gd name="T5" fmla="*/ 105 h 123"/>
                <a:gd name="T6" fmla="*/ 0 w 28"/>
                <a:gd name="T7" fmla="*/ 0 h 123"/>
                <a:gd name="T8" fmla="*/ 28 w 28"/>
                <a:gd name="T9" fmla="*/ 16 h 123"/>
              </a:gdLst>
              <a:ahLst/>
              <a:cxnLst>
                <a:cxn ang="0">
                  <a:pos x="T0" y="T1"/>
                </a:cxn>
                <a:cxn ang="0">
                  <a:pos x="T2" y="T3"/>
                </a:cxn>
                <a:cxn ang="0">
                  <a:pos x="T4" y="T5"/>
                </a:cxn>
                <a:cxn ang="0">
                  <a:pos x="T6" y="T7"/>
                </a:cxn>
                <a:cxn ang="0">
                  <a:pos x="T8" y="T9"/>
                </a:cxn>
              </a:cxnLst>
              <a:rect l="0" t="0" r="r" b="b"/>
              <a:pathLst>
                <a:path w="28" h="123">
                  <a:moveTo>
                    <a:pt x="28" y="16"/>
                  </a:moveTo>
                  <a:lnTo>
                    <a:pt x="28" y="123"/>
                  </a:lnTo>
                  <a:lnTo>
                    <a:pt x="0" y="105"/>
                  </a:lnTo>
                  <a:lnTo>
                    <a:pt x="0" y="0"/>
                  </a:lnTo>
                  <a:lnTo>
                    <a:pt x="28" y="1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9" name="Freeform 699"/>
            <p:cNvSpPr/>
            <p:nvPr/>
          </p:nvSpPr>
          <p:spPr bwMode="auto">
            <a:xfrm>
              <a:off x="5041901" y="3670301"/>
              <a:ext cx="165100" cy="95250"/>
            </a:xfrm>
            <a:custGeom>
              <a:avLst/>
              <a:gdLst>
                <a:gd name="T0" fmla="*/ 104 w 104"/>
                <a:gd name="T1" fmla="*/ 16 h 60"/>
                <a:gd name="T2" fmla="*/ 28 w 104"/>
                <a:gd name="T3" fmla="*/ 60 h 60"/>
                <a:gd name="T4" fmla="*/ 0 w 104"/>
                <a:gd name="T5" fmla="*/ 44 h 60"/>
                <a:gd name="T6" fmla="*/ 76 w 104"/>
                <a:gd name="T7" fmla="*/ 0 h 60"/>
                <a:gd name="T8" fmla="*/ 104 w 104"/>
                <a:gd name="T9" fmla="*/ 16 h 60"/>
              </a:gdLst>
              <a:ahLst/>
              <a:cxnLst>
                <a:cxn ang="0">
                  <a:pos x="T0" y="T1"/>
                </a:cxn>
                <a:cxn ang="0">
                  <a:pos x="T2" y="T3"/>
                </a:cxn>
                <a:cxn ang="0">
                  <a:pos x="T4" y="T5"/>
                </a:cxn>
                <a:cxn ang="0">
                  <a:pos x="T6" y="T7"/>
                </a:cxn>
                <a:cxn ang="0">
                  <a:pos x="T8" y="T9"/>
                </a:cxn>
              </a:cxnLst>
              <a:rect l="0" t="0" r="r" b="b"/>
              <a:pathLst>
                <a:path w="104" h="60">
                  <a:moveTo>
                    <a:pt x="104" y="16"/>
                  </a:moveTo>
                  <a:lnTo>
                    <a:pt x="28" y="60"/>
                  </a:lnTo>
                  <a:lnTo>
                    <a:pt x="0" y="44"/>
                  </a:lnTo>
                  <a:lnTo>
                    <a:pt x="76" y="0"/>
                  </a:lnTo>
                  <a:lnTo>
                    <a:pt x="104" y="16"/>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00"/>
            <p:cNvSpPr/>
            <p:nvPr/>
          </p:nvSpPr>
          <p:spPr bwMode="auto">
            <a:xfrm>
              <a:off x="5116514" y="3598863"/>
              <a:ext cx="7938" cy="120650"/>
            </a:xfrm>
            <a:custGeom>
              <a:avLst/>
              <a:gdLst>
                <a:gd name="T0" fmla="*/ 0 w 5"/>
                <a:gd name="T1" fmla="*/ 0 h 76"/>
                <a:gd name="T2" fmla="*/ 0 w 5"/>
                <a:gd name="T3" fmla="*/ 72 h 76"/>
                <a:gd name="T4" fmla="*/ 5 w 5"/>
                <a:gd name="T5" fmla="*/ 76 h 76"/>
                <a:gd name="T6" fmla="*/ 5 w 5"/>
                <a:gd name="T7" fmla="*/ 4 h 76"/>
                <a:gd name="T8" fmla="*/ 0 w 5"/>
                <a:gd name="T9" fmla="*/ 0 h 76"/>
              </a:gdLst>
              <a:ahLst/>
              <a:cxnLst>
                <a:cxn ang="0">
                  <a:pos x="T0" y="T1"/>
                </a:cxn>
                <a:cxn ang="0">
                  <a:pos x="T2" y="T3"/>
                </a:cxn>
                <a:cxn ang="0">
                  <a:pos x="T4" y="T5"/>
                </a:cxn>
                <a:cxn ang="0">
                  <a:pos x="T6" y="T7"/>
                </a:cxn>
                <a:cxn ang="0">
                  <a:pos x="T8" y="T9"/>
                </a:cxn>
              </a:cxnLst>
              <a:rect l="0" t="0" r="r" b="b"/>
              <a:pathLst>
                <a:path w="5" h="76">
                  <a:moveTo>
                    <a:pt x="0" y="0"/>
                  </a:moveTo>
                  <a:lnTo>
                    <a:pt x="0" y="72"/>
                  </a:lnTo>
                  <a:lnTo>
                    <a:pt x="5" y="76"/>
                  </a:lnTo>
                  <a:lnTo>
                    <a:pt x="5" y="4"/>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1" name="Freeform 701"/>
            <p:cNvSpPr/>
            <p:nvPr/>
          </p:nvSpPr>
          <p:spPr bwMode="auto">
            <a:xfrm>
              <a:off x="5124451" y="3598863"/>
              <a:ext cx="9525" cy="120650"/>
            </a:xfrm>
            <a:custGeom>
              <a:avLst/>
              <a:gdLst>
                <a:gd name="T0" fmla="*/ 0 w 6"/>
                <a:gd name="T1" fmla="*/ 4 h 76"/>
                <a:gd name="T2" fmla="*/ 0 w 6"/>
                <a:gd name="T3" fmla="*/ 76 h 76"/>
                <a:gd name="T4" fmla="*/ 6 w 6"/>
                <a:gd name="T5" fmla="*/ 72 h 76"/>
                <a:gd name="T6" fmla="*/ 6 w 6"/>
                <a:gd name="T7" fmla="*/ 0 h 76"/>
                <a:gd name="T8" fmla="*/ 0 w 6"/>
                <a:gd name="T9" fmla="*/ 4 h 76"/>
              </a:gdLst>
              <a:ahLst/>
              <a:cxnLst>
                <a:cxn ang="0">
                  <a:pos x="T0" y="T1"/>
                </a:cxn>
                <a:cxn ang="0">
                  <a:pos x="T2" y="T3"/>
                </a:cxn>
                <a:cxn ang="0">
                  <a:pos x="T4" y="T5"/>
                </a:cxn>
                <a:cxn ang="0">
                  <a:pos x="T6" y="T7"/>
                </a:cxn>
                <a:cxn ang="0">
                  <a:pos x="T8" y="T9"/>
                </a:cxn>
              </a:cxnLst>
              <a:rect l="0" t="0" r="r" b="b"/>
              <a:pathLst>
                <a:path w="6" h="76">
                  <a:moveTo>
                    <a:pt x="0" y="4"/>
                  </a:moveTo>
                  <a:lnTo>
                    <a:pt x="0" y="76"/>
                  </a:lnTo>
                  <a:lnTo>
                    <a:pt x="6" y="72"/>
                  </a:lnTo>
                  <a:lnTo>
                    <a:pt x="6" y="0"/>
                  </a:lnTo>
                  <a:lnTo>
                    <a:pt x="0" y="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02" name="Freeform 702"/>
            <p:cNvSpPr/>
            <p:nvPr/>
          </p:nvSpPr>
          <p:spPr bwMode="auto">
            <a:xfrm>
              <a:off x="5116514" y="3595688"/>
              <a:ext cx="17463" cy="9525"/>
            </a:xfrm>
            <a:custGeom>
              <a:avLst/>
              <a:gdLst>
                <a:gd name="T0" fmla="*/ 0 w 11"/>
                <a:gd name="T1" fmla="*/ 2 h 6"/>
                <a:gd name="T2" fmla="*/ 5 w 11"/>
                <a:gd name="T3" fmla="*/ 6 h 6"/>
                <a:gd name="T4" fmla="*/ 11 w 11"/>
                <a:gd name="T5" fmla="*/ 2 h 6"/>
                <a:gd name="T6" fmla="*/ 5 w 11"/>
                <a:gd name="T7" fmla="*/ 0 h 6"/>
                <a:gd name="T8" fmla="*/ 0 w 11"/>
                <a:gd name="T9" fmla="*/ 2 h 6"/>
              </a:gdLst>
              <a:ahLst/>
              <a:cxnLst>
                <a:cxn ang="0">
                  <a:pos x="T0" y="T1"/>
                </a:cxn>
                <a:cxn ang="0">
                  <a:pos x="T2" y="T3"/>
                </a:cxn>
                <a:cxn ang="0">
                  <a:pos x="T4" y="T5"/>
                </a:cxn>
                <a:cxn ang="0">
                  <a:pos x="T6" y="T7"/>
                </a:cxn>
                <a:cxn ang="0">
                  <a:pos x="T8" y="T9"/>
                </a:cxn>
              </a:cxnLst>
              <a:rect l="0" t="0" r="r" b="b"/>
              <a:pathLst>
                <a:path w="11" h="6">
                  <a:moveTo>
                    <a:pt x="0" y="2"/>
                  </a:moveTo>
                  <a:lnTo>
                    <a:pt x="5" y="6"/>
                  </a:lnTo>
                  <a:lnTo>
                    <a:pt x="11" y="2"/>
                  </a:lnTo>
                  <a:lnTo>
                    <a:pt x="5" y="0"/>
                  </a:lnTo>
                  <a:lnTo>
                    <a:pt x="0" y="2"/>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03" name="Freeform 706"/>
            <p:cNvSpPr/>
            <p:nvPr/>
          </p:nvSpPr>
          <p:spPr bwMode="auto">
            <a:xfrm>
              <a:off x="6461126" y="3440113"/>
              <a:ext cx="133350" cy="357188"/>
            </a:xfrm>
            <a:custGeom>
              <a:avLst/>
              <a:gdLst>
                <a:gd name="T0" fmla="*/ 84 w 84"/>
                <a:gd name="T1" fmla="*/ 0 h 225"/>
                <a:gd name="T2" fmla="*/ 84 w 84"/>
                <a:gd name="T3" fmla="*/ 177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7"/>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104" name="Freeform 707"/>
            <p:cNvSpPr/>
            <p:nvPr/>
          </p:nvSpPr>
          <p:spPr bwMode="auto">
            <a:xfrm>
              <a:off x="6327776" y="3440113"/>
              <a:ext cx="133350" cy="357188"/>
            </a:xfrm>
            <a:custGeom>
              <a:avLst/>
              <a:gdLst>
                <a:gd name="T0" fmla="*/ 84 w 84"/>
                <a:gd name="T1" fmla="*/ 49 h 225"/>
                <a:gd name="T2" fmla="*/ 84 w 84"/>
                <a:gd name="T3" fmla="*/ 225 h 225"/>
                <a:gd name="T4" fmla="*/ 0 w 84"/>
                <a:gd name="T5" fmla="*/ 177 h 225"/>
                <a:gd name="T6" fmla="*/ 0 w 84"/>
                <a:gd name="T7" fmla="*/ 0 h 225"/>
                <a:gd name="T8" fmla="*/ 84 w 84"/>
                <a:gd name="T9" fmla="*/ 49 h 225"/>
              </a:gdLst>
              <a:ahLst/>
              <a:cxnLst>
                <a:cxn ang="0">
                  <a:pos x="T0" y="T1"/>
                </a:cxn>
                <a:cxn ang="0">
                  <a:pos x="T2" y="T3"/>
                </a:cxn>
                <a:cxn ang="0">
                  <a:pos x="T4" y="T5"/>
                </a:cxn>
                <a:cxn ang="0">
                  <a:pos x="T6" y="T7"/>
                </a:cxn>
                <a:cxn ang="0">
                  <a:pos x="T8" y="T9"/>
                </a:cxn>
              </a:cxnLst>
              <a:rect l="0" t="0" r="r" b="b"/>
              <a:pathLst>
                <a:path w="84" h="225">
                  <a:moveTo>
                    <a:pt x="84" y="49"/>
                  </a:moveTo>
                  <a:lnTo>
                    <a:pt x="84" y="225"/>
                  </a:lnTo>
                  <a:lnTo>
                    <a:pt x="0" y="177"/>
                  </a:lnTo>
                  <a:lnTo>
                    <a:pt x="0" y="0"/>
                  </a:lnTo>
                  <a:lnTo>
                    <a:pt x="84"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05" name="Freeform 708"/>
            <p:cNvSpPr/>
            <p:nvPr/>
          </p:nvSpPr>
          <p:spPr bwMode="auto">
            <a:xfrm>
              <a:off x="6327776" y="3363913"/>
              <a:ext cx="266700" cy="153988"/>
            </a:xfrm>
            <a:custGeom>
              <a:avLst/>
              <a:gdLst>
                <a:gd name="T0" fmla="*/ 168 w 168"/>
                <a:gd name="T1" fmla="*/ 48 h 97"/>
                <a:gd name="T2" fmla="*/ 84 w 168"/>
                <a:gd name="T3" fmla="*/ 97 h 97"/>
                <a:gd name="T4" fmla="*/ 0 w 168"/>
                <a:gd name="T5" fmla="*/ 48 h 97"/>
                <a:gd name="T6" fmla="*/ 84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4" y="97"/>
                  </a:lnTo>
                  <a:lnTo>
                    <a:pt x="0" y="48"/>
                  </a:lnTo>
                  <a:lnTo>
                    <a:pt x="84"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09"/>
            <p:cNvSpPr/>
            <p:nvPr/>
          </p:nvSpPr>
          <p:spPr bwMode="auto">
            <a:xfrm>
              <a:off x="6461126" y="3443288"/>
              <a:ext cx="169863" cy="127000"/>
            </a:xfrm>
            <a:custGeom>
              <a:avLst/>
              <a:gdLst>
                <a:gd name="T0" fmla="*/ 107 w 107"/>
                <a:gd name="T1" fmla="*/ 0 h 80"/>
                <a:gd name="T2" fmla="*/ 107 w 107"/>
                <a:gd name="T3" fmla="*/ 18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8"/>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10"/>
            <p:cNvSpPr/>
            <p:nvPr/>
          </p:nvSpPr>
          <p:spPr bwMode="auto">
            <a:xfrm>
              <a:off x="6291264" y="3443288"/>
              <a:ext cx="169863" cy="127000"/>
            </a:xfrm>
            <a:custGeom>
              <a:avLst/>
              <a:gdLst>
                <a:gd name="T0" fmla="*/ 107 w 107"/>
                <a:gd name="T1" fmla="*/ 62 h 80"/>
                <a:gd name="T2" fmla="*/ 107 w 107"/>
                <a:gd name="T3" fmla="*/ 80 h 80"/>
                <a:gd name="T4" fmla="*/ 0 w 107"/>
                <a:gd name="T5" fmla="*/ 18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8"/>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11"/>
            <p:cNvSpPr/>
            <p:nvPr/>
          </p:nvSpPr>
          <p:spPr bwMode="auto">
            <a:xfrm>
              <a:off x="6291264" y="3343276"/>
              <a:ext cx="339725" cy="198438"/>
            </a:xfrm>
            <a:custGeom>
              <a:avLst/>
              <a:gdLst>
                <a:gd name="T0" fmla="*/ 214 w 214"/>
                <a:gd name="T1" fmla="*/ 63 h 125"/>
                <a:gd name="T2" fmla="*/ 107 w 214"/>
                <a:gd name="T3" fmla="*/ 125 h 125"/>
                <a:gd name="T4" fmla="*/ 0 w 214"/>
                <a:gd name="T5" fmla="*/ 63 h 125"/>
                <a:gd name="T6" fmla="*/ 106 w 214"/>
                <a:gd name="T7" fmla="*/ 0 h 125"/>
                <a:gd name="T8" fmla="*/ 214 w 214"/>
                <a:gd name="T9" fmla="*/ 63 h 125"/>
              </a:gdLst>
              <a:ahLst/>
              <a:cxnLst>
                <a:cxn ang="0">
                  <a:pos x="T0" y="T1"/>
                </a:cxn>
                <a:cxn ang="0">
                  <a:pos x="T2" y="T3"/>
                </a:cxn>
                <a:cxn ang="0">
                  <a:pos x="T4" y="T5"/>
                </a:cxn>
                <a:cxn ang="0">
                  <a:pos x="T6" y="T7"/>
                </a:cxn>
                <a:cxn ang="0">
                  <a:pos x="T8" y="T9"/>
                </a:cxn>
              </a:cxnLst>
              <a:rect l="0" t="0" r="r" b="b"/>
              <a:pathLst>
                <a:path w="214" h="125">
                  <a:moveTo>
                    <a:pt x="214" y="63"/>
                  </a:moveTo>
                  <a:lnTo>
                    <a:pt x="107" y="125"/>
                  </a:lnTo>
                  <a:lnTo>
                    <a:pt x="0" y="63"/>
                  </a:lnTo>
                  <a:lnTo>
                    <a:pt x="106" y="0"/>
                  </a:lnTo>
                  <a:lnTo>
                    <a:pt x="214"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12"/>
            <p:cNvSpPr/>
            <p:nvPr/>
          </p:nvSpPr>
          <p:spPr bwMode="auto">
            <a:xfrm>
              <a:off x="6461126" y="3535363"/>
              <a:ext cx="169863" cy="127000"/>
            </a:xfrm>
            <a:custGeom>
              <a:avLst/>
              <a:gdLst>
                <a:gd name="T0" fmla="*/ 107 w 107"/>
                <a:gd name="T1" fmla="*/ 0 h 80"/>
                <a:gd name="T2" fmla="*/ 107 w 107"/>
                <a:gd name="T3" fmla="*/ 19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9"/>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13"/>
            <p:cNvSpPr/>
            <p:nvPr/>
          </p:nvSpPr>
          <p:spPr bwMode="auto">
            <a:xfrm>
              <a:off x="6291264" y="3535363"/>
              <a:ext cx="169863" cy="127000"/>
            </a:xfrm>
            <a:custGeom>
              <a:avLst/>
              <a:gdLst>
                <a:gd name="T0" fmla="*/ 107 w 107"/>
                <a:gd name="T1" fmla="*/ 62 h 80"/>
                <a:gd name="T2" fmla="*/ 107 w 107"/>
                <a:gd name="T3" fmla="*/ 80 h 80"/>
                <a:gd name="T4" fmla="*/ 0 w 107"/>
                <a:gd name="T5" fmla="*/ 19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9"/>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14"/>
            <p:cNvSpPr/>
            <p:nvPr/>
          </p:nvSpPr>
          <p:spPr bwMode="auto">
            <a:xfrm>
              <a:off x="6291264" y="3514726"/>
              <a:ext cx="169863" cy="119063"/>
            </a:xfrm>
            <a:custGeom>
              <a:avLst/>
              <a:gdLst>
                <a:gd name="T0" fmla="*/ 23 w 107"/>
                <a:gd name="T1" fmla="*/ 12 h 75"/>
                <a:gd name="T2" fmla="*/ 23 w 107"/>
                <a:gd name="T3" fmla="*/ 0 h 75"/>
                <a:gd name="T4" fmla="*/ 11 w 107"/>
                <a:gd name="T5" fmla="*/ 5 h 75"/>
                <a:gd name="T6" fmla="*/ 0 w 107"/>
                <a:gd name="T7" fmla="*/ 13 h 75"/>
                <a:gd name="T8" fmla="*/ 107 w 107"/>
                <a:gd name="T9" fmla="*/ 75 h 75"/>
                <a:gd name="T10" fmla="*/ 107 w 107"/>
                <a:gd name="T11" fmla="*/ 61 h 75"/>
                <a:gd name="T12" fmla="*/ 23 w 107"/>
                <a:gd name="T13" fmla="*/ 12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3" y="12"/>
                  </a:moveTo>
                  <a:lnTo>
                    <a:pt x="23" y="0"/>
                  </a:lnTo>
                  <a:lnTo>
                    <a:pt x="11" y="5"/>
                  </a:lnTo>
                  <a:lnTo>
                    <a:pt x="0" y="13"/>
                  </a:lnTo>
                  <a:lnTo>
                    <a:pt x="107" y="75"/>
                  </a:lnTo>
                  <a:lnTo>
                    <a:pt x="107" y="61"/>
                  </a:lnTo>
                  <a:lnTo>
                    <a:pt x="23" y="1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15"/>
            <p:cNvSpPr/>
            <p:nvPr/>
          </p:nvSpPr>
          <p:spPr bwMode="auto">
            <a:xfrm>
              <a:off x="6461126" y="3514726"/>
              <a:ext cx="169863" cy="119063"/>
            </a:xfrm>
            <a:custGeom>
              <a:avLst/>
              <a:gdLst>
                <a:gd name="T0" fmla="*/ 96 w 107"/>
                <a:gd name="T1" fmla="*/ 5 h 75"/>
                <a:gd name="T2" fmla="*/ 96 w 107"/>
                <a:gd name="T3" fmla="*/ 5 h 75"/>
                <a:gd name="T4" fmla="*/ 84 w 107"/>
                <a:gd name="T5" fmla="*/ 0 h 75"/>
                <a:gd name="T6" fmla="*/ 84 w 107"/>
                <a:gd name="T7" fmla="*/ 12 h 75"/>
                <a:gd name="T8" fmla="*/ 0 w 107"/>
                <a:gd name="T9" fmla="*/ 61 h 75"/>
                <a:gd name="T10" fmla="*/ 0 w 107"/>
                <a:gd name="T11" fmla="*/ 75 h 75"/>
                <a:gd name="T12" fmla="*/ 107 w 107"/>
                <a:gd name="T13" fmla="*/ 13 h 75"/>
                <a:gd name="T14" fmla="*/ 96 w 107"/>
                <a:gd name="T15" fmla="*/ 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5"/>
                  </a:moveTo>
                  <a:lnTo>
                    <a:pt x="96" y="5"/>
                  </a:lnTo>
                  <a:lnTo>
                    <a:pt x="84" y="0"/>
                  </a:lnTo>
                  <a:lnTo>
                    <a:pt x="84" y="12"/>
                  </a:lnTo>
                  <a:lnTo>
                    <a:pt x="0" y="61"/>
                  </a:lnTo>
                  <a:lnTo>
                    <a:pt x="0" y="75"/>
                  </a:lnTo>
                  <a:lnTo>
                    <a:pt x="107" y="13"/>
                  </a:lnTo>
                  <a:lnTo>
                    <a:pt x="96" y="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16"/>
            <p:cNvSpPr/>
            <p:nvPr/>
          </p:nvSpPr>
          <p:spPr bwMode="auto">
            <a:xfrm>
              <a:off x="6461126" y="3609976"/>
              <a:ext cx="169863" cy="128588"/>
            </a:xfrm>
            <a:custGeom>
              <a:avLst/>
              <a:gdLst>
                <a:gd name="T0" fmla="*/ 107 w 107"/>
                <a:gd name="T1" fmla="*/ 0 h 81"/>
                <a:gd name="T2" fmla="*/ 107 w 107"/>
                <a:gd name="T3" fmla="*/ 20 h 81"/>
                <a:gd name="T4" fmla="*/ 0 w 107"/>
                <a:gd name="T5" fmla="*/ 81 h 81"/>
                <a:gd name="T6" fmla="*/ 0 w 107"/>
                <a:gd name="T7" fmla="*/ 62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20"/>
                  </a:lnTo>
                  <a:lnTo>
                    <a:pt x="0" y="81"/>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17"/>
            <p:cNvSpPr/>
            <p:nvPr/>
          </p:nvSpPr>
          <p:spPr bwMode="auto">
            <a:xfrm>
              <a:off x="6291264" y="3609976"/>
              <a:ext cx="169863" cy="128588"/>
            </a:xfrm>
            <a:custGeom>
              <a:avLst/>
              <a:gdLst>
                <a:gd name="T0" fmla="*/ 107 w 107"/>
                <a:gd name="T1" fmla="*/ 62 h 81"/>
                <a:gd name="T2" fmla="*/ 107 w 107"/>
                <a:gd name="T3" fmla="*/ 81 h 81"/>
                <a:gd name="T4" fmla="*/ 0 w 107"/>
                <a:gd name="T5" fmla="*/ 20 h 81"/>
                <a:gd name="T6" fmla="*/ 0 w 107"/>
                <a:gd name="T7" fmla="*/ 0 h 81"/>
                <a:gd name="T8" fmla="*/ 107 w 107"/>
                <a:gd name="T9" fmla="*/ 62 h 81"/>
              </a:gdLst>
              <a:ahLst/>
              <a:cxnLst>
                <a:cxn ang="0">
                  <a:pos x="T0" y="T1"/>
                </a:cxn>
                <a:cxn ang="0">
                  <a:pos x="T2" y="T3"/>
                </a:cxn>
                <a:cxn ang="0">
                  <a:pos x="T4" y="T5"/>
                </a:cxn>
                <a:cxn ang="0">
                  <a:pos x="T6" y="T7"/>
                </a:cxn>
                <a:cxn ang="0">
                  <a:pos x="T8" y="T9"/>
                </a:cxn>
              </a:cxnLst>
              <a:rect l="0" t="0" r="r" b="b"/>
              <a:pathLst>
                <a:path w="107" h="81">
                  <a:moveTo>
                    <a:pt x="107" y="62"/>
                  </a:moveTo>
                  <a:lnTo>
                    <a:pt x="107" y="81"/>
                  </a:lnTo>
                  <a:lnTo>
                    <a:pt x="0" y="20"/>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18"/>
            <p:cNvSpPr/>
            <p:nvPr/>
          </p:nvSpPr>
          <p:spPr bwMode="auto">
            <a:xfrm>
              <a:off x="6291264" y="3587751"/>
              <a:ext cx="169863" cy="120650"/>
            </a:xfrm>
            <a:custGeom>
              <a:avLst/>
              <a:gdLst>
                <a:gd name="T0" fmla="*/ 23 w 107"/>
                <a:gd name="T1" fmla="*/ 14 h 76"/>
                <a:gd name="T2" fmla="*/ 23 w 107"/>
                <a:gd name="T3" fmla="*/ 0 h 76"/>
                <a:gd name="T4" fmla="*/ 11 w 107"/>
                <a:gd name="T5" fmla="*/ 7 h 76"/>
                <a:gd name="T6" fmla="*/ 0 w 107"/>
                <a:gd name="T7" fmla="*/ 14 h 76"/>
                <a:gd name="T8" fmla="*/ 107 w 107"/>
                <a:gd name="T9" fmla="*/ 76 h 76"/>
                <a:gd name="T10" fmla="*/ 107 w 107"/>
                <a:gd name="T11" fmla="*/ 62 h 76"/>
                <a:gd name="T12" fmla="*/ 23 w 107"/>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7" h="76">
                  <a:moveTo>
                    <a:pt x="23" y="14"/>
                  </a:moveTo>
                  <a:lnTo>
                    <a:pt x="23" y="0"/>
                  </a:lnTo>
                  <a:lnTo>
                    <a:pt x="11" y="7"/>
                  </a:lnTo>
                  <a:lnTo>
                    <a:pt x="0" y="14"/>
                  </a:lnTo>
                  <a:lnTo>
                    <a:pt x="107" y="76"/>
                  </a:lnTo>
                  <a:lnTo>
                    <a:pt x="107"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19"/>
            <p:cNvSpPr/>
            <p:nvPr/>
          </p:nvSpPr>
          <p:spPr bwMode="auto">
            <a:xfrm>
              <a:off x="6461126" y="3587751"/>
              <a:ext cx="169863" cy="120650"/>
            </a:xfrm>
            <a:custGeom>
              <a:avLst/>
              <a:gdLst>
                <a:gd name="T0" fmla="*/ 96 w 107"/>
                <a:gd name="T1" fmla="*/ 7 h 76"/>
                <a:gd name="T2" fmla="*/ 96 w 107"/>
                <a:gd name="T3" fmla="*/ 7 h 76"/>
                <a:gd name="T4" fmla="*/ 84 w 107"/>
                <a:gd name="T5" fmla="*/ 0 h 76"/>
                <a:gd name="T6" fmla="*/ 84 w 107"/>
                <a:gd name="T7" fmla="*/ 14 h 76"/>
                <a:gd name="T8" fmla="*/ 0 w 107"/>
                <a:gd name="T9" fmla="*/ 62 h 76"/>
                <a:gd name="T10" fmla="*/ 0 w 107"/>
                <a:gd name="T11" fmla="*/ 76 h 76"/>
                <a:gd name="T12" fmla="*/ 107 w 107"/>
                <a:gd name="T13" fmla="*/ 14 h 76"/>
                <a:gd name="T14" fmla="*/ 96 w 107"/>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6">
                  <a:moveTo>
                    <a:pt x="96" y="7"/>
                  </a:moveTo>
                  <a:lnTo>
                    <a:pt x="96" y="7"/>
                  </a:lnTo>
                  <a:lnTo>
                    <a:pt x="84" y="0"/>
                  </a:lnTo>
                  <a:lnTo>
                    <a:pt x="84" y="14"/>
                  </a:lnTo>
                  <a:lnTo>
                    <a:pt x="0" y="62"/>
                  </a:lnTo>
                  <a:lnTo>
                    <a:pt x="0" y="76"/>
                  </a:lnTo>
                  <a:lnTo>
                    <a:pt x="107" y="14"/>
                  </a:lnTo>
                  <a:lnTo>
                    <a:pt x="96"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21"/>
            <p:cNvSpPr/>
            <p:nvPr/>
          </p:nvSpPr>
          <p:spPr bwMode="auto">
            <a:xfrm>
              <a:off x="6221414" y="3578226"/>
              <a:ext cx="134938" cy="357188"/>
            </a:xfrm>
            <a:custGeom>
              <a:avLst/>
              <a:gdLst>
                <a:gd name="T0" fmla="*/ 85 w 85"/>
                <a:gd name="T1" fmla="*/ 0 h 225"/>
                <a:gd name="T2" fmla="*/ 85 w 85"/>
                <a:gd name="T3" fmla="*/ 177 h 225"/>
                <a:gd name="T4" fmla="*/ 0 w 85"/>
                <a:gd name="T5" fmla="*/ 225 h 225"/>
                <a:gd name="T6" fmla="*/ 0 w 85"/>
                <a:gd name="T7" fmla="*/ 49 h 225"/>
                <a:gd name="T8" fmla="*/ 85 w 85"/>
                <a:gd name="T9" fmla="*/ 0 h 225"/>
              </a:gdLst>
              <a:ahLst/>
              <a:cxnLst>
                <a:cxn ang="0">
                  <a:pos x="T0" y="T1"/>
                </a:cxn>
                <a:cxn ang="0">
                  <a:pos x="T2" y="T3"/>
                </a:cxn>
                <a:cxn ang="0">
                  <a:pos x="T4" y="T5"/>
                </a:cxn>
                <a:cxn ang="0">
                  <a:pos x="T6" y="T7"/>
                </a:cxn>
                <a:cxn ang="0">
                  <a:pos x="T8" y="T9"/>
                </a:cxn>
              </a:cxnLst>
              <a:rect l="0" t="0" r="r" b="b"/>
              <a:pathLst>
                <a:path w="85" h="225">
                  <a:moveTo>
                    <a:pt x="85" y="0"/>
                  </a:moveTo>
                  <a:lnTo>
                    <a:pt x="85" y="177"/>
                  </a:lnTo>
                  <a:lnTo>
                    <a:pt x="0" y="225"/>
                  </a:lnTo>
                  <a:lnTo>
                    <a:pt x="0" y="49"/>
                  </a:lnTo>
                  <a:lnTo>
                    <a:pt x="85"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118" name="Freeform 722"/>
            <p:cNvSpPr/>
            <p:nvPr/>
          </p:nvSpPr>
          <p:spPr bwMode="auto">
            <a:xfrm>
              <a:off x="6089651" y="3578226"/>
              <a:ext cx="131763" cy="357188"/>
            </a:xfrm>
            <a:custGeom>
              <a:avLst/>
              <a:gdLst>
                <a:gd name="T0" fmla="*/ 83 w 83"/>
                <a:gd name="T1" fmla="*/ 49 h 225"/>
                <a:gd name="T2" fmla="*/ 83 w 83"/>
                <a:gd name="T3" fmla="*/ 225 h 225"/>
                <a:gd name="T4" fmla="*/ 0 w 83"/>
                <a:gd name="T5" fmla="*/ 177 h 225"/>
                <a:gd name="T6" fmla="*/ 0 w 83"/>
                <a:gd name="T7" fmla="*/ 0 h 225"/>
                <a:gd name="T8" fmla="*/ 83 w 83"/>
                <a:gd name="T9" fmla="*/ 49 h 225"/>
              </a:gdLst>
              <a:ahLst/>
              <a:cxnLst>
                <a:cxn ang="0">
                  <a:pos x="T0" y="T1"/>
                </a:cxn>
                <a:cxn ang="0">
                  <a:pos x="T2" y="T3"/>
                </a:cxn>
                <a:cxn ang="0">
                  <a:pos x="T4" y="T5"/>
                </a:cxn>
                <a:cxn ang="0">
                  <a:pos x="T6" y="T7"/>
                </a:cxn>
                <a:cxn ang="0">
                  <a:pos x="T8" y="T9"/>
                </a:cxn>
              </a:cxnLst>
              <a:rect l="0" t="0" r="r" b="b"/>
              <a:pathLst>
                <a:path w="83" h="225">
                  <a:moveTo>
                    <a:pt x="83" y="49"/>
                  </a:moveTo>
                  <a:lnTo>
                    <a:pt x="83" y="225"/>
                  </a:lnTo>
                  <a:lnTo>
                    <a:pt x="0" y="177"/>
                  </a:lnTo>
                  <a:lnTo>
                    <a:pt x="0" y="0"/>
                  </a:lnTo>
                  <a:lnTo>
                    <a:pt x="83"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19" name="Freeform 723"/>
            <p:cNvSpPr/>
            <p:nvPr/>
          </p:nvSpPr>
          <p:spPr bwMode="auto">
            <a:xfrm>
              <a:off x="6089651" y="3502026"/>
              <a:ext cx="266700" cy="153988"/>
            </a:xfrm>
            <a:custGeom>
              <a:avLst/>
              <a:gdLst>
                <a:gd name="T0" fmla="*/ 168 w 168"/>
                <a:gd name="T1" fmla="*/ 48 h 97"/>
                <a:gd name="T2" fmla="*/ 83 w 168"/>
                <a:gd name="T3" fmla="*/ 97 h 97"/>
                <a:gd name="T4" fmla="*/ 0 w 168"/>
                <a:gd name="T5" fmla="*/ 48 h 97"/>
                <a:gd name="T6" fmla="*/ 83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3" y="97"/>
                  </a:lnTo>
                  <a:lnTo>
                    <a:pt x="0" y="48"/>
                  </a:lnTo>
                  <a:lnTo>
                    <a:pt x="83"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24"/>
            <p:cNvSpPr/>
            <p:nvPr/>
          </p:nvSpPr>
          <p:spPr bwMode="auto">
            <a:xfrm>
              <a:off x="6221414" y="3581401"/>
              <a:ext cx="171450" cy="127000"/>
            </a:xfrm>
            <a:custGeom>
              <a:avLst/>
              <a:gdLst>
                <a:gd name="T0" fmla="*/ 108 w 108"/>
                <a:gd name="T1" fmla="*/ 0 h 80"/>
                <a:gd name="T2" fmla="*/ 108 w 108"/>
                <a:gd name="T3" fmla="*/ 18 h 80"/>
                <a:gd name="T4" fmla="*/ 0 w 108"/>
                <a:gd name="T5" fmla="*/ 80 h 80"/>
                <a:gd name="T6" fmla="*/ 2 w 108"/>
                <a:gd name="T7" fmla="*/ 62 h 80"/>
                <a:gd name="T8" fmla="*/ 108 w 108"/>
                <a:gd name="T9" fmla="*/ 0 h 80"/>
              </a:gdLst>
              <a:ahLst/>
              <a:cxnLst>
                <a:cxn ang="0">
                  <a:pos x="T0" y="T1"/>
                </a:cxn>
                <a:cxn ang="0">
                  <a:pos x="T2" y="T3"/>
                </a:cxn>
                <a:cxn ang="0">
                  <a:pos x="T4" y="T5"/>
                </a:cxn>
                <a:cxn ang="0">
                  <a:pos x="T6" y="T7"/>
                </a:cxn>
                <a:cxn ang="0">
                  <a:pos x="T8" y="T9"/>
                </a:cxn>
              </a:cxnLst>
              <a:rect l="0" t="0" r="r" b="b"/>
              <a:pathLst>
                <a:path w="108" h="80">
                  <a:moveTo>
                    <a:pt x="108" y="0"/>
                  </a:moveTo>
                  <a:lnTo>
                    <a:pt x="108" y="18"/>
                  </a:lnTo>
                  <a:lnTo>
                    <a:pt x="0" y="80"/>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25"/>
            <p:cNvSpPr/>
            <p:nvPr/>
          </p:nvSpPr>
          <p:spPr bwMode="auto">
            <a:xfrm>
              <a:off x="6051551" y="3581401"/>
              <a:ext cx="173038" cy="127000"/>
            </a:xfrm>
            <a:custGeom>
              <a:avLst/>
              <a:gdLst>
                <a:gd name="T0" fmla="*/ 109 w 109"/>
                <a:gd name="T1" fmla="*/ 62 h 80"/>
                <a:gd name="T2" fmla="*/ 107 w 109"/>
                <a:gd name="T3" fmla="*/ 80 h 80"/>
                <a:gd name="T4" fmla="*/ 0 w 109"/>
                <a:gd name="T5" fmla="*/ 18 h 80"/>
                <a:gd name="T6" fmla="*/ 0 w 109"/>
                <a:gd name="T7" fmla="*/ 0 h 80"/>
                <a:gd name="T8" fmla="*/ 109 w 109"/>
                <a:gd name="T9" fmla="*/ 62 h 80"/>
              </a:gdLst>
              <a:ahLst/>
              <a:cxnLst>
                <a:cxn ang="0">
                  <a:pos x="T0" y="T1"/>
                </a:cxn>
                <a:cxn ang="0">
                  <a:pos x="T2" y="T3"/>
                </a:cxn>
                <a:cxn ang="0">
                  <a:pos x="T4" y="T5"/>
                </a:cxn>
                <a:cxn ang="0">
                  <a:pos x="T6" y="T7"/>
                </a:cxn>
                <a:cxn ang="0">
                  <a:pos x="T8" y="T9"/>
                </a:cxn>
              </a:cxnLst>
              <a:rect l="0" t="0" r="r" b="b"/>
              <a:pathLst>
                <a:path w="109" h="80">
                  <a:moveTo>
                    <a:pt x="109" y="62"/>
                  </a:moveTo>
                  <a:lnTo>
                    <a:pt x="107" y="80"/>
                  </a:lnTo>
                  <a:lnTo>
                    <a:pt x="0" y="18"/>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26"/>
            <p:cNvSpPr/>
            <p:nvPr/>
          </p:nvSpPr>
          <p:spPr bwMode="auto">
            <a:xfrm>
              <a:off x="6051551" y="3481388"/>
              <a:ext cx="341313" cy="198438"/>
            </a:xfrm>
            <a:custGeom>
              <a:avLst/>
              <a:gdLst>
                <a:gd name="T0" fmla="*/ 215 w 215"/>
                <a:gd name="T1" fmla="*/ 63 h 125"/>
                <a:gd name="T2" fmla="*/ 109 w 215"/>
                <a:gd name="T3" fmla="*/ 125 h 125"/>
                <a:gd name="T4" fmla="*/ 0 w 215"/>
                <a:gd name="T5" fmla="*/ 63 h 125"/>
                <a:gd name="T6" fmla="*/ 107 w 215"/>
                <a:gd name="T7" fmla="*/ 0 h 125"/>
                <a:gd name="T8" fmla="*/ 215 w 215"/>
                <a:gd name="T9" fmla="*/ 63 h 125"/>
              </a:gdLst>
              <a:ahLst/>
              <a:cxnLst>
                <a:cxn ang="0">
                  <a:pos x="T0" y="T1"/>
                </a:cxn>
                <a:cxn ang="0">
                  <a:pos x="T2" y="T3"/>
                </a:cxn>
                <a:cxn ang="0">
                  <a:pos x="T4" y="T5"/>
                </a:cxn>
                <a:cxn ang="0">
                  <a:pos x="T6" y="T7"/>
                </a:cxn>
                <a:cxn ang="0">
                  <a:pos x="T8" y="T9"/>
                </a:cxn>
              </a:cxnLst>
              <a:rect l="0" t="0" r="r" b="b"/>
              <a:pathLst>
                <a:path w="215" h="125">
                  <a:moveTo>
                    <a:pt x="215" y="63"/>
                  </a:moveTo>
                  <a:lnTo>
                    <a:pt x="109" y="125"/>
                  </a:lnTo>
                  <a:lnTo>
                    <a:pt x="0" y="63"/>
                  </a:lnTo>
                  <a:lnTo>
                    <a:pt x="107" y="0"/>
                  </a:lnTo>
                  <a:lnTo>
                    <a:pt x="215"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727"/>
            <p:cNvSpPr/>
            <p:nvPr/>
          </p:nvSpPr>
          <p:spPr bwMode="auto">
            <a:xfrm>
              <a:off x="6221414" y="3671888"/>
              <a:ext cx="171450" cy="128588"/>
            </a:xfrm>
            <a:custGeom>
              <a:avLst/>
              <a:gdLst>
                <a:gd name="T0" fmla="*/ 108 w 108"/>
                <a:gd name="T1" fmla="*/ 0 h 81"/>
                <a:gd name="T2" fmla="*/ 108 w 108"/>
                <a:gd name="T3" fmla="*/ 19 h 81"/>
                <a:gd name="T4" fmla="*/ 0 w 108"/>
                <a:gd name="T5" fmla="*/ 81 h 81"/>
                <a:gd name="T6" fmla="*/ 2 w 108"/>
                <a:gd name="T7" fmla="*/ 63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3"/>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28"/>
            <p:cNvSpPr/>
            <p:nvPr/>
          </p:nvSpPr>
          <p:spPr bwMode="auto">
            <a:xfrm>
              <a:off x="6051551" y="3671888"/>
              <a:ext cx="173038" cy="128588"/>
            </a:xfrm>
            <a:custGeom>
              <a:avLst/>
              <a:gdLst>
                <a:gd name="T0" fmla="*/ 109 w 109"/>
                <a:gd name="T1" fmla="*/ 63 h 81"/>
                <a:gd name="T2" fmla="*/ 107 w 109"/>
                <a:gd name="T3" fmla="*/ 81 h 81"/>
                <a:gd name="T4" fmla="*/ 0 w 109"/>
                <a:gd name="T5" fmla="*/ 19 h 81"/>
                <a:gd name="T6" fmla="*/ 0 w 109"/>
                <a:gd name="T7" fmla="*/ 0 h 81"/>
                <a:gd name="T8" fmla="*/ 109 w 109"/>
                <a:gd name="T9" fmla="*/ 63 h 81"/>
              </a:gdLst>
              <a:ahLst/>
              <a:cxnLst>
                <a:cxn ang="0">
                  <a:pos x="T0" y="T1"/>
                </a:cxn>
                <a:cxn ang="0">
                  <a:pos x="T2" y="T3"/>
                </a:cxn>
                <a:cxn ang="0">
                  <a:pos x="T4" y="T5"/>
                </a:cxn>
                <a:cxn ang="0">
                  <a:pos x="T6" y="T7"/>
                </a:cxn>
                <a:cxn ang="0">
                  <a:pos x="T8" y="T9"/>
                </a:cxn>
              </a:cxnLst>
              <a:rect l="0" t="0" r="r" b="b"/>
              <a:pathLst>
                <a:path w="109" h="81">
                  <a:moveTo>
                    <a:pt x="109" y="63"/>
                  </a:moveTo>
                  <a:lnTo>
                    <a:pt x="107" y="81"/>
                  </a:lnTo>
                  <a:lnTo>
                    <a:pt x="0" y="19"/>
                  </a:lnTo>
                  <a:lnTo>
                    <a:pt x="0" y="0"/>
                  </a:lnTo>
                  <a:lnTo>
                    <a:pt x="109"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729"/>
            <p:cNvSpPr/>
            <p:nvPr/>
          </p:nvSpPr>
          <p:spPr bwMode="auto">
            <a:xfrm>
              <a:off x="6051551" y="3649663"/>
              <a:ext cx="173038" cy="122238"/>
            </a:xfrm>
            <a:custGeom>
              <a:avLst/>
              <a:gdLst>
                <a:gd name="T0" fmla="*/ 24 w 109"/>
                <a:gd name="T1" fmla="*/ 14 h 77"/>
                <a:gd name="T2" fmla="*/ 24 w 109"/>
                <a:gd name="T3" fmla="*/ 0 h 77"/>
                <a:gd name="T4" fmla="*/ 12 w 109"/>
                <a:gd name="T5" fmla="*/ 7 h 77"/>
                <a:gd name="T6" fmla="*/ 0 w 109"/>
                <a:gd name="T7" fmla="*/ 14 h 77"/>
                <a:gd name="T8" fmla="*/ 109 w 109"/>
                <a:gd name="T9" fmla="*/ 77 h 77"/>
                <a:gd name="T10" fmla="*/ 109 w 109"/>
                <a:gd name="T11" fmla="*/ 63 h 77"/>
                <a:gd name="T12" fmla="*/ 24 w 109"/>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9" h="77">
                  <a:moveTo>
                    <a:pt x="24" y="14"/>
                  </a:moveTo>
                  <a:lnTo>
                    <a:pt x="24" y="0"/>
                  </a:lnTo>
                  <a:lnTo>
                    <a:pt x="12" y="7"/>
                  </a:lnTo>
                  <a:lnTo>
                    <a:pt x="0" y="14"/>
                  </a:lnTo>
                  <a:lnTo>
                    <a:pt x="109" y="77"/>
                  </a:lnTo>
                  <a:lnTo>
                    <a:pt x="109" y="63"/>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730"/>
            <p:cNvSpPr/>
            <p:nvPr/>
          </p:nvSpPr>
          <p:spPr bwMode="auto">
            <a:xfrm>
              <a:off x="6224589" y="3649663"/>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731"/>
            <p:cNvSpPr/>
            <p:nvPr/>
          </p:nvSpPr>
          <p:spPr bwMode="auto">
            <a:xfrm>
              <a:off x="6221414" y="3748088"/>
              <a:ext cx="171450" cy="128588"/>
            </a:xfrm>
            <a:custGeom>
              <a:avLst/>
              <a:gdLst>
                <a:gd name="T0" fmla="*/ 108 w 108"/>
                <a:gd name="T1" fmla="*/ 0 h 81"/>
                <a:gd name="T2" fmla="*/ 108 w 108"/>
                <a:gd name="T3" fmla="*/ 19 h 81"/>
                <a:gd name="T4" fmla="*/ 0 w 108"/>
                <a:gd name="T5" fmla="*/ 81 h 81"/>
                <a:gd name="T6" fmla="*/ 2 w 108"/>
                <a:gd name="T7" fmla="*/ 62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32"/>
            <p:cNvSpPr/>
            <p:nvPr/>
          </p:nvSpPr>
          <p:spPr bwMode="auto">
            <a:xfrm>
              <a:off x="6051551" y="3748088"/>
              <a:ext cx="173038" cy="128588"/>
            </a:xfrm>
            <a:custGeom>
              <a:avLst/>
              <a:gdLst>
                <a:gd name="T0" fmla="*/ 109 w 109"/>
                <a:gd name="T1" fmla="*/ 62 h 81"/>
                <a:gd name="T2" fmla="*/ 107 w 109"/>
                <a:gd name="T3" fmla="*/ 81 h 81"/>
                <a:gd name="T4" fmla="*/ 0 w 109"/>
                <a:gd name="T5" fmla="*/ 19 h 81"/>
                <a:gd name="T6" fmla="*/ 0 w 109"/>
                <a:gd name="T7" fmla="*/ 0 h 81"/>
                <a:gd name="T8" fmla="*/ 109 w 109"/>
                <a:gd name="T9" fmla="*/ 62 h 81"/>
              </a:gdLst>
              <a:ahLst/>
              <a:cxnLst>
                <a:cxn ang="0">
                  <a:pos x="T0" y="T1"/>
                </a:cxn>
                <a:cxn ang="0">
                  <a:pos x="T2" y="T3"/>
                </a:cxn>
                <a:cxn ang="0">
                  <a:pos x="T4" y="T5"/>
                </a:cxn>
                <a:cxn ang="0">
                  <a:pos x="T6" y="T7"/>
                </a:cxn>
                <a:cxn ang="0">
                  <a:pos x="T8" y="T9"/>
                </a:cxn>
              </a:cxnLst>
              <a:rect l="0" t="0" r="r" b="b"/>
              <a:pathLst>
                <a:path w="109" h="81">
                  <a:moveTo>
                    <a:pt x="109" y="62"/>
                  </a:moveTo>
                  <a:lnTo>
                    <a:pt x="107" y="81"/>
                  </a:lnTo>
                  <a:lnTo>
                    <a:pt x="0" y="19"/>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33"/>
            <p:cNvSpPr/>
            <p:nvPr/>
          </p:nvSpPr>
          <p:spPr bwMode="auto">
            <a:xfrm>
              <a:off x="6051551" y="3725863"/>
              <a:ext cx="173038" cy="120650"/>
            </a:xfrm>
            <a:custGeom>
              <a:avLst/>
              <a:gdLst>
                <a:gd name="T0" fmla="*/ 24 w 109"/>
                <a:gd name="T1" fmla="*/ 14 h 76"/>
                <a:gd name="T2" fmla="*/ 24 w 109"/>
                <a:gd name="T3" fmla="*/ 0 h 76"/>
                <a:gd name="T4" fmla="*/ 12 w 109"/>
                <a:gd name="T5" fmla="*/ 7 h 76"/>
                <a:gd name="T6" fmla="*/ 0 w 109"/>
                <a:gd name="T7" fmla="*/ 14 h 76"/>
                <a:gd name="T8" fmla="*/ 109 w 109"/>
                <a:gd name="T9" fmla="*/ 76 h 76"/>
                <a:gd name="T10" fmla="*/ 109 w 109"/>
                <a:gd name="T11" fmla="*/ 62 h 76"/>
                <a:gd name="T12" fmla="*/ 24 w 109"/>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9" h="76">
                  <a:moveTo>
                    <a:pt x="24" y="14"/>
                  </a:moveTo>
                  <a:lnTo>
                    <a:pt x="24" y="0"/>
                  </a:lnTo>
                  <a:lnTo>
                    <a:pt x="12" y="7"/>
                  </a:lnTo>
                  <a:lnTo>
                    <a:pt x="0" y="14"/>
                  </a:lnTo>
                  <a:lnTo>
                    <a:pt x="109" y="76"/>
                  </a:lnTo>
                  <a:lnTo>
                    <a:pt x="109" y="62"/>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34"/>
            <p:cNvSpPr/>
            <p:nvPr/>
          </p:nvSpPr>
          <p:spPr bwMode="auto">
            <a:xfrm>
              <a:off x="6224589" y="3725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735"/>
            <p:cNvSpPr/>
            <p:nvPr/>
          </p:nvSpPr>
          <p:spPr bwMode="auto">
            <a:xfrm>
              <a:off x="6529389" y="3943351"/>
              <a:ext cx="69850" cy="201613"/>
            </a:xfrm>
            <a:custGeom>
              <a:avLst/>
              <a:gdLst>
                <a:gd name="T0" fmla="*/ 0 w 44"/>
                <a:gd name="T1" fmla="*/ 0 h 127"/>
                <a:gd name="T2" fmla="*/ 0 w 44"/>
                <a:gd name="T3" fmla="*/ 127 h 127"/>
                <a:gd name="T4" fmla="*/ 44 w 44"/>
                <a:gd name="T5" fmla="*/ 101 h 127"/>
                <a:gd name="T6" fmla="*/ 0 w 44"/>
                <a:gd name="T7" fmla="*/ 0 h 127"/>
              </a:gdLst>
              <a:ahLst/>
              <a:cxnLst>
                <a:cxn ang="0">
                  <a:pos x="T0" y="T1"/>
                </a:cxn>
                <a:cxn ang="0">
                  <a:pos x="T2" y="T3"/>
                </a:cxn>
                <a:cxn ang="0">
                  <a:pos x="T4" y="T5"/>
                </a:cxn>
                <a:cxn ang="0">
                  <a:pos x="T6" y="T7"/>
                </a:cxn>
              </a:cxnLst>
              <a:rect l="0" t="0" r="r" b="b"/>
              <a:pathLst>
                <a:path w="44" h="127">
                  <a:moveTo>
                    <a:pt x="0" y="0"/>
                  </a:moveTo>
                  <a:lnTo>
                    <a:pt x="0" y="127"/>
                  </a:lnTo>
                  <a:lnTo>
                    <a:pt x="44" y="101"/>
                  </a:lnTo>
                  <a:lnTo>
                    <a:pt x="0" y="0"/>
                  </a:lnTo>
                  <a:close/>
                </a:path>
              </a:pathLst>
            </a:custGeom>
            <a:solidFill>
              <a:srgbClr val="A8CE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49"/>
            <p:cNvSpPr/>
            <p:nvPr/>
          </p:nvSpPr>
          <p:spPr bwMode="auto">
            <a:xfrm>
              <a:off x="6480176" y="3940176"/>
              <a:ext cx="152400" cy="627063"/>
            </a:xfrm>
            <a:custGeom>
              <a:avLst/>
              <a:gdLst>
                <a:gd name="T0" fmla="*/ 1 w 96"/>
                <a:gd name="T1" fmla="*/ 0 h 395"/>
                <a:gd name="T2" fmla="*/ 0 w 96"/>
                <a:gd name="T3" fmla="*/ 340 h 395"/>
                <a:gd name="T4" fmla="*/ 95 w 96"/>
                <a:gd name="T5" fmla="*/ 395 h 395"/>
                <a:gd name="T6" fmla="*/ 96 w 96"/>
                <a:gd name="T7" fmla="*/ 55 h 395"/>
                <a:gd name="T8" fmla="*/ 1 w 96"/>
                <a:gd name="T9" fmla="*/ 0 h 395"/>
              </a:gdLst>
              <a:ahLst/>
              <a:cxnLst>
                <a:cxn ang="0">
                  <a:pos x="T0" y="T1"/>
                </a:cxn>
                <a:cxn ang="0">
                  <a:pos x="T2" y="T3"/>
                </a:cxn>
                <a:cxn ang="0">
                  <a:pos x="T4" y="T5"/>
                </a:cxn>
                <a:cxn ang="0">
                  <a:pos x="T6" y="T7"/>
                </a:cxn>
                <a:cxn ang="0">
                  <a:pos x="T8" y="T9"/>
                </a:cxn>
              </a:cxnLst>
              <a:rect l="0" t="0" r="r" b="b"/>
              <a:pathLst>
                <a:path w="96" h="395">
                  <a:moveTo>
                    <a:pt x="1" y="0"/>
                  </a:moveTo>
                  <a:lnTo>
                    <a:pt x="0" y="340"/>
                  </a:lnTo>
                  <a:lnTo>
                    <a:pt x="95" y="395"/>
                  </a:lnTo>
                  <a:lnTo>
                    <a:pt x="96" y="55"/>
                  </a:lnTo>
                  <a:lnTo>
                    <a:pt x="1"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3" name="Freeform 750"/>
            <p:cNvSpPr/>
            <p:nvPr/>
          </p:nvSpPr>
          <p:spPr bwMode="auto">
            <a:xfrm>
              <a:off x="6630989" y="3940176"/>
              <a:ext cx="150813" cy="627063"/>
            </a:xfrm>
            <a:custGeom>
              <a:avLst/>
              <a:gdLst>
                <a:gd name="T0" fmla="*/ 1 w 95"/>
                <a:gd name="T1" fmla="*/ 55 h 395"/>
                <a:gd name="T2" fmla="*/ 0 w 95"/>
                <a:gd name="T3" fmla="*/ 395 h 395"/>
                <a:gd name="T4" fmla="*/ 94 w 95"/>
                <a:gd name="T5" fmla="*/ 340 h 395"/>
                <a:gd name="T6" fmla="*/ 95 w 95"/>
                <a:gd name="T7" fmla="*/ 0 h 395"/>
                <a:gd name="T8" fmla="*/ 1 w 95"/>
                <a:gd name="T9" fmla="*/ 55 h 395"/>
              </a:gdLst>
              <a:ahLst/>
              <a:cxnLst>
                <a:cxn ang="0">
                  <a:pos x="T0" y="T1"/>
                </a:cxn>
                <a:cxn ang="0">
                  <a:pos x="T2" y="T3"/>
                </a:cxn>
                <a:cxn ang="0">
                  <a:pos x="T4" y="T5"/>
                </a:cxn>
                <a:cxn ang="0">
                  <a:pos x="T6" y="T7"/>
                </a:cxn>
                <a:cxn ang="0">
                  <a:pos x="T8" y="T9"/>
                </a:cxn>
              </a:cxnLst>
              <a:rect l="0" t="0" r="r" b="b"/>
              <a:pathLst>
                <a:path w="95" h="395">
                  <a:moveTo>
                    <a:pt x="1" y="55"/>
                  </a:moveTo>
                  <a:lnTo>
                    <a:pt x="0" y="395"/>
                  </a:lnTo>
                  <a:lnTo>
                    <a:pt x="94" y="340"/>
                  </a:lnTo>
                  <a:lnTo>
                    <a:pt x="95" y="0"/>
                  </a:lnTo>
                  <a:lnTo>
                    <a:pt x="1"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4" name="Freeform 751"/>
            <p:cNvSpPr/>
            <p:nvPr/>
          </p:nvSpPr>
          <p:spPr bwMode="auto">
            <a:xfrm>
              <a:off x="6481764" y="3852863"/>
              <a:ext cx="300038" cy="174625"/>
            </a:xfrm>
            <a:custGeom>
              <a:avLst/>
              <a:gdLst>
                <a:gd name="T0" fmla="*/ 0 w 189"/>
                <a:gd name="T1" fmla="*/ 55 h 110"/>
                <a:gd name="T2" fmla="*/ 95 w 189"/>
                <a:gd name="T3" fmla="*/ 110 h 110"/>
                <a:gd name="T4" fmla="*/ 189 w 189"/>
                <a:gd name="T5" fmla="*/ 55 h 110"/>
                <a:gd name="T6" fmla="*/ 95 w 189"/>
                <a:gd name="T7" fmla="*/ 0 h 110"/>
                <a:gd name="T8" fmla="*/ 0 w 189"/>
                <a:gd name="T9" fmla="*/ 55 h 110"/>
              </a:gdLst>
              <a:ahLst/>
              <a:cxnLst>
                <a:cxn ang="0">
                  <a:pos x="T0" y="T1"/>
                </a:cxn>
                <a:cxn ang="0">
                  <a:pos x="T2" y="T3"/>
                </a:cxn>
                <a:cxn ang="0">
                  <a:pos x="T4" y="T5"/>
                </a:cxn>
                <a:cxn ang="0">
                  <a:pos x="T6" y="T7"/>
                </a:cxn>
                <a:cxn ang="0">
                  <a:pos x="T8" y="T9"/>
                </a:cxn>
              </a:cxnLst>
              <a:rect l="0" t="0" r="r" b="b"/>
              <a:pathLst>
                <a:path w="189" h="110">
                  <a:moveTo>
                    <a:pt x="0" y="55"/>
                  </a:moveTo>
                  <a:lnTo>
                    <a:pt x="95" y="110"/>
                  </a:lnTo>
                  <a:lnTo>
                    <a:pt x="189" y="55"/>
                  </a:lnTo>
                  <a:lnTo>
                    <a:pt x="95" y="0"/>
                  </a:lnTo>
                  <a:lnTo>
                    <a:pt x="0" y="5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35" name="Freeform 752"/>
            <p:cNvSpPr/>
            <p:nvPr/>
          </p:nvSpPr>
          <p:spPr bwMode="auto">
            <a:xfrm>
              <a:off x="6561139" y="3910013"/>
              <a:ext cx="71438" cy="79375"/>
            </a:xfrm>
            <a:custGeom>
              <a:avLst/>
              <a:gdLst>
                <a:gd name="T0" fmla="*/ 0 w 45"/>
                <a:gd name="T1" fmla="*/ 0 h 50"/>
                <a:gd name="T2" fmla="*/ 0 w 45"/>
                <a:gd name="T3" fmla="*/ 25 h 50"/>
                <a:gd name="T4" fmla="*/ 45 w 45"/>
                <a:gd name="T5" fmla="*/ 50 h 50"/>
                <a:gd name="T6" fmla="*/ 45 w 45"/>
                <a:gd name="T7" fmla="*/ 26 h 50"/>
                <a:gd name="T8" fmla="*/ 0 w 45"/>
                <a:gd name="T9" fmla="*/ 0 h 50"/>
              </a:gdLst>
              <a:ahLst/>
              <a:cxnLst>
                <a:cxn ang="0">
                  <a:pos x="T0" y="T1"/>
                </a:cxn>
                <a:cxn ang="0">
                  <a:pos x="T2" y="T3"/>
                </a:cxn>
                <a:cxn ang="0">
                  <a:pos x="T4" y="T5"/>
                </a:cxn>
                <a:cxn ang="0">
                  <a:pos x="T6" y="T7"/>
                </a:cxn>
                <a:cxn ang="0">
                  <a:pos x="T8" y="T9"/>
                </a:cxn>
              </a:cxnLst>
              <a:rect l="0" t="0" r="r" b="b"/>
              <a:pathLst>
                <a:path w="45" h="50">
                  <a:moveTo>
                    <a:pt x="0" y="0"/>
                  </a:moveTo>
                  <a:lnTo>
                    <a:pt x="0" y="25"/>
                  </a:lnTo>
                  <a:lnTo>
                    <a:pt x="45" y="50"/>
                  </a:lnTo>
                  <a:lnTo>
                    <a:pt x="45" y="2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6" name="Freeform 753"/>
            <p:cNvSpPr/>
            <p:nvPr/>
          </p:nvSpPr>
          <p:spPr bwMode="auto">
            <a:xfrm>
              <a:off x="6632576" y="3910013"/>
              <a:ext cx="69850" cy="79375"/>
            </a:xfrm>
            <a:custGeom>
              <a:avLst/>
              <a:gdLst>
                <a:gd name="T0" fmla="*/ 0 w 44"/>
                <a:gd name="T1" fmla="*/ 26 h 50"/>
                <a:gd name="T2" fmla="*/ 0 w 44"/>
                <a:gd name="T3" fmla="*/ 50 h 50"/>
                <a:gd name="T4" fmla="*/ 44 w 44"/>
                <a:gd name="T5" fmla="*/ 25 h 50"/>
                <a:gd name="T6" fmla="*/ 44 w 44"/>
                <a:gd name="T7" fmla="*/ 0 h 50"/>
                <a:gd name="T8" fmla="*/ 0 w 44"/>
                <a:gd name="T9" fmla="*/ 26 h 50"/>
              </a:gdLst>
              <a:ahLst/>
              <a:cxnLst>
                <a:cxn ang="0">
                  <a:pos x="T0" y="T1"/>
                </a:cxn>
                <a:cxn ang="0">
                  <a:pos x="T2" y="T3"/>
                </a:cxn>
                <a:cxn ang="0">
                  <a:pos x="T4" y="T5"/>
                </a:cxn>
                <a:cxn ang="0">
                  <a:pos x="T6" y="T7"/>
                </a:cxn>
                <a:cxn ang="0">
                  <a:pos x="T8" y="T9"/>
                </a:cxn>
              </a:cxnLst>
              <a:rect l="0" t="0" r="r" b="b"/>
              <a:pathLst>
                <a:path w="44" h="50">
                  <a:moveTo>
                    <a:pt x="0" y="26"/>
                  </a:moveTo>
                  <a:lnTo>
                    <a:pt x="0" y="50"/>
                  </a:lnTo>
                  <a:lnTo>
                    <a:pt x="44" y="25"/>
                  </a:lnTo>
                  <a:lnTo>
                    <a:pt x="44" y="0"/>
                  </a:lnTo>
                  <a:lnTo>
                    <a:pt x="0" y="2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7" name="Freeform 754"/>
            <p:cNvSpPr/>
            <p:nvPr/>
          </p:nvSpPr>
          <p:spPr bwMode="auto">
            <a:xfrm>
              <a:off x="6561139" y="3868738"/>
              <a:ext cx="141288" cy="82550"/>
            </a:xfrm>
            <a:custGeom>
              <a:avLst/>
              <a:gdLst>
                <a:gd name="T0" fmla="*/ 0 w 89"/>
                <a:gd name="T1" fmla="*/ 26 h 52"/>
                <a:gd name="T2" fmla="*/ 45 w 89"/>
                <a:gd name="T3" fmla="*/ 52 h 52"/>
                <a:gd name="T4" fmla="*/ 89 w 89"/>
                <a:gd name="T5" fmla="*/ 26 h 52"/>
                <a:gd name="T6" fmla="*/ 45 w 89"/>
                <a:gd name="T7" fmla="*/ 0 h 52"/>
                <a:gd name="T8" fmla="*/ 0 w 89"/>
                <a:gd name="T9" fmla="*/ 26 h 52"/>
              </a:gdLst>
              <a:ahLst/>
              <a:cxnLst>
                <a:cxn ang="0">
                  <a:pos x="T0" y="T1"/>
                </a:cxn>
                <a:cxn ang="0">
                  <a:pos x="T2" y="T3"/>
                </a:cxn>
                <a:cxn ang="0">
                  <a:pos x="T4" y="T5"/>
                </a:cxn>
                <a:cxn ang="0">
                  <a:pos x="T6" y="T7"/>
                </a:cxn>
                <a:cxn ang="0">
                  <a:pos x="T8" y="T9"/>
                </a:cxn>
              </a:cxnLst>
              <a:rect l="0" t="0" r="r" b="b"/>
              <a:pathLst>
                <a:path w="89" h="52">
                  <a:moveTo>
                    <a:pt x="0" y="26"/>
                  </a:moveTo>
                  <a:lnTo>
                    <a:pt x="45" y="52"/>
                  </a:lnTo>
                  <a:lnTo>
                    <a:pt x="89" y="26"/>
                  </a:lnTo>
                  <a:lnTo>
                    <a:pt x="45" y="0"/>
                  </a:lnTo>
                  <a:lnTo>
                    <a:pt x="0" y="2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755"/>
            <p:cNvSpPr/>
            <p:nvPr/>
          </p:nvSpPr>
          <p:spPr bwMode="auto">
            <a:xfrm>
              <a:off x="6696076" y="4013201"/>
              <a:ext cx="77788" cy="549275"/>
            </a:xfrm>
            <a:custGeom>
              <a:avLst/>
              <a:gdLst>
                <a:gd name="T0" fmla="*/ 49 w 49"/>
                <a:gd name="T1" fmla="*/ 0 h 346"/>
                <a:gd name="T2" fmla="*/ 48 w 49"/>
                <a:gd name="T3" fmla="*/ 317 h 346"/>
                <a:gd name="T4" fmla="*/ 0 w 49"/>
                <a:gd name="T5" fmla="*/ 346 h 346"/>
                <a:gd name="T6" fmla="*/ 1 w 49"/>
                <a:gd name="T7" fmla="*/ 28 h 346"/>
                <a:gd name="T8" fmla="*/ 49 w 49"/>
                <a:gd name="T9" fmla="*/ 0 h 346"/>
              </a:gdLst>
              <a:ahLst/>
              <a:cxnLst>
                <a:cxn ang="0">
                  <a:pos x="T0" y="T1"/>
                </a:cxn>
                <a:cxn ang="0">
                  <a:pos x="T2" y="T3"/>
                </a:cxn>
                <a:cxn ang="0">
                  <a:pos x="T4" y="T5"/>
                </a:cxn>
                <a:cxn ang="0">
                  <a:pos x="T6" y="T7"/>
                </a:cxn>
                <a:cxn ang="0">
                  <a:pos x="T8" y="T9"/>
                </a:cxn>
              </a:cxnLst>
              <a:rect l="0" t="0" r="r" b="b"/>
              <a:pathLst>
                <a:path w="49" h="346">
                  <a:moveTo>
                    <a:pt x="49" y="0"/>
                  </a:moveTo>
                  <a:lnTo>
                    <a:pt x="48" y="317"/>
                  </a:lnTo>
                  <a:lnTo>
                    <a:pt x="0" y="346"/>
                  </a:lnTo>
                  <a:lnTo>
                    <a:pt x="1" y="28"/>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56"/>
            <p:cNvSpPr/>
            <p:nvPr/>
          </p:nvSpPr>
          <p:spPr bwMode="auto">
            <a:xfrm>
              <a:off x="6665914" y="4041776"/>
              <a:ext cx="31750" cy="520700"/>
            </a:xfrm>
            <a:custGeom>
              <a:avLst/>
              <a:gdLst>
                <a:gd name="T0" fmla="*/ 20 w 20"/>
                <a:gd name="T1" fmla="*/ 10 h 328"/>
                <a:gd name="T2" fmla="*/ 19 w 20"/>
                <a:gd name="T3" fmla="*/ 328 h 328"/>
                <a:gd name="T4" fmla="*/ 0 w 20"/>
                <a:gd name="T5" fmla="*/ 317 h 328"/>
                <a:gd name="T6" fmla="*/ 1 w 20"/>
                <a:gd name="T7" fmla="*/ 0 h 328"/>
                <a:gd name="T8" fmla="*/ 20 w 20"/>
                <a:gd name="T9" fmla="*/ 10 h 328"/>
              </a:gdLst>
              <a:ahLst/>
              <a:cxnLst>
                <a:cxn ang="0">
                  <a:pos x="T0" y="T1"/>
                </a:cxn>
                <a:cxn ang="0">
                  <a:pos x="T2" y="T3"/>
                </a:cxn>
                <a:cxn ang="0">
                  <a:pos x="T4" y="T5"/>
                </a:cxn>
                <a:cxn ang="0">
                  <a:pos x="T6" y="T7"/>
                </a:cxn>
                <a:cxn ang="0">
                  <a:pos x="T8" y="T9"/>
                </a:cxn>
              </a:cxnLst>
              <a:rect l="0" t="0" r="r" b="b"/>
              <a:pathLst>
                <a:path w="20" h="328">
                  <a:moveTo>
                    <a:pt x="20" y="10"/>
                  </a:moveTo>
                  <a:lnTo>
                    <a:pt x="19" y="328"/>
                  </a:lnTo>
                  <a:lnTo>
                    <a:pt x="0" y="317"/>
                  </a:lnTo>
                  <a:lnTo>
                    <a:pt x="1" y="0"/>
                  </a:lnTo>
                  <a:lnTo>
                    <a:pt x="20" y="1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0" name="Freeform 757"/>
            <p:cNvSpPr/>
            <p:nvPr/>
          </p:nvSpPr>
          <p:spPr bwMode="auto">
            <a:xfrm>
              <a:off x="6667501" y="3995738"/>
              <a:ext cx="106363" cy="61913"/>
            </a:xfrm>
            <a:custGeom>
              <a:avLst/>
              <a:gdLst>
                <a:gd name="T0" fmla="*/ 67 w 67"/>
                <a:gd name="T1" fmla="*/ 11 h 39"/>
                <a:gd name="T2" fmla="*/ 19 w 67"/>
                <a:gd name="T3" fmla="*/ 39 h 39"/>
                <a:gd name="T4" fmla="*/ 0 w 67"/>
                <a:gd name="T5" fmla="*/ 29 h 39"/>
                <a:gd name="T6" fmla="*/ 50 w 67"/>
                <a:gd name="T7" fmla="*/ 0 h 39"/>
                <a:gd name="T8" fmla="*/ 67 w 67"/>
                <a:gd name="T9" fmla="*/ 11 h 39"/>
              </a:gdLst>
              <a:ahLst/>
              <a:cxnLst>
                <a:cxn ang="0">
                  <a:pos x="T0" y="T1"/>
                </a:cxn>
                <a:cxn ang="0">
                  <a:pos x="T2" y="T3"/>
                </a:cxn>
                <a:cxn ang="0">
                  <a:pos x="T4" y="T5"/>
                </a:cxn>
                <a:cxn ang="0">
                  <a:pos x="T6" y="T7"/>
                </a:cxn>
                <a:cxn ang="0">
                  <a:pos x="T8" y="T9"/>
                </a:cxn>
              </a:cxnLst>
              <a:rect l="0" t="0" r="r" b="b"/>
              <a:pathLst>
                <a:path w="67" h="39">
                  <a:moveTo>
                    <a:pt x="67" y="11"/>
                  </a:moveTo>
                  <a:lnTo>
                    <a:pt x="19" y="39"/>
                  </a:lnTo>
                  <a:lnTo>
                    <a:pt x="0" y="29"/>
                  </a:lnTo>
                  <a:lnTo>
                    <a:pt x="50" y="0"/>
                  </a:lnTo>
                  <a:lnTo>
                    <a:pt x="67" y="11"/>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141" name="Freeform 758"/>
            <p:cNvSpPr/>
            <p:nvPr/>
          </p:nvSpPr>
          <p:spPr bwMode="auto">
            <a:xfrm>
              <a:off x="6605589" y="3817938"/>
              <a:ext cx="26988" cy="109538"/>
            </a:xfrm>
            <a:custGeom>
              <a:avLst/>
              <a:gdLst>
                <a:gd name="T0" fmla="*/ 0 w 17"/>
                <a:gd name="T1" fmla="*/ 0 h 69"/>
                <a:gd name="T2" fmla="*/ 0 w 17"/>
                <a:gd name="T3" fmla="*/ 59 h 69"/>
                <a:gd name="T4" fmla="*/ 17 w 17"/>
                <a:gd name="T5" fmla="*/ 69 h 69"/>
                <a:gd name="T6" fmla="*/ 17 w 17"/>
                <a:gd name="T7" fmla="*/ 11 h 69"/>
                <a:gd name="T8" fmla="*/ 0 w 17"/>
                <a:gd name="T9" fmla="*/ 0 h 69"/>
              </a:gdLst>
              <a:ahLst/>
              <a:cxnLst>
                <a:cxn ang="0">
                  <a:pos x="T0" y="T1"/>
                </a:cxn>
                <a:cxn ang="0">
                  <a:pos x="T2" y="T3"/>
                </a:cxn>
                <a:cxn ang="0">
                  <a:pos x="T4" y="T5"/>
                </a:cxn>
                <a:cxn ang="0">
                  <a:pos x="T6" y="T7"/>
                </a:cxn>
                <a:cxn ang="0">
                  <a:pos x="T8" y="T9"/>
                </a:cxn>
              </a:cxnLst>
              <a:rect l="0" t="0" r="r" b="b"/>
              <a:pathLst>
                <a:path w="17" h="69">
                  <a:moveTo>
                    <a:pt x="0" y="0"/>
                  </a:moveTo>
                  <a:lnTo>
                    <a:pt x="0" y="59"/>
                  </a:lnTo>
                  <a:lnTo>
                    <a:pt x="17" y="69"/>
                  </a:lnTo>
                  <a:lnTo>
                    <a:pt x="17" y="11"/>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2" name="Freeform 759"/>
            <p:cNvSpPr/>
            <p:nvPr/>
          </p:nvSpPr>
          <p:spPr bwMode="auto">
            <a:xfrm>
              <a:off x="6632576" y="3817938"/>
              <a:ext cx="26988" cy="109538"/>
            </a:xfrm>
            <a:custGeom>
              <a:avLst/>
              <a:gdLst>
                <a:gd name="T0" fmla="*/ 0 w 17"/>
                <a:gd name="T1" fmla="*/ 11 h 69"/>
                <a:gd name="T2" fmla="*/ 0 w 17"/>
                <a:gd name="T3" fmla="*/ 69 h 69"/>
                <a:gd name="T4" fmla="*/ 17 w 17"/>
                <a:gd name="T5" fmla="*/ 59 h 69"/>
                <a:gd name="T6" fmla="*/ 17 w 17"/>
                <a:gd name="T7" fmla="*/ 0 h 69"/>
                <a:gd name="T8" fmla="*/ 0 w 17"/>
                <a:gd name="T9" fmla="*/ 11 h 69"/>
              </a:gdLst>
              <a:ahLst/>
              <a:cxnLst>
                <a:cxn ang="0">
                  <a:pos x="T0" y="T1"/>
                </a:cxn>
                <a:cxn ang="0">
                  <a:pos x="T2" y="T3"/>
                </a:cxn>
                <a:cxn ang="0">
                  <a:pos x="T4" y="T5"/>
                </a:cxn>
                <a:cxn ang="0">
                  <a:pos x="T6" y="T7"/>
                </a:cxn>
                <a:cxn ang="0">
                  <a:pos x="T8" y="T9"/>
                </a:cxn>
              </a:cxnLst>
              <a:rect l="0" t="0" r="r" b="b"/>
              <a:pathLst>
                <a:path w="17" h="69">
                  <a:moveTo>
                    <a:pt x="0" y="11"/>
                  </a:moveTo>
                  <a:lnTo>
                    <a:pt x="0" y="69"/>
                  </a:lnTo>
                  <a:lnTo>
                    <a:pt x="17" y="59"/>
                  </a:lnTo>
                  <a:lnTo>
                    <a:pt x="17" y="0"/>
                  </a:lnTo>
                  <a:lnTo>
                    <a:pt x="0" y="11"/>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43" name="Freeform 760"/>
            <p:cNvSpPr/>
            <p:nvPr/>
          </p:nvSpPr>
          <p:spPr bwMode="auto">
            <a:xfrm>
              <a:off x="6605589" y="3802063"/>
              <a:ext cx="53975" cy="33338"/>
            </a:xfrm>
            <a:custGeom>
              <a:avLst/>
              <a:gdLst>
                <a:gd name="T0" fmla="*/ 0 w 34"/>
                <a:gd name="T1" fmla="*/ 10 h 21"/>
                <a:gd name="T2" fmla="*/ 17 w 34"/>
                <a:gd name="T3" fmla="*/ 21 h 21"/>
                <a:gd name="T4" fmla="*/ 34 w 34"/>
                <a:gd name="T5" fmla="*/ 10 h 21"/>
                <a:gd name="T6" fmla="*/ 17 w 34"/>
                <a:gd name="T7" fmla="*/ 0 h 21"/>
                <a:gd name="T8" fmla="*/ 0 w 34"/>
                <a:gd name="T9" fmla="*/ 10 h 21"/>
              </a:gdLst>
              <a:ahLst/>
              <a:cxnLst>
                <a:cxn ang="0">
                  <a:pos x="T0" y="T1"/>
                </a:cxn>
                <a:cxn ang="0">
                  <a:pos x="T2" y="T3"/>
                </a:cxn>
                <a:cxn ang="0">
                  <a:pos x="T4" y="T5"/>
                </a:cxn>
                <a:cxn ang="0">
                  <a:pos x="T6" y="T7"/>
                </a:cxn>
                <a:cxn ang="0">
                  <a:pos x="T8" y="T9"/>
                </a:cxn>
              </a:cxnLst>
              <a:rect l="0" t="0" r="r" b="b"/>
              <a:pathLst>
                <a:path w="34" h="21">
                  <a:moveTo>
                    <a:pt x="0" y="10"/>
                  </a:moveTo>
                  <a:lnTo>
                    <a:pt x="17" y="21"/>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761"/>
            <p:cNvSpPr/>
            <p:nvPr/>
          </p:nvSpPr>
          <p:spPr bwMode="auto">
            <a:xfrm>
              <a:off x="6592889" y="3800476"/>
              <a:ext cx="39688" cy="47625"/>
            </a:xfrm>
            <a:custGeom>
              <a:avLst/>
              <a:gdLst>
                <a:gd name="T0" fmla="*/ 0 w 25"/>
                <a:gd name="T1" fmla="*/ 0 h 30"/>
                <a:gd name="T2" fmla="*/ 0 w 25"/>
                <a:gd name="T3" fmla="*/ 15 h 30"/>
                <a:gd name="T4" fmla="*/ 25 w 25"/>
                <a:gd name="T5" fmla="*/ 30 h 30"/>
                <a:gd name="T6" fmla="*/ 25 w 25"/>
                <a:gd name="T7" fmla="*/ 16 h 30"/>
                <a:gd name="T8" fmla="*/ 0 w 25"/>
                <a:gd name="T9" fmla="*/ 0 h 30"/>
              </a:gdLst>
              <a:ahLst/>
              <a:cxnLst>
                <a:cxn ang="0">
                  <a:pos x="T0" y="T1"/>
                </a:cxn>
                <a:cxn ang="0">
                  <a:pos x="T2" y="T3"/>
                </a:cxn>
                <a:cxn ang="0">
                  <a:pos x="T4" y="T5"/>
                </a:cxn>
                <a:cxn ang="0">
                  <a:pos x="T6" y="T7"/>
                </a:cxn>
                <a:cxn ang="0">
                  <a:pos x="T8" y="T9"/>
                </a:cxn>
              </a:cxnLst>
              <a:rect l="0" t="0" r="r" b="b"/>
              <a:pathLst>
                <a:path w="25" h="30">
                  <a:moveTo>
                    <a:pt x="0" y="0"/>
                  </a:moveTo>
                  <a:lnTo>
                    <a:pt x="0" y="15"/>
                  </a:lnTo>
                  <a:lnTo>
                    <a:pt x="25" y="30"/>
                  </a:lnTo>
                  <a:lnTo>
                    <a:pt x="25" y="1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5" name="Freeform 762"/>
            <p:cNvSpPr/>
            <p:nvPr/>
          </p:nvSpPr>
          <p:spPr bwMode="auto">
            <a:xfrm>
              <a:off x="6632576" y="3800476"/>
              <a:ext cx="41275" cy="47625"/>
            </a:xfrm>
            <a:custGeom>
              <a:avLst/>
              <a:gdLst>
                <a:gd name="T0" fmla="*/ 0 w 26"/>
                <a:gd name="T1" fmla="*/ 16 h 30"/>
                <a:gd name="T2" fmla="*/ 0 w 26"/>
                <a:gd name="T3" fmla="*/ 30 h 30"/>
                <a:gd name="T4" fmla="*/ 26 w 26"/>
                <a:gd name="T5" fmla="*/ 15 h 30"/>
                <a:gd name="T6" fmla="*/ 26 w 26"/>
                <a:gd name="T7" fmla="*/ 0 h 30"/>
                <a:gd name="T8" fmla="*/ 0 w 26"/>
                <a:gd name="T9" fmla="*/ 16 h 30"/>
              </a:gdLst>
              <a:ahLst/>
              <a:cxnLst>
                <a:cxn ang="0">
                  <a:pos x="T0" y="T1"/>
                </a:cxn>
                <a:cxn ang="0">
                  <a:pos x="T2" y="T3"/>
                </a:cxn>
                <a:cxn ang="0">
                  <a:pos x="T4" y="T5"/>
                </a:cxn>
                <a:cxn ang="0">
                  <a:pos x="T6" y="T7"/>
                </a:cxn>
                <a:cxn ang="0">
                  <a:pos x="T8" y="T9"/>
                </a:cxn>
              </a:cxnLst>
              <a:rect l="0" t="0" r="r" b="b"/>
              <a:pathLst>
                <a:path w="26" h="30">
                  <a:moveTo>
                    <a:pt x="0" y="16"/>
                  </a:moveTo>
                  <a:lnTo>
                    <a:pt x="0" y="30"/>
                  </a:lnTo>
                  <a:lnTo>
                    <a:pt x="26" y="15"/>
                  </a:lnTo>
                  <a:lnTo>
                    <a:pt x="26" y="0"/>
                  </a:lnTo>
                  <a:lnTo>
                    <a:pt x="0" y="1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6" name="Freeform 763"/>
            <p:cNvSpPr/>
            <p:nvPr/>
          </p:nvSpPr>
          <p:spPr bwMode="auto">
            <a:xfrm>
              <a:off x="6592889" y="3776663"/>
              <a:ext cx="80963" cy="49213"/>
            </a:xfrm>
            <a:custGeom>
              <a:avLst/>
              <a:gdLst>
                <a:gd name="T0" fmla="*/ 0 w 51"/>
                <a:gd name="T1" fmla="*/ 15 h 31"/>
                <a:gd name="T2" fmla="*/ 25 w 51"/>
                <a:gd name="T3" fmla="*/ 31 h 31"/>
                <a:gd name="T4" fmla="*/ 51 w 51"/>
                <a:gd name="T5" fmla="*/ 15 h 31"/>
                <a:gd name="T6" fmla="*/ 25 w 51"/>
                <a:gd name="T7" fmla="*/ 0 h 31"/>
                <a:gd name="T8" fmla="*/ 0 w 51"/>
                <a:gd name="T9" fmla="*/ 15 h 31"/>
              </a:gdLst>
              <a:ahLst/>
              <a:cxnLst>
                <a:cxn ang="0">
                  <a:pos x="T0" y="T1"/>
                </a:cxn>
                <a:cxn ang="0">
                  <a:pos x="T2" y="T3"/>
                </a:cxn>
                <a:cxn ang="0">
                  <a:pos x="T4" y="T5"/>
                </a:cxn>
                <a:cxn ang="0">
                  <a:pos x="T6" y="T7"/>
                </a:cxn>
                <a:cxn ang="0">
                  <a:pos x="T8" y="T9"/>
                </a:cxn>
              </a:cxnLst>
              <a:rect l="0" t="0" r="r" b="b"/>
              <a:pathLst>
                <a:path w="51" h="31">
                  <a:moveTo>
                    <a:pt x="0" y="15"/>
                  </a:moveTo>
                  <a:lnTo>
                    <a:pt x="25" y="31"/>
                  </a:lnTo>
                  <a:lnTo>
                    <a:pt x="51" y="15"/>
                  </a:lnTo>
                  <a:lnTo>
                    <a:pt x="25" y="0"/>
                  </a:lnTo>
                  <a:lnTo>
                    <a:pt x="0" y="15"/>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764"/>
            <p:cNvSpPr/>
            <p:nvPr/>
          </p:nvSpPr>
          <p:spPr bwMode="auto">
            <a:xfrm>
              <a:off x="6615114" y="3689351"/>
              <a:ext cx="17463" cy="122238"/>
            </a:xfrm>
            <a:custGeom>
              <a:avLst/>
              <a:gdLst>
                <a:gd name="T0" fmla="*/ 0 w 11"/>
                <a:gd name="T1" fmla="*/ 0 h 77"/>
                <a:gd name="T2" fmla="*/ 0 w 11"/>
                <a:gd name="T3" fmla="*/ 71 h 77"/>
                <a:gd name="T4" fmla="*/ 11 w 11"/>
                <a:gd name="T5" fmla="*/ 77 h 77"/>
                <a:gd name="T6" fmla="*/ 11 w 11"/>
                <a:gd name="T7" fmla="*/ 7 h 77"/>
                <a:gd name="T8" fmla="*/ 0 w 11"/>
                <a:gd name="T9" fmla="*/ 0 h 77"/>
              </a:gdLst>
              <a:ahLst/>
              <a:cxnLst>
                <a:cxn ang="0">
                  <a:pos x="T0" y="T1"/>
                </a:cxn>
                <a:cxn ang="0">
                  <a:pos x="T2" y="T3"/>
                </a:cxn>
                <a:cxn ang="0">
                  <a:pos x="T4" y="T5"/>
                </a:cxn>
                <a:cxn ang="0">
                  <a:pos x="T6" y="T7"/>
                </a:cxn>
                <a:cxn ang="0">
                  <a:pos x="T8" y="T9"/>
                </a:cxn>
              </a:cxnLst>
              <a:rect l="0" t="0" r="r" b="b"/>
              <a:pathLst>
                <a:path w="11" h="77">
                  <a:moveTo>
                    <a:pt x="0" y="0"/>
                  </a:moveTo>
                  <a:lnTo>
                    <a:pt x="0" y="71"/>
                  </a:lnTo>
                  <a:lnTo>
                    <a:pt x="11" y="77"/>
                  </a:lnTo>
                  <a:lnTo>
                    <a:pt x="11" y="7"/>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8" name="Freeform 765"/>
            <p:cNvSpPr/>
            <p:nvPr/>
          </p:nvSpPr>
          <p:spPr bwMode="auto">
            <a:xfrm>
              <a:off x="6632576" y="3689351"/>
              <a:ext cx="17463" cy="122238"/>
            </a:xfrm>
            <a:custGeom>
              <a:avLst/>
              <a:gdLst>
                <a:gd name="T0" fmla="*/ 0 w 11"/>
                <a:gd name="T1" fmla="*/ 7 h 77"/>
                <a:gd name="T2" fmla="*/ 0 w 11"/>
                <a:gd name="T3" fmla="*/ 77 h 77"/>
                <a:gd name="T4" fmla="*/ 11 w 11"/>
                <a:gd name="T5" fmla="*/ 71 h 77"/>
                <a:gd name="T6" fmla="*/ 11 w 11"/>
                <a:gd name="T7" fmla="*/ 0 h 77"/>
                <a:gd name="T8" fmla="*/ 0 w 11"/>
                <a:gd name="T9" fmla="*/ 7 h 77"/>
              </a:gdLst>
              <a:ahLst/>
              <a:cxnLst>
                <a:cxn ang="0">
                  <a:pos x="T0" y="T1"/>
                </a:cxn>
                <a:cxn ang="0">
                  <a:pos x="T2" y="T3"/>
                </a:cxn>
                <a:cxn ang="0">
                  <a:pos x="T4" y="T5"/>
                </a:cxn>
                <a:cxn ang="0">
                  <a:pos x="T6" y="T7"/>
                </a:cxn>
                <a:cxn ang="0">
                  <a:pos x="T8" y="T9"/>
                </a:cxn>
              </a:cxnLst>
              <a:rect l="0" t="0" r="r" b="b"/>
              <a:pathLst>
                <a:path w="11" h="77">
                  <a:moveTo>
                    <a:pt x="0" y="7"/>
                  </a:moveTo>
                  <a:lnTo>
                    <a:pt x="0" y="77"/>
                  </a:lnTo>
                  <a:lnTo>
                    <a:pt x="11" y="71"/>
                  </a:lnTo>
                  <a:lnTo>
                    <a:pt x="11" y="0"/>
                  </a:lnTo>
                  <a:lnTo>
                    <a:pt x="0" y="7"/>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49" name="Freeform 766"/>
            <p:cNvSpPr/>
            <p:nvPr/>
          </p:nvSpPr>
          <p:spPr bwMode="auto">
            <a:xfrm>
              <a:off x="6615114" y="3681413"/>
              <a:ext cx="34925" cy="19050"/>
            </a:xfrm>
            <a:custGeom>
              <a:avLst/>
              <a:gdLst>
                <a:gd name="T0" fmla="*/ 0 w 22"/>
                <a:gd name="T1" fmla="*/ 5 h 12"/>
                <a:gd name="T2" fmla="*/ 11 w 22"/>
                <a:gd name="T3" fmla="*/ 12 h 12"/>
                <a:gd name="T4" fmla="*/ 22 w 22"/>
                <a:gd name="T5" fmla="*/ 5 h 12"/>
                <a:gd name="T6" fmla="*/ 11 w 22"/>
                <a:gd name="T7" fmla="*/ 0 h 12"/>
                <a:gd name="T8" fmla="*/ 0 w 22"/>
                <a:gd name="T9" fmla="*/ 5 h 12"/>
              </a:gdLst>
              <a:ahLst/>
              <a:cxnLst>
                <a:cxn ang="0">
                  <a:pos x="T0" y="T1"/>
                </a:cxn>
                <a:cxn ang="0">
                  <a:pos x="T2" y="T3"/>
                </a:cxn>
                <a:cxn ang="0">
                  <a:pos x="T4" y="T5"/>
                </a:cxn>
                <a:cxn ang="0">
                  <a:pos x="T6" y="T7"/>
                </a:cxn>
                <a:cxn ang="0">
                  <a:pos x="T8" y="T9"/>
                </a:cxn>
              </a:cxnLst>
              <a:rect l="0" t="0" r="r" b="b"/>
              <a:pathLst>
                <a:path w="22" h="12">
                  <a:moveTo>
                    <a:pt x="0" y="5"/>
                  </a:moveTo>
                  <a:lnTo>
                    <a:pt x="11" y="12"/>
                  </a:lnTo>
                  <a:lnTo>
                    <a:pt x="22" y="5"/>
                  </a:lnTo>
                  <a:lnTo>
                    <a:pt x="11" y="0"/>
                  </a:lnTo>
                  <a:lnTo>
                    <a:pt x="0" y="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50" name="Freeform 767"/>
            <p:cNvSpPr/>
            <p:nvPr/>
          </p:nvSpPr>
          <p:spPr bwMode="auto">
            <a:xfrm>
              <a:off x="5438776" y="3662363"/>
              <a:ext cx="152400" cy="650875"/>
            </a:xfrm>
            <a:custGeom>
              <a:avLst/>
              <a:gdLst>
                <a:gd name="T0" fmla="*/ 0 w 96"/>
                <a:gd name="T1" fmla="*/ 0 h 410"/>
                <a:gd name="T2" fmla="*/ 0 w 96"/>
                <a:gd name="T3" fmla="*/ 354 h 410"/>
                <a:gd name="T4" fmla="*/ 96 w 96"/>
                <a:gd name="T5" fmla="*/ 410 h 410"/>
                <a:gd name="T6" fmla="*/ 95 w 96"/>
                <a:gd name="T7" fmla="*/ 55 h 410"/>
                <a:gd name="T8" fmla="*/ 0 w 96"/>
                <a:gd name="T9" fmla="*/ 0 h 410"/>
              </a:gdLst>
              <a:ahLst/>
              <a:cxnLst>
                <a:cxn ang="0">
                  <a:pos x="T0" y="T1"/>
                </a:cxn>
                <a:cxn ang="0">
                  <a:pos x="T2" y="T3"/>
                </a:cxn>
                <a:cxn ang="0">
                  <a:pos x="T4" y="T5"/>
                </a:cxn>
                <a:cxn ang="0">
                  <a:pos x="T6" y="T7"/>
                </a:cxn>
                <a:cxn ang="0">
                  <a:pos x="T8" y="T9"/>
                </a:cxn>
              </a:cxnLst>
              <a:rect l="0" t="0" r="r" b="b"/>
              <a:pathLst>
                <a:path w="96" h="410">
                  <a:moveTo>
                    <a:pt x="0" y="0"/>
                  </a:moveTo>
                  <a:lnTo>
                    <a:pt x="0" y="354"/>
                  </a:lnTo>
                  <a:lnTo>
                    <a:pt x="96" y="410"/>
                  </a:lnTo>
                  <a:lnTo>
                    <a:pt x="95" y="5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1" name="Freeform 768"/>
            <p:cNvSpPr/>
            <p:nvPr/>
          </p:nvSpPr>
          <p:spPr bwMode="auto">
            <a:xfrm>
              <a:off x="5589589" y="3662363"/>
              <a:ext cx="152400" cy="650875"/>
            </a:xfrm>
            <a:custGeom>
              <a:avLst/>
              <a:gdLst>
                <a:gd name="T0" fmla="*/ 0 w 96"/>
                <a:gd name="T1" fmla="*/ 55 h 410"/>
                <a:gd name="T2" fmla="*/ 1 w 96"/>
                <a:gd name="T3" fmla="*/ 410 h 410"/>
                <a:gd name="T4" fmla="*/ 96 w 96"/>
                <a:gd name="T5" fmla="*/ 354 h 410"/>
                <a:gd name="T6" fmla="*/ 96 w 96"/>
                <a:gd name="T7" fmla="*/ 0 h 410"/>
                <a:gd name="T8" fmla="*/ 0 w 96"/>
                <a:gd name="T9" fmla="*/ 55 h 410"/>
              </a:gdLst>
              <a:ahLst/>
              <a:cxnLst>
                <a:cxn ang="0">
                  <a:pos x="T0" y="T1"/>
                </a:cxn>
                <a:cxn ang="0">
                  <a:pos x="T2" y="T3"/>
                </a:cxn>
                <a:cxn ang="0">
                  <a:pos x="T4" y="T5"/>
                </a:cxn>
                <a:cxn ang="0">
                  <a:pos x="T6" y="T7"/>
                </a:cxn>
                <a:cxn ang="0">
                  <a:pos x="T8" y="T9"/>
                </a:cxn>
              </a:cxnLst>
              <a:rect l="0" t="0" r="r" b="b"/>
              <a:pathLst>
                <a:path w="96" h="410">
                  <a:moveTo>
                    <a:pt x="0" y="55"/>
                  </a:moveTo>
                  <a:lnTo>
                    <a:pt x="1" y="410"/>
                  </a:lnTo>
                  <a:lnTo>
                    <a:pt x="96" y="354"/>
                  </a:lnTo>
                  <a:lnTo>
                    <a:pt x="96" y="0"/>
                  </a:lnTo>
                  <a:lnTo>
                    <a:pt x="0"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2" name="Freeform 769"/>
            <p:cNvSpPr/>
            <p:nvPr/>
          </p:nvSpPr>
          <p:spPr bwMode="auto">
            <a:xfrm>
              <a:off x="5438776" y="3575051"/>
              <a:ext cx="303213" cy="174625"/>
            </a:xfrm>
            <a:custGeom>
              <a:avLst/>
              <a:gdLst>
                <a:gd name="T0" fmla="*/ 0 w 191"/>
                <a:gd name="T1" fmla="*/ 55 h 110"/>
                <a:gd name="T2" fmla="*/ 95 w 191"/>
                <a:gd name="T3" fmla="*/ 110 h 110"/>
                <a:gd name="T4" fmla="*/ 191 w 191"/>
                <a:gd name="T5" fmla="*/ 55 h 110"/>
                <a:gd name="T6" fmla="*/ 96 w 191"/>
                <a:gd name="T7" fmla="*/ 0 h 110"/>
                <a:gd name="T8" fmla="*/ 0 w 191"/>
                <a:gd name="T9" fmla="*/ 55 h 110"/>
              </a:gdLst>
              <a:ahLst/>
              <a:cxnLst>
                <a:cxn ang="0">
                  <a:pos x="T0" y="T1"/>
                </a:cxn>
                <a:cxn ang="0">
                  <a:pos x="T2" y="T3"/>
                </a:cxn>
                <a:cxn ang="0">
                  <a:pos x="T4" y="T5"/>
                </a:cxn>
                <a:cxn ang="0">
                  <a:pos x="T6" y="T7"/>
                </a:cxn>
                <a:cxn ang="0">
                  <a:pos x="T8" y="T9"/>
                </a:cxn>
              </a:cxnLst>
              <a:rect l="0" t="0" r="r" b="b"/>
              <a:pathLst>
                <a:path w="191" h="110">
                  <a:moveTo>
                    <a:pt x="0" y="55"/>
                  </a:moveTo>
                  <a:lnTo>
                    <a:pt x="95" y="110"/>
                  </a:lnTo>
                  <a:lnTo>
                    <a:pt x="191" y="55"/>
                  </a:lnTo>
                  <a:lnTo>
                    <a:pt x="96" y="0"/>
                  </a:lnTo>
                  <a:lnTo>
                    <a:pt x="0" y="5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70"/>
            <p:cNvSpPr/>
            <p:nvPr/>
          </p:nvSpPr>
          <p:spPr bwMode="auto">
            <a:xfrm>
              <a:off x="5410201" y="3714751"/>
              <a:ext cx="77788" cy="571500"/>
            </a:xfrm>
            <a:custGeom>
              <a:avLst/>
              <a:gdLst>
                <a:gd name="T0" fmla="*/ 0 w 49"/>
                <a:gd name="T1" fmla="*/ 0 h 360"/>
                <a:gd name="T2" fmla="*/ 0 w 49"/>
                <a:gd name="T3" fmla="*/ 332 h 360"/>
                <a:gd name="T4" fmla="*/ 49 w 49"/>
                <a:gd name="T5" fmla="*/ 360 h 360"/>
                <a:gd name="T6" fmla="*/ 49 w 49"/>
                <a:gd name="T7" fmla="*/ 29 h 360"/>
                <a:gd name="T8" fmla="*/ 0 w 49"/>
                <a:gd name="T9" fmla="*/ 0 h 360"/>
              </a:gdLst>
              <a:ahLst/>
              <a:cxnLst>
                <a:cxn ang="0">
                  <a:pos x="T0" y="T1"/>
                </a:cxn>
                <a:cxn ang="0">
                  <a:pos x="T2" y="T3"/>
                </a:cxn>
                <a:cxn ang="0">
                  <a:pos x="T4" y="T5"/>
                </a:cxn>
                <a:cxn ang="0">
                  <a:pos x="T6" y="T7"/>
                </a:cxn>
                <a:cxn ang="0">
                  <a:pos x="T8" y="T9"/>
                </a:cxn>
              </a:cxnLst>
              <a:rect l="0" t="0" r="r" b="b"/>
              <a:pathLst>
                <a:path w="49" h="360">
                  <a:moveTo>
                    <a:pt x="0" y="0"/>
                  </a:moveTo>
                  <a:lnTo>
                    <a:pt x="0" y="332"/>
                  </a:lnTo>
                  <a:lnTo>
                    <a:pt x="49" y="360"/>
                  </a:lnTo>
                  <a:lnTo>
                    <a:pt x="49" y="29"/>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4" name="Freeform 771"/>
            <p:cNvSpPr/>
            <p:nvPr/>
          </p:nvSpPr>
          <p:spPr bwMode="auto">
            <a:xfrm>
              <a:off x="5487989" y="3744913"/>
              <a:ext cx="28575" cy="541338"/>
            </a:xfrm>
            <a:custGeom>
              <a:avLst/>
              <a:gdLst>
                <a:gd name="T0" fmla="*/ 0 w 18"/>
                <a:gd name="T1" fmla="*/ 10 h 341"/>
                <a:gd name="T2" fmla="*/ 0 w 18"/>
                <a:gd name="T3" fmla="*/ 341 h 341"/>
                <a:gd name="T4" fmla="*/ 18 w 18"/>
                <a:gd name="T5" fmla="*/ 331 h 341"/>
                <a:gd name="T6" fmla="*/ 18 w 18"/>
                <a:gd name="T7" fmla="*/ 0 h 341"/>
                <a:gd name="T8" fmla="*/ 0 w 18"/>
                <a:gd name="T9" fmla="*/ 10 h 341"/>
              </a:gdLst>
              <a:ahLst/>
              <a:cxnLst>
                <a:cxn ang="0">
                  <a:pos x="T0" y="T1"/>
                </a:cxn>
                <a:cxn ang="0">
                  <a:pos x="T2" y="T3"/>
                </a:cxn>
                <a:cxn ang="0">
                  <a:pos x="T4" y="T5"/>
                </a:cxn>
                <a:cxn ang="0">
                  <a:pos x="T6" y="T7"/>
                </a:cxn>
                <a:cxn ang="0">
                  <a:pos x="T8" y="T9"/>
                </a:cxn>
              </a:cxnLst>
              <a:rect l="0" t="0" r="r" b="b"/>
              <a:pathLst>
                <a:path w="18" h="341">
                  <a:moveTo>
                    <a:pt x="0" y="10"/>
                  </a:moveTo>
                  <a:lnTo>
                    <a:pt x="0" y="341"/>
                  </a:lnTo>
                  <a:lnTo>
                    <a:pt x="18" y="331"/>
                  </a:lnTo>
                  <a:lnTo>
                    <a:pt x="18" y="0"/>
                  </a:lnTo>
                  <a:lnTo>
                    <a:pt x="0" y="1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72"/>
            <p:cNvSpPr/>
            <p:nvPr/>
          </p:nvSpPr>
          <p:spPr bwMode="auto">
            <a:xfrm>
              <a:off x="5410201" y="3698876"/>
              <a:ext cx="106363" cy="61913"/>
            </a:xfrm>
            <a:custGeom>
              <a:avLst/>
              <a:gdLst>
                <a:gd name="T0" fmla="*/ 0 w 67"/>
                <a:gd name="T1" fmla="*/ 10 h 39"/>
                <a:gd name="T2" fmla="*/ 49 w 67"/>
                <a:gd name="T3" fmla="*/ 39 h 39"/>
                <a:gd name="T4" fmla="*/ 67 w 67"/>
                <a:gd name="T5" fmla="*/ 29 h 39"/>
                <a:gd name="T6" fmla="*/ 18 w 67"/>
                <a:gd name="T7" fmla="*/ 0 h 39"/>
                <a:gd name="T8" fmla="*/ 0 w 67"/>
                <a:gd name="T9" fmla="*/ 10 h 39"/>
              </a:gdLst>
              <a:ahLst/>
              <a:cxnLst>
                <a:cxn ang="0">
                  <a:pos x="T0" y="T1"/>
                </a:cxn>
                <a:cxn ang="0">
                  <a:pos x="T2" y="T3"/>
                </a:cxn>
                <a:cxn ang="0">
                  <a:pos x="T4" y="T5"/>
                </a:cxn>
                <a:cxn ang="0">
                  <a:pos x="T6" y="T7"/>
                </a:cxn>
                <a:cxn ang="0">
                  <a:pos x="T8" y="T9"/>
                </a:cxn>
              </a:cxnLst>
              <a:rect l="0" t="0" r="r" b="b"/>
              <a:pathLst>
                <a:path w="67" h="39">
                  <a:moveTo>
                    <a:pt x="0" y="10"/>
                  </a:moveTo>
                  <a:lnTo>
                    <a:pt x="49" y="39"/>
                  </a:lnTo>
                  <a:lnTo>
                    <a:pt x="67" y="29"/>
                  </a:lnTo>
                  <a:lnTo>
                    <a:pt x="18" y="0"/>
                  </a:lnTo>
                  <a:lnTo>
                    <a:pt x="0"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73"/>
            <p:cNvSpPr/>
            <p:nvPr/>
          </p:nvSpPr>
          <p:spPr bwMode="auto">
            <a:xfrm>
              <a:off x="5694364" y="3714751"/>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4"/>
            <p:cNvSpPr/>
            <p:nvPr/>
          </p:nvSpPr>
          <p:spPr bwMode="auto">
            <a:xfrm>
              <a:off x="5667376" y="3744913"/>
              <a:ext cx="28575" cy="541338"/>
            </a:xfrm>
            <a:custGeom>
              <a:avLst/>
              <a:gdLst>
                <a:gd name="T0" fmla="*/ 18 w 18"/>
                <a:gd name="T1" fmla="*/ 10 h 341"/>
                <a:gd name="T2" fmla="*/ 17 w 18"/>
                <a:gd name="T3" fmla="*/ 341 h 341"/>
                <a:gd name="T4" fmla="*/ 0 w 18"/>
                <a:gd name="T5" fmla="*/ 331 h 341"/>
                <a:gd name="T6" fmla="*/ 0 w 18"/>
                <a:gd name="T7" fmla="*/ 0 h 341"/>
                <a:gd name="T8" fmla="*/ 18 w 18"/>
                <a:gd name="T9" fmla="*/ 10 h 341"/>
              </a:gdLst>
              <a:ahLst/>
              <a:cxnLst>
                <a:cxn ang="0">
                  <a:pos x="T0" y="T1"/>
                </a:cxn>
                <a:cxn ang="0">
                  <a:pos x="T2" y="T3"/>
                </a:cxn>
                <a:cxn ang="0">
                  <a:pos x="T4" y="T5"/>
                </a:cxn>
                <a:cxn ang="0">
                  <a:pos x="T6" y="T7"/>
                </a:cxn>
                <a:cxn ang="0">
                  <a:pos x="T8" y="T9"/>
                </a:cxn>
              </a:cxnLst>
              <a:rect l="0" t="0" r="r" b="b"/>
              <a:pathLst>
                <a:path w="18" h="341">
                  <a:moveTo>
                    <a:pt x="18" y="10"/>
                  </a:moveTo>
                  <a:lnTo>
                    <a:pt x="17" y="341"/>
                  </a:lnTo>
                  <a:lnTo>
                    <a:pt x="0" y="331"/>
                  </a:lnTo>
                  <a:lnTo>
                    <a:pt x="0" y="0"/>
                  </a:lnTo>
                  <a:lnTo>
                    <a:pt x="18" y="1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75"/>
            <p:cNvSpPr/>
            <p:nvPr/>
          </p:nvSpPr>
          <p:spPr bwMode="auto">
            <a:xfrm>
              <a:off x="5667376" y="3698876"/>
              <a:ext cx="104775" cy="61913"/>
            </a:xfrm>
            <a:custGeom>
              <a:avLst/>
              <a:gdLst>
                <a:gd name="T0" fmla="*/ 66 w 66"/>
                <a:gd name="T1" fmla="*/ 10 h 39"/>
                <a:gd name="T2" fmla="*/ 18 w 66"/>
                <a:gd name="T3" fmla="*/ 39 h 39"/>
                <a:gd name="T4" fmla="*/ 0 w 66"/>
                <a:gd name="T5" fmla="*/ 29 h 39"/>
                <a:gd name="T6" fmla="*/ 48 w 66"/>
                <a:gd name="T7" fmla="*/ 0 h 39"/>
                <a:gd name="T8" fmla="*/ 66 w 66"/>
                <a:gd name="T9" fmla="*/ 10 h 39"/>
              </a:gdLst>
              <a:ahLst/>
              <a:cxnLst>
                <a:cxn ang="0">
                  <a:pos x="T0" y="T1"/>
                </a:cxn>
                <a:cxn ang="0">
                  <a:pos x="T2" y="T3"/>
                </a:cxn>
                <a:cxn ang="0">
                  <a:pos x="T4" y="T5"/>
                </a:cxn>
                <a:cxn ang="0">
                  <a:pos x="T6" y="T7"/>
                </a:cxn>
                <a:cxn ang="0">
                  <a:pos x="T8" y="T9"/>
                </a:cxn>
              </a:cxnLst>
              <a:rect l="0" t="0" r="r" b="b"/>
              <a:pathLst>
                <a:path w="66" h="39">
                  <a:moveTo>
                    <a:pt x="66" y="10"/>
                  </a:moveTo>
                  <a:lnTo>
                    <a:pt x="18" y="39"/>
                  </a:lnTo>
                  <a:lnTo>
                    <a:pt x="0" y="29"/>
                  </a:lnTo>
                  <a:lnTo>
                    <a:pt x="48" y="0"/>
                  </a:lnTo>
                  <a:lnTo>
                    <a:pt x="66"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76"/>
            <p:cNvSpPr/>
            <p:nvPr/>
          </p:nvSpPr>
          <p:spPr bwMode="auto">
            <a:xfrm>
              <a:off x="5589589" y="3663951"/>
              <a:ext cx="55563" cy="63500"/>
            </a:xfrm>
            <a:custGeom>
              <a:avLst/>
              <a:gdLst>
                <a:gd name="T0" fmla="*/ 35 w 35"/>
                <a:gd name="T1" fmla="*/ 0 h 40"/>
                <a:gd name="T2" fmla="*/ 35 w 35"/>
                <a:gd name="T3" fmla="*/ 21 h 40"/>
                <a:gd name="T4" fmla="*/ 0 w 35"/>
                <a:gd name="T5" fmla="*/ 40 h 40"/>
                <a:gd name="T6" fmla="*/ 0 w 35"/>
                <a:gd name="T7" fmla="*/ 20 h 40"/>
                <a:gd name="T8" fmla="*/ 35 w 35"/>
                <a:gd name="T9" fmla="*/ 0 h 40"/>
              </a:gdLst>
              <a:ahLst/>
              <a:cxnLst>
                <a:cxn ang="0">
                  <a:pos x="T0" y="T1"/>
                </a:cxn>
                <a:cxn ang="0">
                  <a:pos x="T2" y="T3"/>
                </a:cxn>
                <a:cxn ang="0">
                  <a:pos x="T4" y="T5"/>
                </a:cxn>
                <a:cxn ang="0">
                  <a:pos x="T6" y="T7"/>
                </a:cxn>
                <a:cxn ang="0">
                  <a:pos x="T8" y="T9"/>
                </a:cxn>
              </a:cxnLst>
              <a:rect l="0" t="0" r="r" b="b"/>
              <a:pathLst>
                <a:path w="35" h="40">
                  <a:moveTo>
                    <a:pt x="35" y="0"/>
                  </a:moveTo>
                  <a:lnTo>
                    <a:pt x="35" y="21"/>
                  </a:lnTo>
                  <a:lnTo>
                    <a:pt x="0" y="40"/>
                  </a:lnTo>
                  <a:lnTo>
                    <a:pt x="0" y="20"/>
                  </a:lnTo>
                  <a:lnTo>
                    <a:pt x="35"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77"/>
            <p:cNvSpPr/>
            <p:nvPr/>
          </p:nvSpPr>
          <p:spPr bwMode="auto">
            <a:xfrm>
              <a:off x="5532439" y="3662363"/>
              <a:ext cx="57150" cy="65088"/>
            </a:xfrm>
            <a:custGeom>
              <a:avLst/>
              <a:gdLst>
                <a:gd name="T0" fmla="*/ 36 w 36"/>
                <a:gd name="T1" fmla="*/ 21 h 41"/>
                <a:gd name="T2" fmla="*/ 36 w 36"/>
                <a:gd name="T3" fmla="*/ 41 h 41"/>
                <a:gd name="T4" fmla="*/ 2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2" y="22"/>
                  </a:lnTo>
                  <a:lnTo>
                    <a:pt x="0" y="0"/>
                  </a:lnTo>
                  <a:lnTo>
                    <a:pt x="36" y="2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1" name="Freeform 778"/>
            <p:cNvSpPr/>
            <p:nvPr/>
          </p:nvSpPr>
          <p:spPr bwMode="auto">
            <a:xfrm>
              <a:off x="5535614" y="3632201"/>
              <a:ext cx="109538" cy="63500"/>
            </a:xfrm>
            <a:custGeom>
              <a:avLst/>
              <a:gdLst>
                <a:gd name="T0" fmla="*/ 69 w 69"/>
                <a:gd name="T1" fmla="*/ 20 h 40"/>
                <a:gd name="T2" fmla="*/ 34 w 69"/>
                <a:gd name="T3" fmla="*/ 40 h 40"/>
                <a:gd name="T4" fmla="*/ 0 w 69"/>
                <a:gd name="T5" fmla="*/ 20 h 40"/>
                <a:gd name="T6" fmla="*/ 34 w 69"/>
                <a:gd name="T7" fmla="*/ 0 h 40"/>
                <a:gd name="T8" fmla="*/ 69 w 69"/>
                <a:gd name="T9" fmla="*/ 20 h 40"/>
              </a:gdLst>
              <a:ahLst/>
              <a:cxnLst>
                <a:cxn ang="0">
                  <a:pos x="T0" y="T1"/>
                </a:cxn>
                <a:cxn ang="0">
                  <a:pos x="T2" y="T3"/>
                </a:cxn>
                <a:cxn ang="0">
                  <a:pos x="T4" y="T5"/>
                </a:cxn>
                <a:cxn ang="0">
                  <a:pos x="T6" y="T7"/>
                </a:cxn>
                <a:cxn ang="0">
                  <a:pos x="T8" y="T9"/>
                </a:cxn>
              </a:cxnLst>
              <a:rect l="0" t="0" r="r" b="b"/>
              <a:pathLst>
                <a:path w="69" h="40">
                  <a:moveTo>
                    <a:pt x="69" y="20"/>
                  </a:moveTo>
                  <a:lnTo>
                    <a:pt x="34" y="40"/>
                  </a:lnTo>
                  <a:lnTo>
                    <a:pt x="0" y="20"/>
                  </a:lnTo>
                  <a:lnTo>
                    <a:pt x="34" y="0"/>
                  </a:lnTo>
                  <a:lnTo>
                    <a:pt x="69"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79"/>
            <p:cNvSpPr/>
            <p:nvPr/>
          </p:nvSpPr>
          <p:spPr bwMode="auto">
            <a:xfrm>
              <a:off x="5780089" y="4348163"/>
              <a:ext cx="119063" cy="98425"/>
            </a:xfrm>
            <a:custGeom>
              <a:avLst/>
              <a:gdLst>
                <a:gd name="T0" fmla="*/ 75 w 75"/>
                <a:gd name="T1" fmla="*/ 0 h 62"/>
                <a:gd name="T2" fmla="*/ 75 w 75"/>
                <a:gd name="T3" fmla="*/ 18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3" name="Freeform 780"/>
            <p:cNvSpPr/>
            <p:nvPr/>
          </p:nvSpPr>
          <p:spPr bwMode="auto">
            <a:xfrm>
              <a:off x="5695951" y="4370388"/>
              <a:ext cx="84138" cy="76200"/>
            </a:xfrm>
            <a:custGeom>
              <a:avLst/>
              <a:gdLst>
                <a:gd name="T0" fmla="*/ 53 w 53"/>
                <a:gd name="T1" fmla="*/ 29 h 48"/>
                <a:gd name="T2" fmla="*/ 53 w 53"/>
                <a:gd name="T3" fmla="*/ 48 h 48"/>
                <a:gd name="T4" fmla="*/ 0 w 53"/>
                <a:gd name="T5" fmla="*/ 17 h 48"/>
                <a:gd name="T6" fmla="*/ 0 w 53"/>
                <a:gd name="T7" fmla="*/ 0 h 48"/>
                <a:gd name="T8" fmla="*/ 53 w 53"/>
                <a:gd name="T9" fmla="*/ 29 h 48"/>
              </a:gdLst>
              <a:ahLst/>
              <a:cxnLst>
                <a:cxn ang="0">
                  <a:pos x="T0" y="T1"/>
                </a:cxn>
                <a:cxn ang="0">
                  <a:pos x="T2" y="T3"/>
                </a:cxn>
                <a:cxn ang="0">
                  <a:pos x="T4" y="T5"/>
                </a:cxn>
                <a:cxn ang="0">
                  <a:pos x="T6" y="T7"/>
                </a:cxn>
                <a:cxn ang="0">
                  <a:pos x="T8" y="T9"/>
                </a:cxn>
              </a:cxnLst>
              <a:rect l="0" t="0" r="r" b="b"/>
              <a:pathLst>
                <a:path w="53" h="48">
                  <a:moveTo>
                    <a:pt x="53" y="29"/>
                  </a:moveTo>
                  <a:lnTo>
                    <a:pt x="53" y="48"/>
                  </a:lnTo>
                  <a:lnTo>
                    <a:pt x="0" y="17"/>
                  </a:lnTo>
                  <a:lnTo>
                    <a:pt x="0" y="0"/>
                  </a:lnTo>
                  <a:lnTo>
                    <a:pt x="53"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4" name="Freeform 781"/>
            <p:cNvSpPr/>
            <p:nvPr/>
          </p:nvSpPr>
          <p:spPr bwMode="auto">
            <a:xfrm>
              <a:off x="5695951" y="4298951"/>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82"/>
            <p:cNvSpPr/>
            <p:nvPr/>
          </p:nvSpPr>
          <p:spPr bwMode="auto">
            <a:xfrm>
              <a:off x="5780089" y="3979863"/>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66" name="Freeform 783"/>
            <p:cNvSpPr/>
            <p:nvPr/>
          </p:nvSpPr>
          <p:spPr bwMode="auto">
            <a:xfrm>
              <a:off x="5695951" y="4000501"/>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67" name="Freeform 784"/>
            <p:cNvSpPr/>
            <p:nvPr/>
          </p:nvSpPr>
          <p:spPr bwMode="auto">
            <a:xfrm>
              <a:off x="5695951" y="3930651"/>
              <a:ext cx="203200" cy="119063"/>
            </a:xfrm>
            <a:custGeom>
              <a:avLst/>
              <a:gdLst>
                <a:gd name="T0" fmla="*/ 128 w 128"/>
                <a:gd name="T1" fmla="*/ 31 h 75"/>
                <a:gd name="T2" fmla="*/ 53 w 128"/>
                <a:gd name="T3" fmla="*/ 75 h 75"/>
                <a:gd name="T4" fmla="*/ 0 w 128"/>
                <a:gd name="T5" fmla="*/ 44 h 75"/>
                <a:gd name="T6" fmla="*/ 76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85"/>
            <p:cNvSpPr/>
            <p:nvPr/>
          </p:nvSpPr>
          <p:spPr bwMode="auto">
            <a:xfrm>
              <a:off x="5780089" y="3954463"/>
              <a:ext cx="119063" cy="98425"/>
            </a:xfrm>
            <a:custGeom>
              <a:avLst/>
              <a:gdLst>
                <a:gd name="T0" fmla="*/ 75 w 75"/>
                <a:gd name="T1" fmla="*/ 0 h 62"/>
                <a:gd name="T2" fmla="*/ 75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9" name="Freeform 786"/>
            <p:cNvSpPr/>
            <p:nvPr/>
          </p:nvSpPr>
          <p:spPr bwMode="auto">
            <a:xfrm>
              <a:off x="5695951" y="3976688"/>
              <a:ext cx="84138" cy="76200"/>
            </a:xfrm>
            <a:custGeom>
              <a:avLst/>
              <a:gdLst>
                <a:gd name="T0" fmla="*/ 53 w 53"/>
                <a:gd name="T1" fmla="*/ 31 h 48"/>
                <a:gd name="T2" fmla="*/ 53 w 53"/>
                <a:gd name="T3" fmla="*/ 48 h 48"/>
                <a:gd name="T4" fmla="*/ 0 w 53"/>
                <a:gd name="T5" fmla="*/ 17 h 48"/>
                <a:gd name="T6" fmla="*/ 0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0"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0" name="Freeform 787"/>
            <p:cNvSpPr/>
            <p:nvPr/>
          </p:nvSpPr>
          <p:spPr bwMode="auto">
            <a:xfrm>
              <a:off x="5695951" y="3906838"/>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1" name="Freeform 789"/>
            <p:cNvSpPr/>
            <p:nvPr/>
          </p:nvSpPr>
          <p:spPr bwMode="auto">
            <a:xfrm>
              <a:off x="5962651" y="4452938"/>
              <a:ext cx="120650" cy="98425"/>
            </a:xfrm>
            <a:custGeom>
              <a:avLst/>
              <a:gdLst>
                <a:gd name="T0" fmla="*/ 76 w 76"/>
                <a:gd name="T1" fmla="*/ 0 h 62"/>
                <a:gd name="T2" fmla="*/ 74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2" name="Freeform 790"/>
            <p:cNvSpPr/>
            <p:nvPr/>
          </p:nvSpPr>
          <p:spPr bwMode="auto">
            <a:xfrm>
              <a:off x="5876926" y="4475163"/>
              <a:ext cx="85725" cy="76200"/>
            </a:xfrm>
            <a:custGeom>
              <a:avLst/>
              <a:gdLst>
                <a:gd name="T0" fmla="*/ 54 w 54"/>
                <a:gd name="T1" fmla="*/ 30 h 48"/>
                <a:gd name="T2" fmla="*/ 54 w 54"/>
                <a:gd name="T3" fmla="*/ 48 h 48"/>
                <a:gd name="T4" fmla="*/ 0 w 54"/>
                <a:gd name="T5" fmla="*/ 17 h 48"/>
                <a:gd name="T6" fmla="*/ 2 w 54"/>
                <a:gd name="T7" fmla="*/ 0 h 48"/>
                <a:gd name="T8" fmla="*/ 54 w 54"/>
                <a:gd name="T9" fmla="*/ 30 h 48"/>
              </a:gdLst>
              <a:ahLst/>
              <a:cxnLst>
                <a:cxn ang="0">
                  <a:pos x="T0" y="T1"/>
                </a:cxn>
                <a:cxn ang="0">
                  <a:pos x="T2" y="T3"/>
                </a:cxn>
                <a:cxn ang="0">
                  <a:pos x="T4" y="T5"/>
                </a:cxn>
                <a:cxn ang="0">
                  <a:pos x="T6" y="T7"/>
                </a:cxn>
                <a:cxn ang="0">
                  <a:pos x="T8" y="T9"/>
                </a:cxn>
              </a:cxnLst>
              <a:rect l="0" t="0" r="r" b="b"/>
              <a:pathLst>
                <a:path w="54" h="48">
                  <a:moveTo>
                    <a:pt x="54" y="30"/>
                  </a:moveTo>
                  <a:lnTo>
                    <a:pt x="54" y="48"/>
                  </a:lnTo>
                  <a:lnTo>
                    <a:pt x="0" y="17"/>
                  </a:lnTo>
                  <a:lnTo>
                    <a:pt x="2" y="0"/>
                  </a:lnTo>
                  <a:lnTo>
                    <a:pt x="54"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3" name="Freeform 791"/>
            <p:cNvSpPr/>
            <p:nvPr/>
          </p:nvSpPr>
          <p:spPr bwMode="auto">
            <a:xfrm>
              <a:off x="5880101" y="4406901"/>
              <a:ext cx="203200" cy="115888"/>
            </a:xfrm>
            <a:custGeom>
              <a:avLst/>
              <a:gdLst>
                <a:gd name="T0" fmla="*/ 128 w 128"/>
                <a:gd name="T1" fmla="*/ 29 h 73"/>
                <a:gd name="T2" fmla="*/ 52 w 128"/>
                <a:gd name="T3" fmla="*/ 73 h 73"/>
                <a:gd name="T4" fmla="*/ 0 w 128"/>
                <a:gd name="T5" fmla="*/ 43 h 73"/>
                <a:gd name="T6" fmla="*/ 74 w 128"/>
                <a:gd name="T7" fmla="*/ 0 h 73"/>
                <a:gd name="T8" fmla="*/ 128 w 128"/>
                <a:gd name="T9" fmla="*/ 29 h 73"/>
              </a:gdLst>
              <a:ahLst/>
              <a:cxnLst>
                <a:cxn ang="0">
                  <a:pos x="T0" y="T1"/>
                </a:cxn>
                <a:cxn ang="0">
                  <a:pos x="T2" y="T3"/>
                </a:cxn>
                <a:cxn ang="0">
                  <a:pos x="T4" y="T5"/>
                </a:cxn>
                <a:cxn ang="0">
                  <a:pos x="T6" y="T7"/>
                </a:cxn>
                <a:cxn ang="0">
                  <a:pos x="T8" y="T9"/>
                </a:cxn>
              </a:cxnLst>
              <a:rect l="0" t="0" r="r" b="b"/>
              <a:pathLst>
                <a:path w="128" h="73">
                  <a:moveTo>
                    <a:pt x="128" y="29"/>
                  </a:moveTo>
                  <a:lnTo>
                    <a:pt x="52" y="73"/>
                  </a:lnTo>
                  <a:lnTo>
                    <a:pt x="0" y="43"/>
                  </a:lnTo>
                  <a:lnTo>
                    <a:pt x="74" y="0"/>
                  </a:lnTo>
                  <a:lnTo>
                    <a:pt x="128" y="2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792"/>
            <p:cNvSpPr/>
            <p:nvPr/>
          </p:nvSpPr>
          <p:spPr bwMode="auto">
            <a:xfrm>
              <a:off x="5962651" y="4084638"/>
              <a:ext cx="117475" cy="442913"/>
            </a:xfrm>
            <a:custGeom>
              <a:avLst/>
              <a:gdLst>
                <a:gd name="T0" fmla="*/ 74 w 74"/>
                <a:gd name="T1" fmla="*/ 0 h 279"/>
                <a:gd name="T2" fmla="*/ 74 w 74"/>
                <a:gd name="T3" fmla="*/ 234 h 279"/>
                <a:gd name="T4" fmla="*/ 0 w 74"/>
                <a:gd name="T5" fmla="*/ 279 h 279"/>
                <a:gd name="T6" fmla="*/ 0 w 74"/>
                <a:gd name="T7" fmla="*/ 44 h 279"/>
                <a:gd name="T8" fmla="*/ 74 w 74"/>
                <a:gd name="T9" fmla="*/ 0 h 279"/>
              </a:gdLst>
              <a:ahLst/>
              <a:cxnLst>
                <a:cxn ang="0">
                  <a:pos x="T0" y="T1"/>
                </a:cxn>
                <a:cxn ang="0">
                  <a:pos x="T2" y="T3"/>
                </a:cxn>
                <a:cxn ang="0">
                  <a:pos x="T4" y="T5"/>
                </a:cxn>
                <a:cxn ang="0">
                  <a:pos x="T6" y="T7"/>
                </a:cxn>
                <a:cxn ang="0">
                  <a:pos x="T8" y="T9"/>
                </a:cxn>
              </a:cxnLst>
              <a:rect l="0" t="0" r="r" b="b"/>
              <a:pathLst>
                <a:path w="74" h="279">
                  <a:moveTo>
                    <a:pt x="74" y="0"/>
                  </a:moveTo>
                  <a:lnTo>
                    <a:pt x="74" y="234"/>
                  </a:lnTo>
                  <a:lnTo>
                    <a:pt x="0" y="279"/>
                  </a:lnTo>
                  <a:lnTo>
                    <a:pt x="0" y="44"/>
                  </a:lnTo>
                  <a:lnTo>
                    <a:pt x="74"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75" name="Freeform 793"/>
            <p:cNvSpPr/>
            <p:nvPr/>
          </p:nvSpPr>
          <p:spPr bwMode="auto">
            <a:xfrm>
              <a:off x="5876926" y="4105276"/>
              <a:ext cx="85725" cy="422275"/>
            </a:xfrm>
            <a:custGeom>
              <a:avLst/>
              <a:gdLst>
                <a:gd name="T0" fmla="*/ 54 w 54"/>
                <a:gd name="T1" fmla="*/ 31 h 266"/>
                <a:gd name="T2" fmla="*/ 54 w 54"/>
                <a:gd name="T3" fmla="*/ 266 h 266"/>
                <a:gd name="T4" fmla="*/ 0 w 54"/>
                <a:gd name="T5" fmla="*/ 235 h 266"/>
                <a:gd name="T6" fmla="*/ 2 w 54"/>
                <a:gd name="T7" fmla="*/ 0 h 266"/>
                <a:gd name="T8" fmla="*/ 54 w 54"/>
                <a:gd name="T9" fmla="*/ 31 h 266"/>
              </a:gdLst>
              <a:ahLst/>
              <a:cxnLst>
                <a:cxn ang="0">
                  <a:pos x="T0" y="T1"/>
                </a:cxn>
                <a:cxn ang="0">
                  <a:pos x="T2" y="T3"/>
                </a:cxn>
                <a:cxn ang="0">
                  <a:pos x="T4" y="T5"/>
                </a:cxn>
                <a:cxn ang="0">
                  <a:pos x="T6" y="T7"/>
                </a:cxn>
                <a:cxn ang="0">
                  <a:pos x="T8" y="T9"/>
                </a:cxn>
              </a:cxnLst>
              <a:rect l="0" t="0" r="r" b="b"/>
              <a:pathLst>
                <a:path w="54" h="266">
                  <a:moveTo>
                    <a:pt x="54" y="31"/>
                  </a:moveTo>
                  <a:lnTo>
                    <a:pt x="54" y="266"/>
                  </a:lnTo>
                  <a:lnTo>
                    <a:pt x="0" y="235"/>
                  </a:lnTo>
                  <a:lnTo>
                    <a:pt x="2" y="0"/>
                  </a:lnTo>
                  <a:lnTo>
                    <a:pt x="54"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76" name="Freeform 794"/>
            <p:cNvSpPr/>
            <p:nvPr/>
          </p:nvSpPr>
          <p:spPr bwMode="auto">
            <a:xfrm>
              <a:off x="5880101" y="4037013"/>
              <a:ext cx="200025" cy="117475"/>
            </a:xfrm>
            <a:custGeom>
              <a:avLst/>
              <a:gdLst>
                <a:gd name="T0" fmla="*/ 126 w 126"/>
                <a:gd name="T1" fmla="*/ 30 h 74"/>
                <a:gd name="T2" fmla="*/ 52 w 126"/>
                <a:gd name="T3" fmla="*/ 74 h 74"/>
                <a:gd name="T4" fmla="*/ 0 w 126"/>
                <a:gd name="T5" fmla="*/ 43 h 74"/>
                <a:gd name="T6" fmla="*/ 74 w 126"/>
                <a:gd name="T7" fmla="*/ 0 h 74"/>
                <a:gd name="T8" fmla="*/ 126 w 126"/>
                <a:gd name="T9" fmla="*/ 30 h 74"/>
              </a:gdLst>
              <a:ahLst/>
              <a:cxnLst>
                <a:cxn ang="0">
                  <a:pos x="T0" y="T1"/>
                </a:cxn>
                <a:cxn ang="0">
                  <a:pos x="T2" y="T3"/>
                </a:cxn>
                <a:cxn ang="0">
                  <a:pos x="T4" y="T5"/>
                </a:cxn>
                <a:cxn ang="0">
                  <a:pos x="T6" y="T7"/>
                </a:cxn>
                <a:cxn ang="0">
                  <a:pos x="T8" y="T9"/>
                </a:cxn>
              </a:cxnLst>
              <a:rect l="0" t="0" r="r" b="b"/>
              <a:pathLst>
                <a:path w="126" h="74">
                  <a:moveTo>
                    <a:pt x="126" y="30"/>
                  </a:moveTo>
                  <a:lnTo>
                    <a:pt x="52" y="74"/>
                  </a:lnTo>
                  <a:lnTo>
                    <a:pt x="0" y="43"/>
                  </a:lnTo>
                  <a:lnTo>
                    <a:pt x="74" y="0"/>
                  </a:lnTo>
                  <a:lnTo>
                    <a:pt x="126" y="3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795"/>
            <p:cNvSpPr/>
            <p:nvPr/>
          </p:nvSpPr>
          <p:spPr bwMode="auto">
            <a:xfrm>
              <a:off x="5962651" y="4059238"/>
              <a:ext cx="120650" cy="98425"/>
            </a:xfrm>
            <a:custGeom>
              <a:avLst/>
              <a:gdLst>
                <a:gd name="T0" fmla="*/ 76 w 76"/>
                <a:gd name="T1" fmla="*/ 0 h 62"/>
                <a:gd name="T2" fmla="*/ 74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8" name="Freeform 796"/>
            <p:cNvSpPr/>
            <p:nvPr/>
          </p:nvSpPr>
          <p:spPr bwMode="auto">
            <a:xfrm>
              <a:off x="5876926" y="4081463"/>
              <a:ext cx="85725" cy="76200"/>
            </a:xfrm>
            <a:custGeom>
              <a:avLst/>
              <a:gdLst>
                <a:gd name="T0" fmla="*/ 54 w 54"/>
                <a:gd name="T1" fmla="*/ 31 h 48"/>
                <a:gd name="T2" fmla="*/ 54 w 54"/>
                <a:gd name="T3" fmla="*/ 48 h 48"/>
                <a:gd name="T4" fmla="*/ 0 w 54"/>
                <a:gd name="T5" fmla="*/ 17 h 48"/>
                <a:gd name="T6" fmla="*/ 2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2"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9" name="Freeform 797"/>
            <p:cNvSpPr/>
            <p:nvPr/>
          </p:nvSpPr>
          <p:spPr bwMode="auto">
            <a:xfrm>
              <a:off x="5880101" y="40132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0" name="Freeform 798"/>
            <p:cNvSpPr/>
            <p:nvPr/>
          </p:nvSpPr>
          <p:spPr bwMode="auto">
            <a:xfrm>
              <a:off x="6135689" y="4552951"/>
              <a:ext cx="119063" cy="98425"/>
            </a:xfrm>
            <a:custGeom>
              <a:avLst/>
              <a:gdLst>
                <a:gd name="T0" fmla="*/ 75 w 75"/>
                <a:gd name="T1" fmla="*/ 0 h 62"/>
                <a:gd name="T2" fmla="*/ 74 w 75"/>
                <a:gd name="T3" fmla="*/ 17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7"/>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1" name="Freeform 799"/>
            <p:cNvSpPr/>
            <p:nvPr/>
          </p:nvSpPr>
          <p:spPr bwMode="auto">
            <a:xfrm>
              <a:off x="6049964" y="4575176"/>
              <a:ext cx="85725" cy="76200"/>
            </a:xfrm>
            <a:custGeom>
              <a:avLst/>
              <a:gdLst>
                <a:gd name="T0" fmla="*/ 54 w 54"/>
                <a:gd name="T1" fmla="*/ 29 h 48"/>
                <a:gd name="T2" fmla="*/ 54 w 54"/>
                <a:gd name="T3" fmla="*/ 48 h 48"/>
                <a:gd name="T4" fmla="*/ 0 w 54"/>
                <a:gd name="T5" fmla="*/ 17 h 48"/>
                <a:gd name="T6" fmla="*/ 1 w 54"/>
                <a:gd name="T7" fmla="*/ 0 h 48"/>
                <a:gd name="T8" fmla="*/ 54 w 54"/>
                <a:gd name="T9" fmla="*/ 29 h 48"/>
              </a:gdLst>
              <a:ahLst/>
              <a:cxnLst>
                <a:cxn ang="0">
                  <a:pos x="T0" y="T1"/>
                </a:cxn>
                <a:cxn ang="0">
                  <a:pos x="T2" y="T3"/>
                </a:cxn>
                <a:cxn ang="0">
                  <a:pos x="T4" y="T5"/>
                </a:cxn>
                <a:cxn ang="0">
                  <a:pos x="T6" y="T7"/>
                </a:cxn>
                <a:cxn ang="0">
                  <a:pos x="T8" y="T9"/>
                </a:cxn>
              </a:cxnLst>
              <a:rect l="0" t="0" r="r" b="b"/>
              <a:pathLst>
                <a:path w="54" h="48">
                  <a:moveTo>
                    <a:pt x="54" y="29"/>
                  </a:moveTo>
                  <a:lnTo>
                    <a:pt x="54" y="48"/>
                  </a:lnTo>
                  <a:lnTo>
                    <a:pt x="0" y="17"/>
                  </a:lnTo>
                  <a:lnTo>
                    <a:pt x="1" y="0"/>
                  </a:lnTo>
                  <a:lnTo>
                    <a:pt x="54"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2" name="Freeform 800"/>
            <p:cNvSpPr/>
            <p:nvPr/>
          </p:nvSpPr>
          <p:spPr bwMode="auto">
            <a:xfrm>
              <a:off x="6051551" y="4503738"/>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801"/>
            <p:cNvSpPr/>
            <p:nvPr/>
          </p:nvSpPr>
          <p:spPr bwMode="auto">
            <a:xfrm>
              <a:off x="6135689" y="4184651"/>
              <a:ext cx="119063" cy="441325"/>
            </a:xfrm>
            <a:custGeom>
              <a:avLst/>
              <a:gdLst>
                <a:gd name="T0" fmla="*/ 75 w 75"/>
                <a:gd name="T1" fmla="*/ 0 h 278"/>
                <a:gd name="T2" fmla="*/ 74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4"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84" name="Freeform 802"/>
            <p:cNvSpPr/>
            <p:nvPr/>
          </p:nvSpPr>
          <p:spPr bwMode="auto">
            <a:xfrm>
              <a:off x="6051551" y="4205288"/>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85" name="Freeform 803"/>
            <p:cNvSpPr/>
            <p:nvPr/>
          </p:nvSpPr>
          <p:spPr bwMode="auto">
            <a:xfrm>
              <a:off x="6051551" y="4135438"/>
              <a:ext cx="203200" cy="119063"/>
            </a:xfrm>
            <a:custGeom>
              <a:avLst/>
              <a:gdLst>
                <a:gd name="T0" fmla="*/ 128 w 128"/>
                <a:gd name="T1" fmla="*/ 31 h 75"/>
                <a:gd name="T2" fmla="*/ 53 w 128"/>
                <a:gd name="T3" fmla="*/ 75 h 75"/>
                <a:gd name="T4" fmla="*/ 0 w 128"/>
                <a:gd name="T5" fmla="*/ 44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804"/>
            <p:cNvSpPr/>
            <p:nvPr/>
          </p:nvSpPr>
          <p:spPr bwMode="auto">
            <a:xfrm>
              <a:off x="6135689" y="4159251"/>
              <a:ext cx="119063" cy="98425"/>
            </a:xfrm>
            <a:custGeom>
              <a:avLst/>
              <a:gdLst>
                <a:gd name="T0" fmla="*/ 75 w 75"/>
                <a:gd name="T1" fmla="*/ 0 h 62"/>
                <a:gd name="T2" fmla="*/ 74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7" name="Freeform 805"/>
            <p:cNvSpPr/>
            <p:nvPr/>
          </p:nvSpPr>
          <p:spPr bwMode="auto">
            <a:xfrm>
              <a:off x="6049964" y="4181476"/>
              <a:ext cx="85725" cy="76200"/>
            </a:xfrm>
            <a:custGeom>
              <a:avLst/>
              <a:gdLst>
                <a:gd name="T0" fmla="*/ 54 w 54"/>
                <a:gd name="T1" fmla="*/ 31 h 48"/>
                <a:gd name="T2" fmla="*/ 54 w 54"/>
                <a:gd name="T3" fmla="*/ 48 h 48"/>
                <a:gd name="T4" fmla="*/ 0 w 54"/>
                <a:gd name="T5" fmla="*/ 17 h 48"/>
                <a:gd name="T6" fmla="*/ 1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1"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8" name="Freeform 806"/>
            <p:cNvSpPr/>
            <p:nvPr/>
          </p:nvSpPr>
          <p:spPr bwMode="auto">
            <a:xfrm>
              <a:off x="6051551" y="4111626"/>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9" name="Freeform 807"/>
            <p:cNvSpPr/>
            <p:nvPr/>
          </p:nvSpPr>
          <p:spPr bwMode="auto">
            <a:xfrm>
              <a:off x="6335714" y="4668838"/>
              <a:ext cx="120650" cy="98425"/>
            </a:xfrm>
            <a:custGeom>
              <a:avLst/>
              <a:gdLst>
                <a:gd name="T0" fmla="*/ 76 w 76"/>
                <a:gd name="T1" fmla="*/ 0 h 62"/>
                <a:gd name="T2" fmla="*/ 75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0" name="Freeform 808"/>
            <p:cNvSpPr/>
            <p:nvPr/>
          </p:nvSpPr>
          <p:spPr bwMode="auto">
            <a:xfrm>
              <a:off x="6251576" y="4691063"/>
              <a:ext cx="84138" cy="76200"/>
            </a:xfrm>
            <a:custGeom>
              <a:avLst/>
              <a:gdLst>
                <a:gd name="T0" fmla="*/ 53 w 53"/>
                <a:gd name="T1" fmla="*/ 30 h 48"/>
                <a:gd name="T2" fmla="*/ 53 w 53"/>
                <a:gd name="T3" fmla="*/ 48 h 48"/>
                <a:gd name="T4" fmla="*/ 0 w 53"/>
                <a:gd name="T5" fmla="*/ 17 h 48"/>
                <a:gd name="T6" fmla="*/ 1 w 53"/>
                <a:gd name="T7" fmla="*/ 0 h 48"/>
                <a:gd name="T8" fmla="*/ 53 w 53"/>
                <a:gd name="T9" fmla="*/ 30 h 48"/>
              </a:gdLst>
              <a:ahLst/>
              <a:cxnLst>
                <a:cxn ang="0">
                  <a:pos x="T0" y="T1"/>
                </a:cxn>
                <a:cxn ang="0">
                  <a:pos x="T2" y="T3"/>
                </a:cxn>
                <a:cxn ang="0">
                  <a:pos x="T4" y="T5"/>
                </a:cxn>
                <a:cxn ang="0">
                  <a:pos x="T6" y="T7"/>
                </a:cxn>
                <a:cxn ang="0">
                  <a:pos x="T8" y="T9"/>
                </a:cxn>
              </a:cxnLst>
              <a:rect l="0" t="0" r="r" b="b"/>
              <a:pathLst>
                <a:path w="53" h="48">
                  <a:moveTo>
                    <a:pt x="53" y="30"/>
                  </a:moveTo>
                  <a:lnTo>
                    <a:pt x="53" y="48"/>
                  </a:lnTo>
                  <a:lnTo>
                    <a:pt x="0" y="17"/>
                  </a:lnTo>
                  <a:lnTo>
                    <a:pt x="1" y="0"/>
                  </a:lnTo>
                  <a:lnTo>
                    <a:pt x="53"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1" name="Freeform 809"/>
            <p:cNvSpPr/>
            <p:nvPr/>
          </p:nvSpPr>
          <p:spPr bwMode="auto">
            <a:xfrm>
              <a:off x="6253164" y="4619626"/>
              <a:ext cx="203200" cy="119063"/>
            </a:xfrm>
            <a:custGeom>
              <a:avLst/>
              <a:gdLst>
                <a:gd name="T0" fmla="*/ 128 w 128"/>
                <a:gd name="T1" fmla="*/ 31 h 75"/>
                <a:gd name="T2" fmla="*/ 52 w 128"/>
                <a:gd name="T3" fmla="*/ 75 h 75"/>
                <a:gd name="T4" fmla="*/ 0 w 128"/>
                <a:gd name="T5" fmla="*/ 45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2" y="75"/>
                  </a:lnTo>
                  <a:lnTo>
                    <a:pt x="0" y="45"/>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810"/>
            <p:cNvSpPr/>
            <p:nvPr/>
          </p:nvSpPr>
          <p:spPr bwMode="auto">
            <a:xfrm>
              <a:off x="6335714" y="4300538"/>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93" name="Freeform 811"/>
            <p:cNvSpPr/>
            <p:nvPr/>
          </p:nvSpPr>
          <p:spPr bwMode="auto">
            <a:xfrm>
              <a:off x="6251576" y="4321176"/>
              <a:ext cx="84138" cy="420688"/>
            </a:xfrm>
            <a:custGeom>
              <a:avLst/>
              <a:gdLst>
                <a:gd name="T0" fmla="*/ 53 w 53"/>
                <a:gd name="T1" fmla="*/ 31 h 265"/>
                <a:gd name="T2" fmla="*/ 53 w 53"/>
                <a:gd name="T3" fmla="*/ 265 h 265"/>
                <a:gd name="T4" fmla="*/ 0 w 53"/>
                <a:gd name="T5" fmla="*/ 235 h 265"/>
                <a:gd name="T6" fmla="*/ 1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1"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194" name="Freeform 812"/>
            <p:cNvSpPr/>
            <p:nvPr/>
          </p:nvSpPr>
          <p:spPr bwMode="auto">
            <a:xfrm>
              <a:off x="6253164" y="4251326"/>
              <a:ext cx="201613" cy="119063"/>
            </a:xfrm>
            <a:custGeom>
              <a:avLst/>
              <a:gdLst>
                <a:gd name="T0" fmla="*/ 127 w 127"/>
                <a:gd name="T1" fmla="*/ 31 h 75"/>
                <a:gd name="T2" fmla="*/ 52 w 127"/>
                <a:gd name="T3" fmla="*/ 75 h 75"/>
                <a:gd name="T4" fmla="*/ 0 w 127"/>
                <a:gd name="T5" fmla="*/ 44 h 75"/>
                <a:gd name="T6" fmla="*/ 74 w 127"/>
                <a:gd name="T7" fmla="*/ 0 h 75"/>
                <a:gd name="T8" fmla="*/ 127 w 127"/>
                <a:gd name="T9" fmla="*/ 31 h 75"/>
              </a:gdLst>
              <a:ahLst/>
              <a:cxnLst>
                <a:cxn ang="0">
                  <a:pos x="T0" y="T1"/>
                </a:cxn>
                <a:cxn ang="0">
                  <a:pos x="T2" y="T3"/>
                </a:cxn>
                <a:cxn ang="0">
                  <a:pos x="T4" y="T5"/>
                </a:cxn>
                <a:cxn ang="0">
                  <a:pos x="T6" y="T7"/>
                </a:cxn>
                <a:cxn ang="0">
                  <a:pos x="T8" y="T9"/>
                </a:cxn>
              </a:cxnLst>
              <a:rect l="0" t="0" r="r" b="b"/>
              <a:pathLst>
                <a:path w="127" h="75">
                  <a:moveTo>
                    <a:pt x="127" y="31"/>
                  </a:moveTo>
                  <a:lnTo>
                    <a:pt x="52" y="75"/>
                  </a:lnTo>
                  <a:lnTo>
                    <a:pt x="0" y="44"/>
                  </a:lnTo>
                  <a:lnTo>
                    <a:pt x="74" y="0"/>
                  </a:lnTo>
                  <a:lnTo>
                    <a:pt x="127"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813"/>
            <p:cNvSpPr/>
            <p:nvPr/>
          </p:nvSpPr>
          <p:spPr bwMode="auto">
            <a:xfrm>
              <a:off x="6335714" y="4275138"/>
              <a:ext cx="120650" cy="98425"/>
            </a:xfrm>
            <a:custGeom>
              <a:avLst/>
              <a:gdLst>
                <a:gd name="T0" fmla="*/ 76 w 76"/>
                <a:gd name="T1" fmla="*/ 0 h 62"/>
                <a:gd name="T2" fmla="*/ 75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6" name="Freeform 814"/>
            <p:cNvSpPr/>
            <p:nvPr/>
          </p:nvSpPr>
          <p:spPr bwMode="auto">
            <a:xfrm>
              <a:off x="6251576" y="4297363"/>
              <a:ext cx="84138" cy="76200"/>
            </a:xfrm>
            <a:custGeom>
              <a:avLst/>
              <a:gdLst>
                <a:gd name="T0" fmla="*/ 53 w 53"/>
                <a:gd name="T1" fmla="*/ 31 h 48"/>
                <a:gd name="T2" fmla="*/ 53 w 53"/>
                <a:gd name="T3" fmla="*/ 48 h 48"/>
                <a:gd name="T4" fmla="*/ 0 w 53"/>
                <a:gd name="T5" fmla="*/ 17 h 48"/>
                <a:gd name="T6" fmla="*/ 1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1"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7" name="Freeform 815"/>
            <p:cNvSpPr/>
            <p:nvPr/>
          </p:nvSpPr>
          <p:spPr bwMode="auto">
            <a:xfrm>
              <a:off x="6253164" y="42291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8" name="Freeform 822"/>
            <p:cNvSpPr/>
            <p:nvPr/>
          </p:nvSpPr>
          <p:spPr bwMode="auto">
            <a:xfrm>
              <a:off x="6371433" y="1782761"/>
              <a:ext cx="363538" cy="1490663"/>
            </a:xfrm>
            <a:custGeom>
              <a:avLst/>
              <a:gdLst>
                <a:gd name="T0" fmla="*/ 225 w 229"/>
                <a:gd name="T1" fmla="*/ 0 h 939"/>
                <a:gd name="T2" fmla="*/ 229 w 229"/>
                <a:gd name="T3" fmla="*/ 809 h 939"/>
                <a:gd name="T4" fmla="*/ 4 w 229"/>
                <a:gd name="T5" fmla="*/ 939 h 939"/>
                <a:gd name="T6" fmla="*/ 0 w 229"/>
                <a:gd name="T7" fmla="*/ 130 h 939"/>
                <a:gd name="T8" fmla="*/ 225 w 229"/>
                <a:gd name="T9" fmla="*/ 0 h 939"/>
              </a:gdLst>
              <a:ahLst/>
              <a:cxnLst>
                <a:cxn ang="0">
                  <a:pos x="T0" y="T1"/>
                </a:cxn>
                <a:cxn ang="0">
                  <a:pos x="T2" y="T3"/>
                </a:cxn>
                <a:cxn ang="0">
                  <a:pos x="T4" y="T5"/>
                </a:cxn>
                <a:cxn ang="0">
                  <a:pos x="T6" y="T7"/>
                </a:cxn>
                <a:cxn ang="0">
                  <a:pos x="T8" y="T9"/>
                </a:cxn>
              </a:cxnLst>
              <a:rect l="0" t="0" r="r" b="b"/>
              <a:pathLst>
                <a:path w="229" h="939">
                  <a:moveTo>
                    <a:pt x="225" y="0"/>
                  </a:moveTo>
                  <a:lnTo>
                    <a:pt x="229" y="809"/>
                  </a:lnTo>
                  <a:lnTo>
                    <a:pt x="4" y="939"/>
                  </a:lnTo>
                  <a:lnTo>
                    <a:pt x="0" y="130"/>
                  </a:lnTo>
                  <a:lnTo>
                    <a:pt x="22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Freeform 823"/>
            <p:cNvSpPr/>
            <p:nvPr/>
          </p:nvSpPr>
          <p:spPr bwMode="auto">
            <a:xfrm>
              <a:off x="6011864" y="1784351"/>
              <a:ext cx="366713" cy="1490663"/>
            </a:xfrm>
            <a:custGeom>
              <a:avLst/>
              <a:gdLst>
                <a:gd name="T0" fmla="*/ 227 w 231"/>
                <a:gd name="T1" fmla="*/ 130 h 939"/>
                <a:gd name="T2" fmla="*/ 231 w 231"/>
                <a:gd name="T3" fmla="*/ 939 h 939"/>
                <a:gd name="T4" fmla="*/ 5 w 231"/>
                <a:gd name="T5" fmla="*/ 809 h 939"/>
                <a:gd name="T6" fmla="*/ 0 w 231"/>
                <a:gd name="T7" fmla="*/ 0 h 939"/>
                <a:gd name="T8" fmla="*/ 227 w 231"/>
                <a:gd name="T9" fmla="*/ 130 h 939"/>
              </a:gdLst>
              <a:ahLst/>
              <a:cxnLst>
                <a:cxn ang="0">
                  <a:pos x="T0" y="T1"/>
                </a:cxn>
                <a:cxn ang="0">
                  <a:pos x="T2" y="T3"/>
                </a:cxn>
                <a:cxn ang="0">
                  <a:pos x="T4" y="T5"/>
                </a:cxn>
                <a:cxn ang="0">
                  <a:pos x="T6" y="T7"/>
                </a:cxn>
                <a:cxn ang="0">
                  <a:pos x="T8" y="T9"/>
                </a:cxn>
              </a:cxnLst>
              <a:rect l="0" t="0" r="r" b="b"/>
              <a:pathLst>
                <a:path w="231" h="939">
                  <a:moveTo>
                    <a:pt x="227" y="130"/>
                  </a:moveTo>
                  <a:lnTo>
                    <a:pt x="231" y="939"/>
                  </a:lnTo>
                  <a:lnTo>
                    <a:pt x="5" y="809"/>
                  </a:lnTo>
                  <a:lnTo>
                    <a:pt x="0" y="0"/>
                  </a:lnTo>
                  <a:lnTo>
                    <a:pt x="227" y="13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Freeform 824"/>
            <p:cNvSpPr/>
            <p:nvPr/>
          </p:nvSpPr>
          <p:spPr bwMode="auto">
            <a:xfrm>
              <a:off x="6011864" y="1576388"/>
              <a:ext cx="717550" cy="414338"/>
            </a:xfrm>
            <a:custGeom>
              <a:avLst/>
              <a:gdLst>
                <a:gd name="T0" fmla="*/ 452 w 452"/>
                <a:gd name="T1" fmla="*/ 131 h 261"/>
                <a:gd name="T2" fmla="*/ 227 w 452"/>
                <a:gd name="T3" fmla="*/ 261 h 261"/>
                <a:gd name="T4" fmla="*/ 0 w 452"/>
                <a:gd name="T5" fmla="*/ 131 h 261"/>
                <a:gd name="T6" fmla="*/ 225 w 452"/>
                <a:gd name="T7" fmla="*/ 0 h 261"/>
                <a:gd name="T8" fmla="*/ 452 w 452"/>
                <a:gd name="T9" fmla="*/ 131 h 261"/>
              </a:gdLst>
              <a:ahLst/>
              <a:cxnLst>
                <a:cxn ang="0">
                  <a:pos x="T0" y="T1"/>
                </a:cxn>
                <a:cxn ang="0">
                  <a:pos x="T2" y="T3"/>
                </a:cxn>
                <a:cxn ang="0">
                  <a:pos x="T4" y="T5"/>
                </a:cxn>
                <a:cxn ang="0">
                  <a:pos x="T6" y="T7"/>
                </a:cxn>
                <a:cxn ang="0">
                  <a:pos x="T8" y="T9"/>
                </a:cxn>
              </a:cxnLst>
              <a:rect l="0" t="0" r="r" b="b"/>
              <a:pathLst>
                <a:path w="452" h="261">
                  <a:moveTo>
                    <a:pt x="452" y="131"/>
                  </a:moveTo>
                  <a:lnTo>
                    <a:pt x="227" y="261"/>
                  </a:lnTo>
                  <a:lnTo>
                    <a:pt x="0" y="131"/>
                  </a:lnTo>
                  <a:lnTo>
                    <a:pt x="225" y="0"/>
                  </a:lnTo>
                  <a:lnTo>
                    <a:pt x="452" y="13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01" name="Freeform 825"/>
            <p:cNvSpPr/>
            <p:nvPr/>
          </p:nvSpPr>
          <p:spPr bwMode="auto">
            <a:xfrm>
              <a:off x="6370639" y="1711326"/>
              <a:ext cx="166688" cy="188913"/>
            </a:xfrm>
            <a:custGeom>
              <a:avLst/>
              <a:gdLst>
                <a:gd name="T0" fmla="*/ 105 w 105"/>
                <a:gd name="T1" fmla="*/ 0 h 119"/>
                <a:gd name="T2" fmla="*/ 105 w 105"/>
                <a:gd name="T3" fmla="*/ 59 h 119"/>
                <a:gd name="T4" fmla="*/ 0 w 105"/>
                <a:gd name="T5" fmla="*/ 119 h 119"/>
                <a:gd name="T6" fmla="*/ 0 w 105"/>
                <a:gd name="T7" fmla="*/ 61 h 119"/>
                <a:gd name="T8" fmla="*/ 105 w 105"/>
                <a:gd name="T9" fmla="*/ 0 h 119"/>
              </a:gdLst>
              <a:ahLst/>
              <a:cxnLst>
                <a:cxn ang="0">
                  <a:pos x="T0" y="T1"/>
                </a:cxn>
                <a:cxn ang="0">
                  <a:pos x="T2" y="T3"/>
                </a:cxn>
                <a:cxn ang="0">
                  <a:pos x="T4" y="T5"/>
                </a:cxn>
                <a:cxn ang="0">
                  <a:pos x="T6" y="T7"/>
                </a:cxn>
                <a:cxn ang="0">
                  <a:pos x="T8" y="T9"/>
                </a:cxn>
              </a:cxnLst>
              <a:rect l="0" t="0" r="r" b="b"/>
              <a:pathLst>
                <a:path w="105" h="119">
                  <a:moveTo>
                    <a:pt x="105" y="0"/>
                  </a:moveTo>
                  <a:lnTo>
                    <a:pt x="105" y="59"/>
                  </a:lnTo>
                  <a:lnTo>
                    <a:pt x="0" y="119"/>
                  </a:lnTo>
                  <a:lnTo>
                    <a:pt x="0" y="61"/>
                  </a:lnTo>
                  <a:lnTo>
                    <a:pt x="10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2" name="Freeform 826"/>
            <p:cNvSpPr/>
            <p:nvPr/>
          </p:nvSpPr>
          <p:spPr bwMode="auto">
            <a:xfrm>
              <a:off x="6203951" y="1711326"/>
              <a:ext cx="166688" cy="188913"/>
            </a:xfrm>
            <a:custGeom>
              <a:avLst/>
              <a:gdLst>
                <a:gd name="T0" fmla="*/ 105 w 105"/>
                <a:gd name="T1" fmla="*/ 61 h 119"/>
                <a:gd name="T2" fmla="*/ 105 w 105"/>
                <a:gd name="T3" fmla="*/ 119 h 119"/>
                <a:gd name="T4" fmla="*/ 0 w 105"/>
                <a:gd name="T5" fmla="*/ 59 h 119"/>
                <a:gd name="T6" fmla="*/ 0 w 105"/>
                <a:gd name="T7" fmla="*/ 0 h 119"/>
                <a:gd name="T8" fmla="*/ 105 w 105"/>
                <a:gd name="T9" fmla="*/ 61 h 119"/>
              </a:gdLst>
              <a:ahLst/>
              <a:cxnLst>
                <a:cxn ang="0">
                  <a:pos x="T0" y="T1"/>
                </a:cxn>
                <a:cxn ang="0">
                  <a:pos x="T2" y="T3"/>
                </a:cxn>
                <a:cxn ang="0">
                  <a:pos x="T4" y="T5"/>
                </a:cxn>
                <a:cxn ang="0">
                  <a:pos x="T6" y="T7"/>
                </a:cxn>
                <a:cxn ang="0">
                  <a:pos x="T8" y="T9"/>
                </a:cxn>
              </a:cxnLst>
              <a:rect l="0" t="0" r="r" b="b"/>
              <a:pathLst>
                <a:path w="105" h="119">
                  <a:moveTo>
                    <a:pt x="105" y="61"/>
                  </a:moveTo>
                  <a:lnTo>
                    <a:pt x="105" y="119"/>
                  </a:lnTo>
                  <a:lnTo>
                    <a:pt x="0" y="59"/>
                  </a:lnTo>
                  <a:lnTo>
                    <a:pt x="0" y="0"/>
                  </a:lnTo>
                  <a:lnTo>
                    <a:pt x="105" y="6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3" name="Freeform 827"/>
            <p:cNvSpPr/>
            <p:nvPr/>
          </p:nvSpPr>
          <p:spPr bwMode="auto">
            <a:xfrm>
              <a:off x="6203951" y="1616076"/>
              <a:ext cx="333375" cy="192088"/>
            </a:xfrm>
            <a:custGeom>
              <a:avLst/>
              <a:gdLst>
                <a:gd name="T0" fmla="*/ 210 w 210"/>
                <a:gd name="T1" fmla="*/ 60 h 121"/>
                <a:gd name="T2" fmla="*/ 105 w 210"/>
                <a:gd name="T3" fmla="*/ 121 h 121"/>
                <a:gd name="T4" fmla="*/ 0 w 210"/>
                <a:gd name="T5" fmla="*/ 60 h 121"/>
                <a:gd name="T6" fmla="*/ 105 w 210"/>
                <a:gd name="T7" fmla="*/ 0 h 121"/>
                <a:gd name="T8" fmla="*/ 210 w 210"/>
                <a:gd name="T9" fmla="*/ 60 h 121"/>
              </a:gdLst>
              <a:ahLst/>
              <a:cxnLst>
                <a:cxn ang="0">
                  <a:pos x="T0" y="T1"/>
                </a:cxn>
                <a:cxn ang="0">
                  <a:pos x="T2" y="T3"/>
                </a:cxn>
                <a:cxn ang="0">
                  <a:pos x="T4" y="T5"/>
                </a:cxn>
                <a:cxn ang="0">
                  <a:pos x="T6" y="T7"/>
                </a:cxn>
                <a:cxn ang="0">
                  <a:pos x="T8" y="T9"/>
                </a:cxn>
              </a:cxnLst>
              <a:rect l="0" t="0" r="r" b="b"/>
              <a:pathLst>
                <a:path w="210" h="121">
                  <a:moveTo>
                    <a:pt x="210" y="60"/>
                  </a:moveTo>
                  <a:lnTo>
                    <a:pt x="105" y="121"/>
                  </a:lnTo>
                  <a:lnTo>
                    <a:pt x="0" y="60"/>
                  </a:lnTo>
                  <a:lnTo>
                    <a:pt x="105" y="0"/>
                  </a:lnTo>
                  <a:lnTo>
                    <a:pt x="210" y="60"/>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831"/>
            <p:cNvSpPr/>
            <p:nvPr/>
          </p:nvSpPr>
          <p:spPr bwMode="auto">
            <a:xfrm>
              <a:off x="6370639" y="1493838"/>
              <a:ext cx="65088" cy="260350"/>
            </a:xfrm>
            <a:custGeom>
              <a:avLst/>
              <a:gdLst>
                <a:gd name="T0" fmla="*/ 41 w 41"/>
                <a:gd name="T1" fmla="*/ 0 h 164"/>
                <a:gd name="T2" fmla="*/ 41 w 41"/>
                <a:gd name="T3" fmla="*/ 140 h 164"/>
                <a:gd name="T4" fmla="*/ 0 w 41"/>
                <a:gd name="T5" fmla="*/ 164 h 164"/>
                <a:gd name="T6" fmla="*/ 0 w 41"/>
                <a:gd name="T7" fmla="*/ 23 h 164"/>
                <a:gd name="T8" fmla="*/ 41 w 41"/>
                <a:gd name="T9" fmla="*/ 0 h 164"/>
              </a:gdLst>
              <a:ahLst/>
              <a:cxnLst>
                <a:cxn ang="0">
                  <a:pos x="T0" y="T1"/>
                </a:cxn>
                <a:cxn ang="0">
                  <a:pos x="T2" y="T3"/>
                </a:cxn>
                <a:cxn ang="0">
                  <a:pos x="T4" y="T5"/>
                </a:cxn>
                <a:cxn ang="0">
                  <a:pos x="T6" y="T7"/>
                </a:cxn>
                <a:cxn ang="0">
                  <a:pos x="T8" y="T9"/>
                </a:cxn>
              </a:cxnLst>
              <a:rect l="0" t="0" r="r" b="b"/>
              <a:pathLst>
                <a:path w="41" h="164">
                  <a:moveTo>
                    <a:pt x="41" y="0"/>
                  </a:moveTo>
                  <a:lnTo>
                    <a:pt x="41" y="140"/>
                  </a:lnTo>
                  <a:lnTo>
                    <a:pt x="0" y="164"/>
                  </a:lnTo>
                  <a:lnTo>
                    <a:pt x="0" y="23"/>
                  </a:lnTo>
                  <a:lnTo>
                    <a:pt x="41"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05" name="Freeform 832"/>
            <p:cNvSpPr/>
            <p:nvPr/>
          </p:nvSpPr>
          <p:spPr bwMode="auto">
            <a:xfrm>
              <a:off x="6305551" y="1493838"/>
              <a:ext cx="65088" cy="260350"/>
            </a:xfrm>
            <a:custGeom>
              <a:avLst/>
              <a:gdLst>
                <a:gd name="T0" fmla="*/ 41 w 41"/>
                <a:gd name="T1" fmla="*/ 23 h 164"/>
                <a:gd name="T2" fmla="*/ 41 w 41"/>
                <a:gd name="T3" fmla="*/ 164 h 164"/>
                <a:gd name="T4" fmla="*/ 0 w 41"/>
                <a:gd name="T5" fmla="*/ 140 h 164"/>
                <a:gd name="T6" fmla="*/ 0 w 41"/>
                <a:gd name="T7" fmla="*/ 0 h 164"/>
                <a:gd name="T8" fmla="*/ 41 w 41"/>
                <a:gd name="T9" fmla="*/ 23 h 164"/>
              </a:gdLst>
              <a:ahLst/>
              <a:cxnLst>
                <a:cxn ang="0">
                  <a:pos x="T0" y="T1"/>
                </a:cxn>
                <a:cxn ang="0">
                  <a:pos x="T2" y="T3"/>
                </a:cxn>
                <a:cxn ang="0">
                  <a:pos x="T4" y="T5"/>
                </a:cxn>
                <a:cxn ang="0">
                  <a:pos x="T6" y="T7"/>
                </a:cxn>
                <a:cxn ang="0">
                  <a:pos x="T8" y="T9"/>
                </a:cxn>
              </a:cxnLst>
              <a:rect l="0" t="0" r="r" b="b"/>
              <a:pathLst>
                <a:path w="41" h="164">
                  <a:moveTo>
                    <a:pt x="41" y="23"/>
                  </a:moveTo>
                  <a:lnTo>
                    <a:pt x="41" y="164"/>
                  </a:lnTo>
                  <a:lnTo>
                    <a:pt x="0" y="140"/>
                  </a:lnTo>
                  <a:lnTo>
                    <a:pt x="0" y="0"/>
                  </a:lnTo>
                  <a:lnTo>
                    <a:pt x="41" y="2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06" name="Freeform 833"/>
            <p:cNvSpPr/>
            <p:nvPr/>
          </p:nvSpPr>
          <p:spPr bwMode="auto">
            <a:xfrm>
              <a:off x="6305551" y="1455738"/>
              <a:ext cx="130175" cy="74613"/>
            </a:xfrm>
            <a:custGeom>
              <a:avLst/>
              <a:gdLst>
                <a:gd name="T0" fmla="*/ 82 w 82"/>
                <a:gd name="T1" fmla="*/ 24 h 47"/>
                <a:gd name="T2" fmla="*/ 41 w 82"/>
                <a:gd name="T3" fmla="*/ 47 h 47"/>
                <a:gd name="T4" fmla="*/ 0 w 82"/>
                <a:gd name="T5" fmla="*/ 24 h 47"/>
                <a:gd name="T6" fmla="*/ 41 w 82"/>
                <a:gd name="T7" fmla="*/ 0 h 47"/>
                <a:gd name="T8" fmla="*/ 82 w 82"/>
                <a:gd name="T9" fmla="*/ 24 h 47"/>
              </a:gdLst>
              <a:ahLst/>
              <a:cxnLst>
                <a:cxn ang="0">
                  <a:pos x="T0" y="T1"/>
                </a:cxn>
                <a:cxn ang="0">
                  <a:pos x="T2" y="T3"/>
                </a:cxn>
                <a:cxn ang="0">
                  <a:pos x="T4" y="T5"/>
                </a:cxn>
                <a:cxn ang="0">
                  <a:pos x="T6" y="T7"/>
                </a:cxn>
                <a:cxn ang="0">
                  <a:pos x="T8" y="T9"/>
                </a:cxn>
              </a:cxnLst>
              <a:rect l="0" t="0" r="r" b="b"/>
              <a:pathLst>
                <a:path w="82" h="47">
                  <a:moveTo>
                    <a:pt x="82" y="24"/>
                  </a:moveTo>
                  <a:lnTo>
                    <a:pt x="41" y="47"/>
                  </a:lnTo>
                  <a:lnTo>
                    <a:pt x="0" y="24"/>
                  </a:lnTo>
                  <a:lnTo>
                    <a:pt x="41" y="0"/>
                  </a:lnTo>
                  <a:lnTo>
                    <a:pt x="82" y="24"/>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34"/>
            <p:cNvSpPr/>
            <p:nvPr/>
          </p:nvSpPr>
          <p:spPr bwMode="auto">
            <a:xfrm>
              <a:off x="6370639" y="1454151"/>
              <a:ext cx="96838" cy="109538"/>
            </a:xfrm>
            <a:custGeom>
              <a:avLst/>
              <a:gdLst>
                <a:gd name="T0" fmla="*/ 61 w 61"/>
                <a:gd name="T1" fmla="*/ 0 h 69"/>
                <a:gd name="T2" fmla="*/ 61 w 61"/>
                <a:gd name="T3" fmla="*/ 33 h 69"/>
                <a:gd name="T4" fmla="*/ 0 w 61"/>
                <a:gd name="T5" fmla="*/ 69 h 69"/>
                <a:gd name="T6" fmla="*/ 0 w 61"/>
                <a:gd name="T7" fmla="*/ 36 h 69"/>
                <a:gd name="T8" fmla="*/ 61 w 61"/>
                <a:gd name="T9" fmla="*/ 0 h 69"/>
              </a:gdLst>
              <a:ahLst/>
              <a:cxnLst>
                <a:cxn ang="0">
                  <a:pos x="T0" y="T1"/>
                </a:cxn>
                <a:cxn ang="0">
                  <a:pos x="T2" y="T3"/>
                </a:cxn>
                <a:cxn ang="0">
                  <a:pos x="T4" y="T5"/>
                </a:cxn>
                <a:cxn ang="0">
                  <a:pos x="T6" y="T7"/>
                </a:cxn>
                <a:cxn ang="0">
                  <a:pos x="T8" y="T9"/>
                </a:cxn>
              </a:cxnLst>
              <a:rect l="0" t="0" r="r" b="b"/>
              <a:pathLst>
                <a:path w="61" h="69">
                  <a:moveTo>
                    <a:pt x="61" y="0"/>
                  </a:moveTo>
                  <a:lnTo>
                    <a:pt x="61" y="33"/>
                  </a:lnTo>
                  <a:lnTo>
                    <a:pt x="0" y="69"/>
                  </a:lnTo>
                  <a:lnTo>
                    <a:pt x="0" y="36"/>
                  </a:lnTo>
                  <a:lnTo>
                    <a:pt x="61"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8" name="Freeform 835"/>
            <p:cNvSpPr/>
            <p:nvPr/>
          </p:nvSpPr>
          <p:spPr bwMode="auto">
            <a:xfrm>
              <a:off x="6272214" y="1454151"/>
              <a:ext cx="98425" cy="109538"/>
            </a:xfrm>
            <a:custGeom>
              <a:avLst/>
              <a:gdLst>
                <a:gd name="T0" fmla="*/ 62 w 62"/>
                <a:gd name="T1" fmla="*/ 36 h 69"/>
                <a:gd name="T2" fmla="*/ 62 w 62"/>
                <a:gd name="T3" fmla="*/ 69 h 69"/>
                <a:gd name="T4" fmla="*/ 0 w 62"/>
                <a:gd name="T5" fmla="*/ 33 h 69"/>
                <a:gd name="T6" fmla="*/ 0 w 62"/>
                <a:gd name="T7" fmla="*/ 0 h 69"/>
                <a:gd name="T8" fmla="*/ 62 w 62"/>
                <a:gd name="T9" fmla="*/ 36 h 69"/>
              </a:gdLst>
              <a:ahLst/>
              <a:cxnLst>
                <a:cxn ang="0">
                  <a:pos x="T0" y="T1"/>
                </a:cxn>
                <a:cxn ang="0">
                  <a:pos x="T2" y="T3"/>
                </a:cxn>
                <a:cxn ang="0">
                  <a:pos x="T4" y="T5"/>
                </a:cxn>
                <a:cxn ang="0">
                  <a:pos x="T6" y="T7"/>
                </a:cxn>
                <a:cxn ang="0">
                  <a:pos x="T8" y="T9"/>
                </a:cxn>
              </a:cxnLst>
              <a:rect l="0" t="0" r="r" b="b"/>
              <a:pathLst>
                <a:path w="62" h="69">
                  <a:moveTo>
                    <a:pt x="62" y="36"/>
                  </a:moveTo>
                  <a:lnTo>
                    <a:pt x="62" y="69"/>
                  </a:lnTo>
                  <a:lnTo>
                    <a:pt x="0" y="33"/>
                  </a:lnTo>
                  <a:lnTo>
                    <a:pt x="0" y="0"/>
                  </a:lnTo>
                  <a:lnTo>
                    <a:pt x="62" y="3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9" name="Freeform 836"/>
            <p:cNvSpPr/>
            <p:nvPr/>
          </p:nvSpPr>
          <p:spPr bwMode="auto">
            <a:xfrm>
              <a:off x="6272214" y="1397001"/>
              <a:ext cx="195263" cy="114300"/>
            </a:xfrm>
            <a:custGeom>
              <a:avLst/>
              <a:gdLst>
                <a:gd name="T0" fmla="*/ 123 w 123"/>
                <a:gd name="T1" fmla="*/ 36 h 72"/>
                <a:gd name="T2" fmla="*/ 62 w 123"/>
                <a:gd name="T3" fmla="*/ 72 h 72"/>
                <a:gd name="T4" fmla="*/ 0 w 123"/>
                <a:gd name="T5" fmla="*/ 36 h 72"/>
                <a:gd name="T6" fmla="*/ 62 w 123"/>
                <a:gd name="T7" fmla="*/ 0 h 72"/>
                <a:gd name="T8" fmla="*/ 123 w 123"/>
                <a:gd name="T9" fmla="*/ 36 h 72"/>
              </a:gdLst>
              <a:ahLst/>
              <a:cxnLst>
                <a:cxn ang="0">
                  <a:pos x="T0" y="T1"/>
                </a:cxn>
                <a:cxn ang="0">
                  <a:pos x="T2" y="T3"/>
                </a:cxn>
                <a:cxn ang="0">
                  <a:pos x="T4" y="T5"/>
                </a:cxn>
                <a:cxn ang="0">
                  <a:pos x="T6" y="T7"/>
                </a:cxn>
                <a:cxn ang="0">
                  <a:pos x="T8" y="T9"/>
                </a:cxn>
              </a:cxnLst>
              <a:rect l="0" t="0" r="r" b="b"/>
              <a:pathLst>
                <a:path w="123" h="72">
                  <a:moveTo>
                    <a:pt x="123" y="36"/>
                  </a:moveTo>
                  <a:lnTo>
                    <a:pt x="62" y="72"/>
                  </a:lnTo>
                  <a:lnTo>
                    <a:pt x="0" y="36"/>
                  </a:lnTo>
                  <a:lnTo>
                    <a:pt x="62" y="0"/>
                  </a:lnTo>
                  <a:lnTo>
                    <a:pt x="123" y="3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7"/>
            <p:cNvSpPr/>
            <p:nvPr/>
          </p:nvSpPr>
          <p:spPr bwMode="auto">
            <a:xfrm>
              <a:off x="6370639" y="1189038"/>
              <a:ext cx="41275" cy="288925"/>
            </a:xfrm>
            <a:custGeom>
              <a:avLst/>
              <a:gdLst>
                <a:gd name="T0" fmla="*/ 26 w 26"/>
                <a:gd name="T1" fmla="*/ 0 h 182"/>
                <a:gd name="T2" fmla="*/ 26 w 26"/>
                <a:gd name="T3" fmla="*/ 167 h 182"/>
                <a:gd name="T4" fmla="*/ 0 w 26"/>
                <a:gd name="T5" fmla="*/ 182 h 182"/>
                <a:gd name="T6" fmla="*/ 0 w 26"/>
                <a:gd name="T7" fmla="*/ 15 h 182"/>
                <a:gd name="T8" fmla="*/ 26 w 26"/>
                <a:gd name="T9" fmla="*/ 0 h 182"/>
              </a:gdLst>
              <a:ahLst/>
              <a:cxnLst>
                <a:cxn ang="0">
                  <a:pos x="T0" y="T1"/>
                </a:cxn>
                <a:cxn ang="0">
                  <a:pos x="T2" y="T3"/>
                </a:cxn>
                <a:cxn ang="0">
                  <a:pos x="T4" y="T5"/>
                </a:cxn>
                <a:cxn ang="0">
                  <a:pos x="T6" y="T7"/>
                </a:cxn>
                <a:cxn ang="0">
                  <a:pos x="T8" y="T9"/>
                </a:cxn>
              </a:cxnLst>
              <a:rect l="0" t="0" r="r" b="b"/>
              <a:pathLst>
                <a:path w="26" h="182">
                  <a:moveTo>
                    <a:pt x="26" y="0"/>
                  </a:moveTo>
                  <a:lnTo>
                    <a:pt x="26" y="167"/>
                  </a:lnTo>
                  <a:lnTo>
                    <a:pt x="0" y="182"/>
                  </a:lnTo>
                  <a:lnTo>
                    <a:pt x="0" y="15"/>
                  </a:lnTo>
                  <a:lnTo>
                    <a:pt x="26"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11" name="Freeform 838"/>
            <p:cNvSpPr/>
            <p:nvPr/>
          </p:nvSpPr>
          <p:spPr bwMode="auto">
            <a:xfrm>
              <a:off x="6329364" y="1189038"/>
              <a:ext cx="41275" cy="288925"/>
            </a:xfrm>
            <a:custGeom>
              <a:avLst/>
              <a:gdLst>
                <a:gd name="T0" fmla="*/ 26 w 26"/>
                <a:gd name="T1" fmla="*/ 15 h 182"/>
                <a:gd name="T2" fmla="*/ 26 w 26"/>
                <a:gd name="T3" fmla="*/ 182 h 182"/>
                <a:gd name="T4" fmla="*/ 0 w 26"/>
                <a:gd name="T5" fmla="*/ 167 h 182"/>
                <a:gd name="T6" fmla="*/ 0 w 26"/>
                <a:gd name="T7" fmla="*/ 0 h 182"/>
                <a:gd name="T8" fmla="*/ 26 w 26"/>
                <a:gd name="T9" fmla="*/ 15 h 182"/>
              </a:gdLst>
              <a:ahLst/>
              <a:cxnLst>
                <a:cxn ang="0">
                  <a:pos x="T0" y="T1"/>
                </a:cxn>
                <a:cxn ang="0">
                  <a:pos x="T2" y="T3"/>
                </a:cxn>
                <a:cxn ang="0">
                  <a:pos x="T4" y="T5"/>
                </a:cxn>
                <a:cxn ang="0">
                  <a:pos x="T6" y="T7"/>
                </a:cxn>
                <a:cxn ang="0">
                  <a:pos x="T8" y="T9"/>
                </a:cxn>
              </a:cxnLst>
              <a:rect l="0" t="0" r="r" b="b"/>
              <a:pathLst>
                <a:path w="26" h="182">
                  <a:moveTo>
                    <a:pt x="26" y="15"/>
                  </a:moveTo>
                  <a:lnTo>
                    <a:pt x="26" y="182"/>
                  </a:lnTo>
                  <a:lnTo>
                    <a:pt x="0" y="167"/>
                  </a:lnTo>
                  <a:lnTo>
                    <a:pt x="0" y="0"/>
                  </a:lnTo>
                  <a:lnTo>
                    <a:pt x="26" y="1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12" name="Freeform 839"/>
            <p:cNvSpPr/>
            <p:nvPr/>
          </p:nvSpPr>
          <p:spPr bwMode="auto">
            <a:xfrm>
              <a:off x="6329364" y="1166813"/>
              <a:ext cx="82550" cy="46038"/>
            </a:xfrm>
            <a:custGeom>
              <a:avLst/>
              <a:gdLst>
                <a:gd name="T0" fmla="*/ 52 w 52"/>
                <a:gd name="T1" fmla="*/ 14 h 29"/>
                <a:gd name="T2" fmla="*/ 26 w 52"/>
                <a:gd name="T3" fmla="*/ 29 h 29"/>
                <a:gd name="T4" fmla="*/ 0 w 52"/>
                <a:gd name="T5" fmla="*/ 14 h 29"/>
                <a:gd name="T6" fmla="*/ 26 w 52"/>
                <a:gd name="T7" fmla="*/ 0 h 29"/>
                <a:gd name="T8" fmla="*/ 52 w 52"/>
                <a:gd name="T9" fmla="*/ 14 h 29"/>
              </a:gdLst>
              <a:ahLst/>
              <a:cxnLst>
                <a:cxn ang="0">
                  <a:pos x="T0" y="T1"/>
                </a:cxn>
                <a:cxn ang="0">
                  <a:pos x="T2" y="T3"/>
                </a:cxn>
                <a:cxn ang="0">
                  <a:pos x="T4" y="T5"/>
                </a:cxn>
                <a:cxn ang="0">
                  <a:pos x="T6" y="T7"/>
                </a:cxn>
                <a:cxn ang="0">
                  <a:pos x="T8" y="T9"/>
                </a:cxn>
              </a:cxnLst>
              <a:rect l="0" t="0" r="r" b="b"/>
              <a:pathLst>
                <a:path w="52" h="29">
                  <a:moveTo>
                    <a:pt x="52" y="14"/>
                  </a:moveTo>
                  <a:lnTo>
                    <a:pt x="26" y="29"/>
                  </a:lnTo>
                  <a:lnTo>
                    <a:pt x="0" y="14"/>
                  </a:lnTo>
                  <a:lnTo>
                    <a:pt x="26" y="0"/>
                  </a:lnTo>
                  <a:lnTo>
                    <a:pt x="52"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13" name="Freeform 840"/>
            <p:cNvSpPr/>
            <p:nvPr/>
          </p:nvSpPr>
          <p:spPr bwMode="auto">
            <a:xfrm>
              <a:off x="6484939" y="3057526"/>
              <a:ext cx="257175" cy="207963"/>
            </a:xfrm>
            <a:custGeom>
              <a:avLst/>
              <a:gdLst>
                <a:gd name="T0" fmla="*/ 162 w 162"/>
                <a:gd name="T1" fmla="*/ 0 h 131"/>
                <a:gd name="T2" fmla="*/ 161 w 162"/>
                <a:gd name="T3" fmla="*/ 37 h 131"/>
                <a:gd name="T4" fmla="*/ 0 w 162"/>
                <a:gd name="T5" fmla="*/ 131 h 131"/>
                <a:gd name="T6" fmla="*/ 0 w 162"/>
                <a:gd name="T7" fmla="*/ 93 h 131"/>
                <a:gd name="T8" fmla="*/ 162 w 162"/>
                <a:gd name="T9" fmla="*/ 0 h 131"/>
              </a:gdLst>
              <a:ahLst/>
              <a:cxnLst>
                <a:cxn ang="0">
                  <a:pos x="T0" y="T1"/>
                </a:cxn>
                <a:cxn ang="0">
                  <a:pos x="T2" y="T3"/>
                </a:cxn>
                <a:cxn ang="0">
                  <a:pos x="T4" y="T5"/>
                </a:cxn>
                <a:cxn ang="0">
                  <a:pos x="T6" y="T7"/>
                </a:cxn>
                <a:cxn ang="0">
                  <a:pos x="T8" y="T9"/>
                </a:cxn>
              </a:cxnLst>
              <a:rect l="0" t="0" r="r" b="b"/>
              <a:pathLst>
                <a:path w="162" h="131">
                  <a:moveTo>
                    <a:pt x="162" y="0"/>
                  </a:moveTo>
                  <a:lnTo>
                    <a:pt x="161" y="37"/>
                  </a:lnTo>
                  <a:lnTo>
                    <a:pt x="0" y="131"/>
                  </a:lnTo>
                  <a:lnTo>
                    <a:pt x="0" y="93"/>
                  </a:lnTo>
                  <a:lnTo>
                    <a:pt x="162"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4" name="Freeform 841"/>
            <p:cNvSpPr/>
            <p:nvPr/>
          </p:nvSpPr>
          <p:spPr bwMode="auto">
            <a:xfrm>
              <a:off x="6440489" y="3179763"/>
              <a:ext cx="44450" cy="85725"/>
            </a:xfrm>
            <a:custGeom>
              <a:avLst/>
              <a:gdLst>
                <a:gd name="T0" fmla="*/ 28 w 28"/>
                <a:gd name="T1" fmla="*/ 16 h 54"/>
                <a:gd name="T2" fmla="*/ 28 w 28"/>
                <a:gd name="T3" fmla="*/ 54 h 54"/>
                <a:gd name="T4" fmla="*/ 0 w 28"/>
                <a:gd name="T5" fmla="*/ 37 h 54"/>
                <a:gd name="T6" fmla="*/ 0 w 28"/>
                <a:gd name="T7" fmla="*/ 0 h 54"/>
                <a:gd name="T8" fmla="*/ 28 w 28"/>
                <a:gd name="T9" fmla="*/ 16 h 54"/>
              </a:gdLst>
              <a:ahLst/>
              <a:cxnLst>
                <a:cxn ang="0">
                  <a:pos x="T0" y="T1"/>
                </a:cxn>
                <a:cxn ang="0">
                  <a:pos x="T2" y="T3"/>
                </a:cxn>
                <a:cxn ang="0">
                  <a:pos x="T4" y="T5"/>
                </a:cxn>
                <a:cxn ang="0">
                  <a:pos x="T6" y="T7"/>
                </a:cxn>
                <a:cxn ang="0">
                  <a:pos x="T8" y="T9"/>
                </a:cxn>
              </a:cxnLst>
              <a:rect l="0" t="0" r="r" b="b"/>
              <a:pathLst>
                <a:path w="28" h="54">
                  <a:moveTo>
                    <a:pt x="28" y="16"/>
                  </a:moveTo>
                  <a:lnTo>
                    <a:pt x="28" y="54"/>
                  </a:lnTo>
                  <a:lnTo>
                    <a:pt x="0" y="37"/>
                  </a:lnTo>
                  <a:lnTo>
                    <a:pt x="0" y="0"/>
                  </a:lnTo>
                  <a:lnTo>
                    <a:pt x="28" y="16"/>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5" name="Freeform 842"/>
            <p:cNvSpPr/>
            <p:nvPr/>
          </p:nvSpPr>
          <p:spPr bwMode="auto">
            <a:xfrm>
              <a:off x="6440489" y="3032126"/>
              <a:ext cx="301625" cy="173038"/>
            </a:xfrm>
            <a:custGeom>
              <a:avLst/>
              <a:gdLst>
                <a:gd name="T0" fmla="*/ 190 w 190"/>
                <a:gd name="T1" fmla="*/ 16 h 109"/>
                <a:gd name="T2" fmla="*/ 28 w 190"/>
                <a:gd name="T3" fmla="*/ 109 h 109"/>
                <a:gd name="T4" fmla="*/ 0 w 190"/>
                <a:gd name="T5" fmla="*/ 93 h 109"/>
                <a:gd name="T6" fmla="*/ 162 w 190"/>
                <a:gd name="T7" fmla="*/ 0 h 109"/>
                <a:gd name="T8" fmla="*/ 190 w 190"/>
                <a:gd name="T9" fmla="*/ 16 h 109"/>
              </a:gdLst>
              <a:ahLst/>
              <a:cxnLst>
                <a:cxn ang="0">
                  <a:pos x="T0" y="T1"/>
                </a:cxn>
                <a:cxn ang="0">
                  <a:pos x="T2" y="T3"/>
                </a:cxn>
                <a:cxn ang="0">
                  <a:pos x="T4" y="T5"/>
                </a:cxn>
                <a:cxn ang="0">
                  <a:pos x="T6" y="T7"/>
                </a:cxn>
                <a:cxn ang="0">
                  <a:pos x="T8" y="T9"/>
                </a:cxn>
              </a:cxnLst>
              <a:rect l="0" t="0" r="r" b="b"/>
              <a:pathLst>
                <a:path w="190" h="109">
                  <a:moveTo>
                    <a:pt x="190" y="16"/>
                  </a:moveTo>
                  <a:lnTo>
                    <a:pt x="28" y="109"/>
                  </a:lnTo>
                  <a:lnTo>
                    <a:pt x="0" y="93"/>
                  </a:lnTo>
                  <a:lnTo>
                    <a:pt x="162" y="0"/>
                  </a:lnTo>
                  <a:lnTo>
                    <a:pt x="190" y="1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16" name="Freeform 843"/>
            <p:cNvSpPr/>
            <p:nvPr/>
          </p:nvSpPr>
          <p:spPr bwMode="auto">
            <a:xfrm>
              <a:off x="4408489" y="3395663"/>
              <a:ext cx="136525" cy="736600"/>
            </a:xfrm>
            <a:custGeom>
              <a:avLst/>
              <a:gdLst>
                <a:gd name="T0" fmla="*/ 86 w 86"/>
                <a:gd name="T1" fmla="*/ 0 h 464"/>
                <a:gd name="T2" fmla="*/ 86 w 86"/>
                <a:gd name="T3" fmla="*/ 414 h 464"/>
                <a:gd name="T4" fmla="*/ 0 w 86"/>
                <a:gd name="T5" fmla="*/ 464 h 464"/>
                <a:gd name="T6" fmla="*/ 0 w 86"/>
                <a:gd name="T7" fmla="*/ 49 h 464"/>
                <a:gd name="T8" fmla="*/ 86 w 86"/>
                <a:gd name="T9" fmla="*/ 0 h 464"/>
              </a:gdLst>
              <a:ahLst/>
              <a:cxnLst>
                <a:cxn ang="0">
                  <a:pos x="T0" y="T1"/>
                </a:cxn>
                <a:cxn ang="0">
                  <a:pos x="T2" y="T3"/>
                </a:cxn>
                <a:cxn ang="0">
                  <a:pos x="T4" y="T5"/>
                </a:cxn>
                <a:cxn ang="0">
                  <a:pos x="T6" y="T7"/>
                </a:cxn>
                <a:cxn ang="0">
                  <a:pos x="T8" y="T9"/>
                </a:cxn>
              </a:cxnLst>
              <a:rect l="0" t="0" r="r" b="b"/>
              <a:pathLst>
                <a:path w="86" h="464">
                  <a:moveTo>
                    <a:pt x="86" y="0"/>
                  </a:moveTo>
                  <a:lnTo>
                    <a:pt x="86" y="414"/>
                  </a:lnTo>
                  <a:lnTo>
                    <a:pt x="0" y="464"/>
                  </a:lnTo>
                  <a:lnTo>
                    <a:pt x="0" y="49"/>
                  </a:lnTo>
                  <a:lnTo>
                    <a:pt x="8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Freeform 844"/>
            <p:cNvSpPr/>
            <p:nvPr/>
          </p:nvSpPr>
          <p:spPr bwMode="auto">
            <a:xfrm>
              <a:off x="4268789" y="3395663"/>
              <a:ext cx="139700" cy="736600"/>
            </a:xfrm>
            <a:custGeom>
              <a:avLst/>
              <a:gdLst>
                <a:gd name="T0" fmla="*/ 88 w 88"/>
                <a:gd name="T1" fmla="*/ 49 h 464"/>
                <a:gd name="T2" fmla="*/ 88 w 88"/>
                <a:gd name="T3" fmla="*/ 464 h 464"/>
                <a:gd name="T4" fmla="*/ 0 w 88"/>
                <a:gd name="T5" fmla="*/ 414 h 464"/>
                <a:gd name="T6" fmla="*/ 1 w 88"/>
                <a:gd name="T7" fmla="*/ 0 h 464"/>
                <a:gd name="T8" fmla="*/ 88 w 88"/>
                <a:gd name="T9" fmla="*/ 49 h 464"/>
              </a:gdLst>
              <a:ahLst/>
              <a:cxnLst>
                <a:cxn ang="0">
                  <a:pos x="T0" y="T1"/>
                </a:cxn>
                <a:cxn ang="0">
                  <a:pos x="T2" y="T3"/>
                </a:cxn>
                <a:cxn ang="0">
                  <a:pos x="T4" y="T5"/>
                </a:cxn>
                <a:cxn ang="0">
                  <a:pos x="T6" y="T7"/>
                </a:cxn>
                <a:cxn ang="0">
                  <a:pos x="T8" y="T9"/>
                </a:cxn>
              </a:cxnLst>
              <a:rect l="0" t="0" r="r" b="b"/>
              <a:pathLst>
                <a:path w="88" h="464">
                  <a:moveTo>
                    <a:pt x="88" y="49"/>
                  </a:moveTo>
                  <a:lnTo>
                    <a:pt x="88" y="464"/>
                  </a:lnTo>
                  <a:lnTo>
                    <a:pt x="0" y="414"/>
                  </a:lnTo>
                  <a:lnTo>
                    <a:pt x="1" y="0"/>
                  </a:lnTo>
                  <a:lnTo>
                    <a:pt x="88" y="4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8" name="Freeform 845"/>
            <p:cNvSpPr/>
            <p:nvPr/>
          </p:nvSpPr>
          <p:spPr bwMode="auto">
            <a:xfrm>
              <a:off x="4270376" y="3316288"/>
              <a:ext cx="274638" cy="157163"/>
            </a:xfrm>
            <a:custGeom>
              <a:avLst/>
              <a:gdLst>
                <a:gd name="T0" fmla="*/ 173 w 173"/>
                <a:gd name="T1" fmla="*/ 50 h 99"/>
                <a:gd name="T2" fmla="*/ 87 w 173"/>
                <a:gd name="T3" fmla="*/ 99 h 99"/>
                <a:gd name="T4" fmla="*/ 0 w 173"/>
                <a:gd name="T5" fmla="*/ 50 h 99"/>
                <a:gd name="T6" fmla="*/ 86 w 173"/>
                <a:gd name="T7" fmla="*/ 0 h 99"/>
                <a:gd name="T8" fmla="*/ 173 w 173"/>
                <a:gd name="T9" fmla="*/ 50 h 99"/>
              </a:gdLst>
              <a:ahLst/>
              <a:cxnLst>
                <a:cxn ang="0">
                  <a:pos x="T0" y="T1"/>
                </a:cxn>
                <a:cxn ang="0">
                  <a:pos x="T2" y="T3"/>
                </a:cxn>
                <a:cxn ang="0">
                  <a:pos x="T4" y="T5"/>
                </a:cxn>
                <a:cxn ang="0">
                  <a:pos x="T6" y="T7"/>
                </a:cxn>
                <a:cxn ang="0">
                  <a:pos x="T8" y="T9"/>
                </a:cxn>
              </a:cxnLst>
              <a:rect l="0" t="0" r="r" b="b"/>
              <a:pathLst>
                <a:path w="173" h="99">
                  <a:moveTo>
                    <a:pt x="173" y="50"/>
                  </a:moveTo>
                  <a:lnTo>
                    <a:pt x="87" y="99"/>
                  </a:lnTo>
                  <a:lnTo>
                    <a:pt x="0" y="50"/>
                  </a:lnTo>
                  <a:lnTo>
                    <a:pt x="86" y="0"/>
                  </a:lnTo>
                  <a:lnTo>
                    <a:pt x="173" y="5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19" name="Freeform 846"/>
            <p:cNvSpPr/>
            <p:nvPr/>
          </p:nvSpPr>
          <p:spPr bwMode="auto">
            <a:xfrm>
              <a:off x="4243389" y="3863976"/>
              <a:ext cx="95250" cy="279400"/>
            </a:xfrm>
            <a:custGeom>
              <a:avLst/>
              <a:gdLst>
                <a:gd name="T0" fmla="*/ 60 w 60"/>
                <a:gd name="T1" fmla="*/ 0 h 176"/>
                <a:gd name="T2" fmla="*/ 60 w 60"/>
                <a:gd name="T3" fmla="*/ 142 h 176"/>
                <a:gd name="T4" fmla="*/ 0 w 60"/>
                <a:gd name="T5" fmla="*/ 176 h 176"/>
                <a:gd name="T6" fmla="*/ 0 w 60"/>
                <a:gd name="T7" fmla="*/ 34 h 176"/>
                <a:gd name="T8" fmla="*/ 60 w 60"/>
                <a:gd name="T9" fmla="*/ 0 h 176"/>
              </a:gdLst>
              <a:ahLst/>
              <a:cxnLst>
                <a:cxn ang="0">
                  <a:pos x="T0" y="T1"/>
                </a:cxn>
                <a:cxn ang="0">
                  <a:pos x="T2" y="T3"/>
                </a:cxn>
                <a:cxn ang="0">
                  <a:pos x="T4" y="T5"/>
                </a:cxn>
                <a:cxn ang="0">
                  <a:pos x="T6" y="T7"/>
                </a:cxn>
                <a:cxn ang="0">
                  <a:pos x="T8" y="T9"/>
                </a:cxn>
              </a:cxnLst>
              <a:rect l="0" t="0" r="r" b="b"/>
              <a:pathLst>
                <a:path w="60" h="176">
                  <a:moveTo>
                    <a:pt x="60" y="0"/>
                  </a:moveTo>
                  <a:lnTo>
                    <a:pt x="60" y="142"/>
                  </a:lnTo>
                  <a:lnTo>
                    <a:pt x="0" y="176"/>
                  </a:lnTo>
                  <a:lnTo>
                    <a:pt x="0" y="34"/>
                  </a:lnTo>
                  <a:lnTo>
                    <a:pt x="60"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0" name="Freeform 847"/>
            <p:cNvSpPr/>
            <p:nvPr/>
          </p:nvSpPr>
          <p:spPr bwMode="auto">
            <a:xfrm>
              <a:off x="4178301" y="3878263"/>
              <a:ext cx="65088" cy="265113"/>
            </a:xfrm>
            <a:custGeom>
              <a:avLst/>
              <a:gdLst>
                <a:gd name="T0" fmla="*/ 41 w 41"/>
                <a:gd name="T1" fmla="*/ 25 h 167"/>
                <a:gd name="T2" fmla="*/ 41 w 41"/>
                <a:gd name="T3" fmla="*/ 167 h 167"/>
                <a:gd name="T4" fmla="*/ 0 w 41"/>
                <a:gd name="T5" fmla="*/ 143 h 167"/>
                <a:gd name="T6" fmla="*/ 0 w 41"/>
                <a:gd name="T7" fmla="*/ 0 h 167"/>
                <a:gd name="T8" fmla="*/ 41 w 41"/>
                <a:gd name="T9" fmla="*/ 25 h 167"/>
              </a:gdLst>
              <a:ahLst/>
              <a:cxnLst>
                <a:cxn ang="0">
                  <a:pos x="T0" y="T1"/>
                </a:cxn>
                <a:cxn ang="0">
                  <a:pos x="T2" y="T3"/>
                </a:cxn>
                <a:cxn ang="0">
                  <a:pos x="T4" y="T5"/>
                </a:cxn>
                <a:cxn ang="0">
                  <a:pos x="T6" y="T7"/>
                </a:cxn>
                <a:cxn ang="0">
                  <a:pos x="T8" y="T9"/>
                </a:cxn>
              </a:cxnLst>
              <a:rect l="0" t="0" r="r" b="b"/>
              <a:pathLst>
                <a:path w="41" h="167">
                  <a:moveTo>
                    <a:pt x="41" y="25"/>
                  </a:moveTo>
                  <a:lnTo>
                    <a:pt x="41" y="167"/>
                  </a:lnTo>
                  <a:lnTo>
                    <a:pt x="0" y="143"/>
                  </a:lnTo>
                  <a:lnTo>
                    <a:pt x="0" y="0"/>
                  </a:lnTo>
                  <a:lnTo>
                    <a:pt x="41" y="25"/>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1" name="Freeform 848"/>
            <p:cNvSpPr/>
            <p:nvPr/>
          </p:nvSpPr>
          <p:spPr bwMode="auto">
            <a:xfrm>
              <a:off x="4178301" y="3825876"/>
              <a:ext cx="160338" cy="92075"/>
            </a:xfrm>
            <a:custGeom>
              <a:avLst/>
              <a:gdLst>
                <a:gd name="T0" fmla="*/ 101 w 101"/>
                <a:gd name="T1" fmla="*/ 24 h 58"/>
                <a:gd name="T2" fmla="*/ 41 w 101"/>
                <a:gd name="T3" fmla="*/ 58 h 58"/>
                <a:gd name="T4" fmla="*/ 0 w 101"/>
                <a:gd name="T5" fmla="*/ 33 h 58"/>
                <a:gd name="T6" fmla="*/ 58 w 101"/>
                <a:gd name="T7" fmla="*/ 0 h 58"/>
                <a:gd name="T8" fmla="*/ 101 w 101"/>
                <a:gd name="T9" fmla="*/ 24 h 58"/>
              </a:gdLst>
              <a:ahLst/>
              <a:cxnLst>
                <a:cxn ang="0">
                  <a:pos x="T0" y="T1"/>
                </a:cxn>
                <a:cxn ang="0">
                  <a:pos x="T2" y="T3"/>
                </a:cxn>
                <a:cxn ang="0">
                  <a:pos x="T4" y="T5"/>
                </a:cxn>
                <a:cxn ang="0">
                  <a:pos x="T6" y="T7"/>
                </a:cxn>
                <a:cxn ang="0">
                  <a:pos x="T8" y="T9"/>
                </a:cxn>
              </a:cxnLst>
              <a:rect l="0" t="0" r="r" b="b"/>
              <a:pathLst>
                <a:path w="101" h="58">
                  <a:moveTo>
                    <a:pt x="101" y="24"/>
                  </a:moveTo>
                  <a:lnTo>
                    <a:pt x="41" y="58"/>
                  </a:lnTo>
                  <a:lnTo>
                    <a:pt x="0" y="33"/>
                  </a:lnTo>
                  <a:lnTo>
                    <a:pt x="58" y="0"/>
                  </a:lnTo>
                  <a:lnTo>
                    <a:pt x="101" y="2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22" name="Freeform 849"/>
            <p:cNvSpPr/>
            <p:nvPr/>
          </p:nvSpPr>
          <p:spPr bwMode="auto">
            <a:xfrm>
              <a:off x="4324351" y="3354388"/>
              <a:ext cx="84138" cy="93663"/>
            </a:xfrm>
            <a:custGeom>
              <a:avLst/>
              <a:gdLst>
                <a:gd name="T0" fmla="*/ 0 w 53"/>
                <a:gd name="T1" fmla="*/ 0 h 59"/>
                <a:gd name="T2" fmla="*/ 1 w 53"/>
                <a:gd name="T3" fmla="*/ 29 h 59"/>
                <a:gd name="T4" fmla="*/ 53 w 53"/>
                <a:gd name="T5" fmla="*/ 59 h 59"/>
                <a:gd name="T6" fmla="*/ 52 w 53"/>
                <a:gd name="T7" fmla="*/ 30 h 59"/>
                <a:gd name="T8" fmla="*/ 0 w 53"/>
                <a:gd name="T9" fmla="*/ 0 h 59"/>
              </a:gdLst>
              <a:ahLst/>
              <a:cxnLst>
                <a:cxn ang="0">
                  <a:pos x="T0" y="T1"/>
                </a:cxn>
                <a:cxn ang="0">
                  <a:pos x="T2" y="T3"/>
                </a:cxn>
                <a:cxn ang="0">
                  <a:pos x="T4" y="T5"/>
                </a:cxn>
                <a:cxn ang="0">
                  <a:pos x="T6" y="T7"/>
                </a:cxn>
                <a:cxn ang="0">
                  <a:pos x="T8" y="T9"/>
                </a:cxn>
              </a:cxnLst>
              <a:rect l="0" t="0" r="r" b="b"/>
              <a:pathLst>
                <a:path w="53" h="59">
                  <a:moveTo>
                    <a:pt x="0" y="0"/>
                  </a:moveTo>
                  <a:lnTo>
                    <a:pt x="1" y="29"/>
                  </a:lnTo>
                  <a:lnTo>
                    <a:pt x="53" y="59"/>
                  </a:lnTo>
                  <a:lnTo>
                    <a:pt x="52" y="30"/>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3" name="Freeform 850"/>
            <p:cNvSpPr/>
            <p:nvPr/>
          </p:nvSpPr>
          <p:spPr bwMode="auto">
            <a:xfrm>
              <a:off x="4406901" y="3354388"/>
              <a:ext cx="85725" cy="93663"/>
            </a:xfrm>
            <a:custGeom>
              <a:avLst/>
              <a:gdLst>
                <a:gd name="T0" fmla="*/ 0 w 54"/>
                <a:gd name="T1" fmla="*/ 30 h 59"/>
                <a:gd name="T2" fmla="*/ 1 w 54"/>
                <a:gd name="T3" fmla="*/ 59 h 59"/>
                <a:gd name="T4" fmla="*/ 54 w 54"/>
                <a:gd name="T5" fmla="*/ 29 h 59"/>
                <a:gd name="T6" fmla="*/ 54 w 54"/>
                <a:gd name="T7" fmla="*/ 0 h 59"/>
                <a:gd name="T8" fmla="*/ 0 w 54"/>
                <a:gd name="T9" fmla="*/ 30 h 59"/>
              </a:gdLst>
              <a:ahLst/>
              <a:cxnLst>
                <a:cxn ang="0">
                  <a:pos x="T0" y="T1"/>
                </a:cxn>
                <a:cxn ang="0">
                  <a:pos x="T2" y="T3"/>
                </a:cxn>
                <a:cxn ang="0">
                  <a:pos x="T4" y="T5"/>
                </a:cxn>
                <a:cxn ang="0">
                  <a:pos x="T6" y="T7"/>
                </a:cxn>
                <a:cxn ang="0">
                  <a:pos x="T8" y="T9"/>
                </a:cxn>
              </a:cxnLst>
              <a:rect l="0" t="0" r="r" b="b"/>
              <a:pathLst>
                <a:path w="54" h="59">
                  <a:moveTo>
                    <a:pt x="0" y="30"/>
                  </a:moveTo>
                  <a:lnTo>
                    <a:pt x="1" y="59"/>
                  </a:lnTo>
                  <a:lnTo>
                    <a:pt x="54" y="29"/>
                  </a:lnTo>
                  <a:lnTo>
                    <a:pt x="54" y="0"/>
                  </a:lnTo>
                  <a:lnTo>
                    <a:pt x="0"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4" name="Freeform 851"/>
            <p:cNvSpPr/>
            <p:nvPr/>
          </p:nvSpPr>
          <p:spPr bwMode="auto">
            <a:xfrm>
              <a:off x="4324351" y="3305176"/>
              <a:ext cx="168275" cy="96838"/>
            </a:xfrm>
            <a:custGeom>
              <a:avLst/>
              <a:gdLst>
                <a:gd name="T0" fmla="*/ 0 w 106"/>
                <a:gd name="T1" fmla="*/ 31 h 61"/>
                <a:gd name="T2" fmla="*/ 52 w 106"/>
                <a:gd name="T3" fmla="*/ 61 h 61"/>
                <a:gd name="T4" fmla="*/ 106 w 106"/>
                <a:gd name="T5" fmla="*/ 31 h 61"/>
                <a:gd name="T6" fmla="*/ 53 w 106"/>
                <a:gd name="T7" fmla="*/ 0 h 61"/>
                <a:gd name="T8" fmla="*/ 0 w 106"/>
                <a:gd name="T9" fmla="*/ 31 h 61"/>
              </a:gdLst>
              <a:ahLst/>
              <a:cxnLst>
                <a:cxn ang="0">
                  <a:pos x="T0" y="T1"/>
                </a:cxn>
                <a:cxn ang="0">
                  <a:pos x="T2" y="T3"/>
                </a:cxn>
                <a:cxn ang="0">
                  <a:pos x="T4" y="T5"/>
                </a:cxn>
                <a:cxn ang="0">
                  <a:pos x="T6" y="T7"/>
                </a:cxn>
                <a:cxn ang="0">
                  <a:pos x="T8" y="T9"/>
                </a:cxn>
              </a:cxnLst>
              <a:rect l="0" t="0" r="r" b="b"/>
              <a:pathLst>
                <a:path w="106" h="61">
                  <a:moveTo>
                    <a:pt x="0" y="31"/>
                  </a:moveTo>
                  <a:lnTo>
                    <a:pt x="52" y="61"/>
                  </a:lnTo>
                  <a:lnTo>
                    <a:pt x="106" y="31"/>
                  </a:lnTo>
                  <a:lnTo>
                    <a:pt x="53"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852"/>
            <p:cNvSpPr/>
            <p:nvPr/>
          </p:nvSpPr>
          <p:spPr bwMode="auto">
            <a:xfrm>
              <a:off x="4387851" y="3090863"/>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26" name="Freeform 853"/>
            <p:cNvSpPr/>
            <p:nvPr/>
          </p:nvSpPr>
          <p:spPr bwMode="auto">
            <a:xfrm>
              <a:off x="4408489" y="3090863"/>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27" name="Freeform 854"/>
            <p:cNvSpPr/>
            <p:nvPr/>
          </p:nvSpPr>
          <p:spPr bwMode="auto">
            <a:xfrm>
              <a:off x="4387851" y="3081338"/>
              <a:ext cx="41275" cy="22225"/>
            </a:xfrm>
            <a:custGeom>
              <a:avLst/>
              <a:gdLst>
                <a:gd name="T0" fmla="*/ 0 w 26"/>
                <a:gd name="T1" fmla="*/ 6 h 14"/>
                <a:gd name="T2" fmla="*/ 13 w 26"/>
                <a:gd name="T3" fmla="*/ 14 h 14"/>
                <a:gd name="T4" fmla="*/ 26 w 26"/>
                <a:gd name="T5" fmla="*/ 6 h 14"/>
                <a:gd name="T6" fmla="*/ 13 w 26"/>
                <a:gd name="T7" fmla="*/ 0 h 14"/>
                <a:gd name="T8" fmla="*/ 0 w 26"/>
                <a:gd name="T9" fmla="*/ 6 h 14"/>
              </a:gdLst>
              <a:ahLst/>
              <a:cxnLst>
                <a:cxn ang="0">
                  <a:pos x="T0" y="T1"/>
                </a:cxn>
                <a:cxn ang="0">
                  <a:pos x="T2" y="T3"/>
                </a:cxn>
                <a:cxn ang="0">
                  <a:pos x="T4" y="T5"/>
                </a:cxn>
                <a:cxn ang="0">
                  <a:pos x="T6" y="T7"/>
                </a:cxn>
                <a:cxn ang="0">
                  <a:pos x="T8" y="T9"/>
                </a:cxn>
              </a:cxnLst>
              <a:rect l="0" t="0" r="r" b="b"/>
              <a:pathLst>
                <a:path w="26" h="14">
                  <a:moveTo>
                    <a:pt x="0" y="6"/>
                  </a:moveTo>
                  <a:lnTo>
                    <a:pt x="13" y="14"/>
                  </a:lnTo>
                  <a:lnTo>
                    <a:pt x="26" y="6"/>
                  </a:lnTo>
                  <a:lnTo>
                    <a:pt x="13" y="0"/>
                  </a:lnTo>
                  <a:lnTo>
                    <a:pt x="0" y="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28" name="Freeform 855"/>
            <p:cNvSpPr/>
            <p:nvPr/>
          </p:nvSpPr>
          <p:spPr bwMode="auto">
            <a:xfrm>
              <a:off x="4364039" y="4071938"/>
              <a:ext cx="117475" cy="139700"/>
            </a:xfrm>
            <a:custGeom>
              <a:avLst/>
              <a:gdLst>
                <a:gd name="T0" fmla="*/ 74 w 74"/>
                <a:gd name="T1" fmla="*/ 0 h 88"/>
                <a:gd name="T2" fmla="*/ 74 w 74"/>
                <a:gd name="T3" fmla="*/ 45 h 88"/>
                <a:gd name="T4" fmla="*/ 0 w 74"/>
                <a:gd name="T5" fmla="*/ 88 h 88"/>
                <a:gd name="T6" fmla="*/ 0 w 74"/>
                <a:gd name="T7" fmla="*/ 44 h 88"/>
                <a:gd name="T8" fmla="*/ 74 w 74"/>
                <a:gd name="T9" fmla="*/ 0 h 88"/>
              </a:gdLst>
              <a:ahLst/>
              <a:cxnLst>
                <a:cxn ang="0">
                  <a:pos x="T0" y="T1"/>
                </a:cxn>
                <a:cxn ang="0">
                  <a:pos x="T2" y="T3"/>
                </a:cxn>
                <a:cxn ang="0">
                  <a:pos x="T4" y="T5"/>
                </a:cxn>
                <a:cxn ang="0">
                  <a:pos x="T6" y="T7"/>
                </a:cxn>
                <a:cxn ang="0">
                  <a:pos x="T8" y="T9"/>
                </a:cxn>
              </a:cxnLst>
              <a:rect l="0" t="0" r="r" b="b"/>
              <a:pathLst>
                <a:path w="74" h="88">
                  <a:moveTo>
                    <a:pt x="74" y="0"/>
                  </a:moveTo>
                  <a:lnTo>
                    <a:pt x="74" y="45"/>
                  </a:lnTo>
                  <a:lnTo>
                    <a:pt x="0" y="88"/>
                  </a:lnTo>
                  <a:lnTo>
                    <a:pt x="0" y="44"/>
                  </a:lnTo>
                  <a:lnTo>
                    <a:pt x="7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9" name="Freeform 856"/>
            <p:cNvSpPr/>
            <p:nvPr/>
          </p:nvSpPr>
          <p:spPr bwMode="auto">
            <a:xfrm>
              <a:off x="4243389" y="4071938"/>
              <a:ext cx="120650" cy="139700"/>
            </a:xfrm>
            <a:custGeom>
              <a:avLst/>
              <a:gdLst>
                <a:gd name="T0" fmla="*/ 76 w 76"/>
                <a:gd name="T1" fmla="*/ 44 h 88"/>
                <a:gd name="T2" fmla="*/ 76 w 76"/>
                <a:gd name="T3" fmla="*/ 88 h 88"/>
                <a:gd name="T4" fmla="*/ 0 w 76"/>
                <a:gd name="T5" fmla="*/ 45 h 88"/>
                <a:gd name="T6" fmla="*/ 0 w 76"/>
                <a:gd name="T7" fmla="*/ 0 h 88"/>
                <a:gd name="T8" fmla="*/ 76 w 76"/>
                <a:gd name="T9" fmla="*/ 44 h 88"/>
              </a:gdLst>
              <a:ahLst/>
              <a:cxnLst>
                <a:cxn ang="0">
                  <a:pos x="T0" y="T1"/>
                </a:cxn>
                <a:cxn ang="0">
                  <a:pos x="T2" y="T3"/>
                </a:cxn>
                <a:cxn ang="0">
                  <a:pos x="T4" y="T5"/>
                </a:cxn>
                <a:cxn ang="0">
                  <a:pos x="T6" y="T7"/>
                </a:cxn>
                <a:cxn ang="0">
                  <a:pos x="T8" y="T9"/>
                </a:cxn>
              </a:cxnLst>
              <a:rect l="0" t="0" r="r" b="b"/>
              <a:pathLst>
                <a:path w="76" h="88">
                  <a:moveTo>
                    <a:pt x="76" y="44"/>
                  </a:moveTo>
                  <a:lnTo>
                    <a:pt x="76" y="88"/>
                  </a:lnTo>
                  <a:lnTo>
                    <a:pt x="0" y="45"/>
                  </a:lnTo>
                  <a:lnTo>
                    <a:pt x="0" y="0"/>
                  </a:lnTo>
                  <a:lnTo>
                    <a:pt x="76" y="44"/>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0" name="Freeform 857"/>
            <p:cNvSpPr/>
            <p:nvPr/>
          </p:nvSpPr>
          <p:spPr bwMode="auto">
            <a:xfrm>
              <a:off x="4243389" y="4003676"/>
              <a:ext cx="238125" cy="138113"/>
            </a:xfrm>
            <a:custGeom>
              <a:avLst/>
              <a:gdLst>
                <a:gd name="T0" fmla="*/ 150 w 150"/>
                <a:gd name="T1" fmla="*/ 43 h 87"/>
                <a:gd name="T2" fmla="*/ 76 w 150"/>
                <a:gd name="T3" fmla="*/ 87 h 87"/>
                <a:gd name="T4" fmla="*/ 0 w 150"/>
                <a:gd name="T5" fmla="*/ 43 h 87"/>
                <a:gd name="T6" fmla="*/ 76 w 150"/>
                <a:gd name="T7" fmla="*/ 0 h 87"/>
                <a:gd name="T8" fmla="*/ 150 w 150"/>
                <a:gd name="T9" fmla="*/ 43 h 87"/>
              </a:gdLst>
              <a:ahLst/>
              <a:cxnLst>
                <a:cxn ang="0">
                  <a:pos x="T0" y="T1"/>
                </a:cxn>
                <a:cxn ang="0">
                  <a:pos x="T2" y="T3"/>
                </a:cxn>
                <a:cxn ang="0">
                  <a:pos x="T4" y="T5"/>
                </a:cxn>
                <a:cxn ang="0">
                  <a:pos x="T6" y="T7"/>
                </a:cxn>
                <a:cxn ang="0">
                  <a:pos x="T8" y="T9"/>
                </a:cxn>
              </a:cxnLst>
              <a:rect l="0" t="0" r="r" b="b"/>
              <a:pathLst>
                <a:path w="150" h="87">
                  <a:moveTo>
                    <a:pt x="150" y="43"/>
                  </a:moveTo>
                  <a:lnTo>
                    <a:pt x="76" y="87"/>
                  </a:lnTo>
                  <a:lnTo>
                    <a:pt x="0" y="43"/>
                  </a:lnTo>
                  <a:lnTo>
                    <a:pt x="76" y="0"/>
                  </a:lnTo>
                  <a:lnTo>
                    <a:pt x="150" y="43"/>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31" name="Freeform 858"/>
            <p:cNvSpPr/>
            <p:nvPr/>
          </p:nvSpPr>
          <p:spPr bwMode="auto">
            <a:xfrm>
              <a:off x="4403726" y="4124326"/>
              <a:ext cx="11113" cy="111125"/>
            </a:xfrm>
            <a:custGeom>
              <a:avLst/>
              <a:gdLst>
                <a:gd name="T0" fmla="*/ 0 w 7"/>
                <a:gd name="T1" fmla="*/ 0 h 70"/>
                <a:gd name="T2" fmla="*/ 0 w 7"/>
                <a:gd name="T3" fmla="*/ 66 h 70"/>
                <a:gd name="T4" fmla="*/ 7 w 7"/>
                <a:gd name="T5" fmla="*/ 70 h 70"/>
                <a:gd name="T6" fmla="*/ 7 w 7"/>
                <a:gd name="T7" fmla="*/ 5 h 70"/>
                <a:gd name="T8" fmla="*/ 0 w 7"/>
                <a:gd name="T9" fmla="*/ 0 h 70"/>
              </a:gdLst>
              <a:ahLst/>
              <a:cxnLst>
                <a:cxn ang="0">
                  <a:pos x="T0" y="T1"/>
                </a:cxn>
                <a:cxn ang="0">
                  <a:pos x="T2" y="T3"/>
                </a:cxn>
                <a:cxn ang="0">
                  <a:pos x="T4" y="T5"/>
                </a:cxn>
                <a:cxn ang="0">
                  <a:pos x="T6" y="T7"/>
                </a:cxn>
                <a:cxn ang="0">
                  <a:pos x="T8" y="T9"/>
                </a:cxn>
              </a:cxnLst>
              <a:rect l="0" t="0" r="r" b="b"/>
              <a:pathLst>
                <a:path w="7" h="70">
                  <a:moveTo>
                    <a:pt x="0" y="0"/>
                  </a:moveTo>
                  <a:lnTo>
                    <a:pt x="0" y="66"/>
                  </a:lnTo>
                  <a:lnTo>
                    <a:pt x="7" y="70"/>
                  </a:lnTo>
                  <a:lnTo>
                    <a:pt x="7" y="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2" name="Freeform 859"/>
            <p:cNvSpPr/>
            <p:nvPr/>
          </p:nvSpPr>
          <p:spPr bwMode="auto">
            <a:xfrm>
              <a:off x="4414839" y="4124326"/>
              <a:ext cx="11113" cy="111125"/>
            </a:xfrm>
            <a:custGeom>
              <a:avLst/>
              <a:gdLst>
                <a:gd name="T0" fmla="*/ 0 w 7"/>
                <a:gd name="T1" fmla="*/ 5 h 70"/>
                <a:gd name="T2" fmla="*/ 0 w 7"/>
                <a:gd name="T3" fmla="*/ 70 h 70"/>
                <a:gd name="T4" fmla="*/ 7 w 7"/>
                <a:gd name="T5" fmla="*/ 66 h 70"/>
                <a:gd name="T6" fmla="*/ 7 w 7"/>
                <a:gd name="T7" fmla="*/ 0 h 70"/>
                <a:gd name="T8" fmla="*/ 0 w 7"/>
                <a:gd name="T9" fmla="*/ 5 h 70"/>
              </a:gdLst>
              <a:ahLst/>
              <a:cxnLst>
                <a:cxn ang="0">
                  <a:pos x="T0" y="T1"/>
                </a:cxn>
                <a:cxn ang="0">
                  <a:pos x="T2" y="T3"/>
                </a:cxn>
                <a:cxn ang="0">
                  <a:pos x="T4" y="T5"/>
                </a:cxn>
                <a:cxn ang="0">
                  <a:pos x="T6" y="T7"/>
                </a:cxn>
                <a:cxn ang="0">
                  <a:pos x="T8" y="T9"/>
                </a:cxn>
              </a:cxnLst>
              <a:rect l="0" t="0" r="r" b="b"/>
              <a:pathLst>
                <a:path w="7" h="70">
                  <a:moveTo>
                    <a:pt x="0" y="5"/>
                  </a:moveTo>
                  <a:lnTo>
                    <a:pt x="0" y="70"/>
                  </a:lnTo>
                  <a:lnTo>
                    <a:pt x="7" y="66"/>
                  </a:lnTo>
                  <a:lnTo>
                    <a:pt x="7" y="0"/>
                  </a:lnTo>
                  <a:lnTo>
                    <a:pt x="0" y="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3" name="Freeform 860"/>
            <p:cNvSpPr/>
            <p:nvPr/>
          </p:nvSpPr>
          <p:spPr bwMode="auto">
            <a:xfrm>
              <a:off x="4403726" y="4119563"/>
              <a:ext cx="22225" cy="12700"/>
            </a:xfrm>
            <a:custGeom>
              <a:avLst/>
              <a:gdLst>
                <a:gd name="T0" fmla="*/ 0 w 14"/>
                <a:gd name="T1" fmla="*/ 3 h 8"/>
                <a:gd name="T2" fmla="*/ 7 w 14"/>
                <a:gd name="T3" fmla="*/ 8 h 8"/>
                <a:gd name="T4" fmla="*/ 14 w 14"/>
                <a:gd name="T5" fmla="*/ 3 h 8"/>
                <a:gd name="T6" fmla="*/ 7 w 14"/>
                <a:gd name="T7" fmla="*/ 0 h 8"/>
                <a:gd name="T8" fmla="*/ 0 w 14"/>
                <a:gd name="T9" fmla="*/ 3 h 8"/>
              </a:gdLst>
              <a:ahLst/>
              <a:cxnLst>
                <a:cxn ang="0">
                  <a:pos x="T0" y="T1"/>
                </a:cxn>
                <a:cxn ang="0">
                  <a:pos x="T2" y="T3"/>
                </a:cxn>
                <a:cxn ang="0">
                  <a:pos x="T4" y="T5"/>
                </a:cxn>
                <a:cxn ang="0">
                  <a:pos x="T6" y="T7"/>
                </a:cxn>
                <a:cxn ang="0">
                  <a:pos x="T8" y="T9"/>
                </a:cxn>
              </a:cxnLst>
              <a:rect l="0" t="0" r="r" b="b"/>
              <a:pathLst>
                <a:path w="14" h="8">
                  <a:moveTo>
                    <a:pt x="0" y="3"/>
                  </a:moveTo>
                  <a:lnTo>
                    <a:pt x="7" y="8"/>
                  </a:lnTo>
                  <a:lnTo>
                    <a:pt x="14" y="3"/>
                  </a:lnTo>
                  <a:lnTo>
                    <a:pt x="7" y="0"/>
                  </a:lnTo>
                  <a:lnTo>
                    <a:pt x="0" y="3"/>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861"/>
            <p:cNvSpPr/>
            <p:nvPr/>
          </p:nvSpPr>
          <p:spPr bwMode="auto">
            <a:xfrm>
              <a:off x="4438651" y="4105276"/>
              <a:ext cx="9525" cy="111125"/>
            </a:xfrm>
            <a:custGeom>
              <a:avLst/>
              <a:gdLst>
                <a:gd name="T0" fmla="*/ 0 w 6"/>
                <a:gd name="T1" fmla="*/ 0 h 70"/>
                <a:gd name="T2" fmla="*/ 0 w 6"/>
                <a:gd name="T3" fmla="*/ 65 h 70"/>
                <a:gd name="T4" fmla="*/ 6 w 6"/>
                <a:gd name="T5" fmla="*/ 70 h 70"/>
                <a:gd name="T6" fmla="*/ 6 w 6"/>
                <a:gd name="T7" fmla="*/ 4 h 70"/>
                <a:gd name="T8" fmla="*/ 0 w 6"/>
                <a:gd name="T9" fmla="*/ 0 h 70"/>
              </a:gdLst>
              <a:ahLst/>
              <a:cxnLst>
                <a:cxn ang="0">
                  <a:pos x="T0" y="T1"/>
                </a:cxn>
                <a:cxn ang="0">
                  <a:pos x="T2" y="T3"/>
                </a:cxn>
                <a:cxn ang="0">
                  <a:pos x="T4" y="T5"/>
                </a:cxn>
                <a:cxn ang="0">
                  <a:pos x="T6" y="T7"/>
                </a:cxn>
                <a:cxn ang="0">
                  <a:pos x="T8" y="T9"/>
                </a:cxn>
              </a:cxnLst>
              <a:rect l="0" t="0" r="r" b="b"/>
              <a:pathLst>
                <a:path w="6" h="70">
                  <a:moveTo>
                    <a:pt x="0" y="0"/>
                  </a:moveTo>
                  <a:lnTo>
                    <a:pt x="0" y="65"/>
                  </a:lnTo>
                  <a:lnTo>
                    <a:pt x="6" y="70"/>
                  </a:lnTo>
                  <a:lnTo>
                    <a:pt x="6" y="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5" name="Freeform 862"/>
            <p:cNvSpPr/>
            <p:nvPr/>
          </p:nvSpPr>
          <p:spPr bwMode="auto">
            <a:xfrm>
              <a:off x="4448176" y="4105276"/>
              <a:ext cx="11113" cy="111125"/>
            </a:xfrm>
            <a:custGeom>
              <a:avLst/>
              <a:gdLst>
                <a:gd name="T0" fmla="*/ 0 w 7"/>
                <a:gd name="T1" fmla="*/ 4 h 70"/>
                <a:gd name="T2" fmla="*/ 0 w 7"/>
                <a:gd name="T3" fmla="*/ 70 h 70"/>
                <a:gd name="T4" fmla="*/ 7 w 7"/>
                <a:gd name="T5" fmla="*/ 65 h 70"/>
                <a:gd name="T6" fmla="*/ 7 w 7"/>
                <a:gd name="T7" fmla="*/ 0 h 70"/>
                <a:gd name="T8" fmla="*/ 0 w 7"/>
                <a:gd name="T9" fmla="*/ 4 h 70"/>
              </a:gdLst>
              <a:ahLst/>
              <a:cxnLst>
                <a:cxn ang="0">
                  <a:pos x="T0" y="T1"/>
                </a:cxn>
                <a:cxn ang="0">
                  <a:pos x="T2" y="T3"/>
                </a:cxn>
                <a:cxn ang="0">
                  <a:pos x="T4" y="T5"/>
                </a:cxn>
                <a:cxn ang="0">
                  <a:pos x="T6" y="T7"/>
                </a:cxn>
                <a:cxn ang="0">
                  <a:pos x="T8" y="T9"/>
                </a:cxn>
              </a:cxnLst>
              <a:rect l="0" t="0" r="r" b="b"/>
              <a:pathLst>
                <a:path w="7" h="70">
                  <a:moveTo>
                    <a:pt x="0" y="4"/>
                  </a:moveTo>
                  <a:lnTo>
                    <a:pt x="0" y="70"/>
                  </a:lnTo>
                  <a:lnTo>
                    <a:pt x="7" y="65"/>
                  </a:lnTo>
                  <a:lnTo>
                    <a:pt x="7" y="0"/>
                  </a:lnTo>
                  <a:lnTo>
                    <a:pt x="0" y="4"/>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6" name="Freeform 863"/>
            <p:cNvSpPr/>
            <p:nvPr/>
          </p:nvSpPr>
          <p:spPr bwMode="auto">
            <a:xfrm>
              <a:off x="4438651" y="4098926"/>
              <a:ext cx="20638" cy="12700"/>
            </a:xfrm>
            <a:custGeom>
              <a:avLst/>
              <a:gdLst>
                <a:gd name="T0" fmla="*/ 0 w 13"/>
                <a:gd name="T1" fmla="*/ 4 h 8"/>
                <a:gd name="T2" fmla="*/ 6 w 13"/>
                <a:gd name="T3" fmla="*/ 8 h 8"/>
                <a:gd name="T4" fmla="*/ 13 w 13"/>
                <a:gd name="T5" fmla="*/ 4 h 8"/>
                <a:gd name="T6" fmla="*/ 6 w 13"/>
                <a:gd name="T7" fmla="*/ 0 h 8"/>
                <a:gd name="T8" fmla="*/ 0 w 13"/>
                <a:gd name="T9" fmla="*/ 4 h 8"/>
              </a:gdLst>
              <a:ahLst/>
              <a:cxnLst>
                <a:cxn ang="0">
                  <a:pos x="T0" y="T1"/>
                </a:cxn>
                <a:cxn ang="0">
                  <a:pos x="T2" y="T3"/>
                </a:cxn>
                <a:cxn ang="0">
                  <a:pos x="T4" y="T5"/>
                </a:cxn>
                <a:cxn ang="0">
                  <a:pos x="T6" y="T7"/>
                </a:cxn>
                <a:cxn ang="0">
                  <a:pos x="T8" y="T9"/>
                </a:cxn>
              </a:cxnLst>
              <a:rect l="0" t="0" r="r" b="b"/>
              <a:pathLst>
                <a:path w="13" h="8">
                  <a:moveTo>
                    <a:pt x="0" y="4"/>
                  </a:moveTo>
                  <a:lnTo>
                    <a:pt x="6" y="8"/>
                  </a:lnTo>
                  <a:lnTo>
                    <a:pt x="13" y="4"/>
                  </a:lnTo>
                  <a:lnTo>
                    <a:pt x="6" y="0"/>
                  </a:lnTo>
                  <a:lnTo>
                    <a:pt x="0" y="4"/>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864"/>
            <p:cNvSpPr/>
            <p:nvPr/>
          </p:nvSpPr>
          <p:spPr bwMode="auto">
            <a:xfrm>
              <a:off x="4408489" y="4103688"/>
              <a:ext cx="53975" cy="63500"/>
            </a:xfrm>
            <a:custGeom>
              <a:avLst/>
              <a:gdLst>
                <a:gd name="T0" fmla="*/ 34 w 34"/>
                <a:gd name="T1" fmla="*/ 0 h 40"/>
                <a:gd name="T2" fmla="*/ 34 w 34"/>
                <a:gd name="T3" fmla="*/ 20 h 40"/>
                <a:gd name="T4" fmla="*/ 0 w 34"/>
                <a:gd name="T5" fmla="*/ 40 h 40"/>
                <a:gd name="T6" fmla="*/ 0 w 34"/>
                <a:gd name="T7" fmla="*/ 19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0"/>
                  </a:lnTo>
                  <a:lnTo>
                    <a:pt x="0" y="40"/>
                  </a:lnTo>
                  <a:lnTo>
                    <a:pt x="0" y="19"/>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8" name="Freeform 865"/>
            <p:cNvSpPr/>
            <p:nvPr/>
          </p:nvSpPr>
          <p:spPr bwMode="auto">
            <a:xfrm>
              <a:off x="4330701" y="4089401"/>
              <a:ext cx="77788" cy="77788"/>
            </a:xfrm>
            <a:custGeom>
              <a:avLst/>
              <a:gdLst>
                <a:gd name="T0" fmla="*/ 49 w 49"/>
                <a:gd name="T1" fmla="*/ 28 h 49"/>
                <a:gd name="T2" fmla="*/ 49 w 49"/>
                <a:gd name="T3" fmla="*/ 49 h 49"/>
                <a:gd name="T4" fmla="*/ 0 w 49"/>
                <a:gd name="T5" fmla="*/ 21 h 49"/>
                <a:gd name="T6" fmla="*/ 0 w 49"/>
                <a:gd name="T7" fmla="*/ 0 h 49"/>
                <a:gd name="T8" fmla="*/ 49 w 49"/>
                <a:gd name="T9" fmla="*/ 28 h 49"/>
              </a:gdLst>
              <a:ahLst/>
              <a:cxnLst>
                <a:cxn ang="0">
                  <a:pos x="T0" y="T1"/>
                </a:cxn>
                <a:cxn ang="0">
                  <a:pos x="T2" y="T3"/>
                </a:cxn>
                <a:cxn ang="0">
                  <a:pos x="T4" y="T5"/>
                </a:cxn>
                <a:cxn ang="0">
                  <a:pos x="T6" y="T7"/>
                </a:cxn>
                <a:cxn ang="0">
                  <a:pos x="T8" y="T9"/>
                </a:cxn>
              </a:cxnLst>
              <a:rect l="0" t="0" r="r" b="b"/>
              <a:pathLst>
                <a:path w="49" h="49">
                  <a:moveTo>
                    <a:pt x="49" y="28"/>
                  </a:moveTo>
                  <a:lnTo>
                    <a:pt x="49" y="49"/>
                  </a:lnTo>
                  <a:lnTo>
                    <a:pt x="0" y="21"/>
                  </a:lnTo>
                  <a:lnTo>
                    <a:pt x="0" y="0"/>
                  </a:lnTo>
                  <a:lnTo>
                    <a:pt x="49" y="2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9" name="Freeform 866"/>
            <p:cNvSpPr/>
            <p:nvPr/>
          </p:nvSpPr>
          <p:spPr bwMode="auto">
            <a:xfrm>
              <a:off x="4330701" y="4057651"/>
              <a:ext cx="131763" cy="76200"/>
            </a:xfrm>
            <a:custGeom>
              <a:avLst/>
              <a:gdLst>
                <a:gd name="T0" fmla="*/ 83 w 83"/>
                <a:gd name="T1" fmla="*/ 29 h 48"/>
                <a:gd name="T2" fmla="*/ 49 w 83"/>
                <a:gd name="T3" fmla="*/ 48 h 48"/>
                <a:gd name="T4" fmla="*/ 0 w 83"/>
                <a:gd name="T5" fmla="*/ 20 h 48"/>
                <a:gd name="T6" fmla="*/ 34 w 83"/>
                <a:gd name="T7" fmla="*/ 0 h 48"/>
                <a:gd name="T8" fmla="*/ 83 w 83"/>
                <a:gd name="T9" fmla="*/ 29 h 48"/>
              </a:gdLst>
              <a:ahLst/>
              <a:cxnLst>
                <a:cxn ang="0">
                  <a:pos x="T0" y="T1"/>
                </a:cxn>
                <a:cxn ang="0">
                  <a:pos x="T2" y="T3"/>
                </a:cxn>
                <a:cxn ang="0">
                  <a:pos x="T4" y="T5"/>
                </a:cxn>
                <a:cxn ang="0">
                  <a:pos x="T6" y="T7"/>
                </a:cxn>
                <a:cxn ang="0">
                  <a:pos x="T8" y="T9"/>
                </a:cxn>
              </a:cxnLst>
              <a:rect l="0" t="0" r="r" b="b"/>
              <a:pathLst>
                <a:path w="83" h="48">
                  <a:moveTo>
                    <a:pt x="83" y="29"/>
                  </a:moveTo>
                  <a:lnTo>
                    <a:pt x="49" y="48"/>
                  </a:lnTo>
                  <a:lnTo>
                    <a:pt x="0" y="20"/>
                  </a:lnTo>
                  <a:lnTo>
                    <a:pt x="34" y="0"/>
                  </a:lnTo>
                  <a:lnTo>
                    <a:pt x="83" y="2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40" name="Freeform 867"/>
            <p:cNvSpPr/>
            <p:nvPr/>
          </p:nvSpPr>
          <p:spPr bwMode="auto">
            <a:xfrm>
              <a:off x="5538789" y="3271838"/>
              <a:ext cx="307975" cy="250825"/>
            </a:xfrm>
            <a:custGeom>
              <a:avLst/>
              <a:gdLst>
                <a:gd name="T0" fmla="*/ 194 w 194"/>
                <a:gd name="T1" fmla="*/ 0 h 158"/>
                <a:gd name="T2" fmla="*/ 194 w 194"/>
                <a:gd name="T3" fmla="*/ 45 h 158"/>
                <a:gd name="T4" fmla="*/ 0 w 194"/>
                <a:gd name="T5" fmla="*/ 158 h 158"/>
                <a:gd name="T6" fmla="*/ 0 w 194"/>
                <a:gd name="T7" fmla="*/ 113 h 158"/>
                <a:gd name="T8" fmla="*/ 194 w 194"/>
                <a:gd name="T9" fmla="*/ 0 h 158"/>
              </a:gdLst>
              <a:ahLst/>
              <a:cxnLst>
                <a:cxn ang="0">
                  <a:pos x="T0" y="T1"/>
                </a:cxn>
                <a:cxn ang="0">
                  <a:pos x="T2" y="T3"/>
                </a:cxn>
                <a:cxn ang="0">
                  <a:pos x="T4" y="T5"/>
                </a:cxn>
                <a:cxn ang="0">
                  <a:pos x="T6" y="T7"/>
                </a:cxn>
                <a:cxn ang="0">
                  <a:pos x="T8" y="T9"/>
                </a:cxn>
              </a:cxnLst>
              <a:rect l="0" t="0" r="r" b="b"/>
              <a:pathLst>
                <a:path w="194" h="158">
                  <a:moveTo>
                    <a:pt x="194" y="0"/>
                  </a:moveTo>
                  <a:lnTo>
                    <a:pt x="194" y="45"/>
                  </a:lnTo>
                  <a:lnTo>
                    <a:pt x="0" y="158"/>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1" name="Freeform 868"/>
            <p:cNvSpPr/>
            <p:nvPr/>
          </p:nvSpPr>
          <p:spPr bwMode="auto">
            <a:xfrm>
              <a:off x="5321301" y="3325813"/>
              <a:ext cx="217488" cy="196850"/>
            </a:xfrm>
            <a:custGeom>
              <a:avLst/>
              <a:gdLst>
                <a:gd name="T0" fmla="*/ 137 w 137"/>
                <a:gd name="T1" fmla="*/ 79 h 124"/>
                <a:gd name="T2" fmla="*/ 137 w 137"/>
                <a:gd name="T3" fmla="*/ 124 h 124"/>
                <a:gd name="T4" fmla="*/ 0 w 137"/>
                <a:gd name="T5" fmla="*/ 45 h 124"/>
                <a:gd name="T6" fmla="*/ 1 w 137"/>
                <a:gd name="T7" fmla="*/ 0 h 124"/>
                <a:gd name="T8" fmla="*/ 137 w 137"/>
                <a:gd name="T9" fmla="*/ 79 h 124"/>
              </a:gdLst>
              <a:ahLst/>
              <a:cxnLst>
                <a:cxn ang="0">
                  <a:pos x="T0" y="T1"/>
                </a:cxn>
                <a:cxn ang="0">
                  <a:pos x="T2" y="T3"/>
                </a:cxn>
                <a:cxn ang="0">
                  <a:pos x="T4" y="T5"/>
                </a:cxn>
                <a:cxn ang="0">
                  <a:pos x="T6" y="T7"/>
                </a:cxn>
                <a:cxn ang="0">
                  <a:pos x="T8" y="T9"/>
                </a:cxn>
              </a:cxnLst>
              <a:rect l="0" t="0" r="r" b="b"/>
              <a:pathLst>
                <a:path w="137" h="124">
                  <a:moveTo>
                    <a:pt x="137" y="79"/>
                  </a:moveTo>
                  <a:lnTo>
                    <a:pt x="137" y="124"/>
                  </a:lnTo>
                  <a:lnTo>
                    <a:pt x="0" y="45"/>
                  </a:lnTo>
                  <a:lnTo>
                    <a:pt x="1" y="0"/>
                  </a:lnTo>
                  <a:lnTo>
                    <a:pt x="137" y="7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2" name="Freeform 869"/>
            <p:cNvSpPr/>
            <p:nvPr/>
          </p:nvSpPr>
          <p:spPr bwMode="auto">
            <a:xfrm>
              <a:off x="5322889" y="3146426"/>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870"/>
            <p:cNvSpPr/>
            <p:nvPr/>
          </p:nvSpPr>
          <p:spPr bwMode="auto">
            <a:xfrm>
              <a:off x="5549901" y="2565401"/>
              <a:ext cx="230188" cy="854075"/>
            </a:xfrm>
            <a:custGeom>
              <a:avLst/>
              <a:gdLst>
                <a:gd name="T0" fmla="*/ 145 w 145"/>
                <a:gd name="T1" fmla="*/ 0 h 538"/>
                <a:gd name="T2" fmla="*/ 145 w 145"/>
                <a:gd name="T3" fmla="*/ 454 h 538"/>
                <a:gd name="T4" fmla="*/ 0 w 145"/>
                <a:gd name="T5" fmla="*/ 538 h 538"/>
                <a:gd name="T6" fmla="*/ 0 w 145"/>
                <a:gd name="T7" fmla="*/ 85 h 538"/>
                <a:gd name="T8" fmla="*/ 145 w 145"/>
                <a:gd name="T9" fmla="*/ 0 h 538"/>
              </a:gdLst>
              <a:ahLst/>
              <a:cxnLst>
                <a:cxn ang="0">
                  <a:pos x="T0" y="T1"/>
                </a:cxn>
                <a:cxn ang="0">
                  <a:pos x="T2" y="T3"/>
                </a:cxn>
                <a:cxn ang="0">
                  <a:pos x="T4" y="T5"/>
                </a:cxn>
                <a:cxn ang="0">
                  <a:pos x="T6" y="T7"/>
                </a:cxn>
                <a:cxn ang="0">
                  <a:pos x="T8" y="T9"/>
                </a:cxn>
              </a:cxnLst>
              <a:rect l="0" t="0" r="r" b="b"/>
              <a:pathLst>
                <a:path w="145" h="538">
                  <a:moveTo>
                    <a:pt x="145" y="0"/>
                  </a:moveTo>
                  <a:lnTo>
                    <a:pt x="145" y="454"/>
                  </a:lnTo>
                  <a:lnTo>
                    <a:pt x="0" y="538"/>
                  </a:lnTo>
                  <a:lnTo>
                    <a:pt x="0" y="85"/>
                  </a:lnTo>
                  <a:lnTo>
                    <a:pt x="14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4" name="Freeform 871"/>
            <p:cNvSpPr/>
            <p:nvPr/>
          </p:nvSpPr>
          <p:spPr bwMode="auto">
            <a:xfrm>
              <a:off x="5387976" y="2608263"/>
              <a:ext cx="161925" cy="811213"/>
            </a:xfrm>
            <a:custGeom>
              <a:avLst/>
              <a:gdLst>
                <a:gd name="T0" fmla="*/ 102 w 102"/>
                <a:gd name="T1" fmla="*/ 58 h 511"/>
                <a:gd name="T2" fmla="*/ 102 w 102"/>
                <a:gd name="T3" fmla="*/ 511 h 511"/>
                <a:gd name="T4" fmla="*/ 0 w 102"/>
                <a:gd name="T5" fmla="*/ 453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2" y="511"/>
                  </a:lnTo>
                  <a:lnTo>
                    <a:pt x="0" y="453"/>
                  </a:lnTo>
                  <a:lnTo>
                    <a:pt x="0" y="0"/>
                  </a:lnTo>
                  <a:lnTo>
                    <a:pt x="102" y="5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5" name="Freeform 872"/>
            <p:cNvSpPr/>
            <p:nvPr/>
          </p:nvSpPr>
          <p:spPr bwMode="auto">
            <a:xfrm>
              <a:off x="5387976" y="2473326"/>
              <a:ext cx="392113" cy="227013"/>
            </a:xfrm>
            <a:custGeom>
              <a:avLst/>
              <a:gdLst>
                <a:gd name="T0" fmla="*/ 247 w 247"/>
                <a:gd name="T1" fmla="*/ 58 h 143"/>
                <a:gd name="T2" fmla="*/ 102 w 247"/>
                <a:gd name="T3" fmla="*/ 143 h 143"/>
                <a:gd name="T4" fmla="*/ 0 w 247"/>
                <a:gd name="T5" fmla="*/ 85 h 143"/>
                <a:gd name="T6" fmla="*/ 146 w 247"/>
                <a:gd name="T7" fmla="*/ 0 h 143"/>
                <a:gd name="T8" fmla="*/ 247 w 247"/>
                <a:gd name="T9" fmla="*/ 58 h 143"/>
              </a:gdLst>
              <a:ahLst/>
              <a:cxnLst>
                <a:cxn ang="0">
                  <a:pos x="T0" y="T1"/>
                </a:cxn>
                <a:cxn ang="0">
                  <a:pos x="T2" y="T3"/>
                </a:cxn>
                <a:cxn ang="0">
                  <a:pos x="T4" y="T5"/>
                </a:cxn>
                <a:cxn ang="0">
                  <a:pos x="T6" y="T7"/>
                </a:cxn>
                <a:cxn ang="0">
                  <a:pos x="T8" y="T9"/>
                </a:cxn>
              </a:cxnLst>
              <a:rect l="0" t="0" r="r" b="b"/>
              <a:pathLst>
                <a:path w="247" h="143">
                  <a:moveTo>
                    <a:pt x="247" y="58"/>
                  </a:moveTo>
                  <a:lnTo>
                    <a:pt x="102" y="143"/>
                  </a:lnTo>
                  <a:lnTo>
                    <a:pt x="0" y="85"/>
                  </a:lnTo>
                  <a:lnTo>
                    <a:pt x="146" y="0"/>
                  </a:lnTo>
                  <a:lnTo>
                    <a:pt x="247" y="5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873"/>
            <p:cNvSpPr/>
            <p:nvPr/>
          </p:nvSpPr>
          <p:spPr bwMode="auto">
            <a:xfrm>
              <a:off x="5549901" y="2520951"/>
              <a:ext cx="230188" cy="185738"/>
            </a:xfrm>
            <a:custGeom>
              <a:avLst/>
              <a:gdLst>
                <a:gd name="T0" fmla="*/ 145 w 145"/>
                <a:gd name="T1" fmla="*/ 0 h 117"/>
                <a:gd name="T2" fmla="*/ 145 w 145"/>
                <a:gd name="T3" fmla="*/ 33 h 117"/>
                <a:gd name="T4" fmla="*/ 0 w 145"/>
                <a:gd name="T5" fmla="*/ 117 h 117"/>
                <a:gd name="T6" fmla="*/ 0 w 145"/>
                <a:gd name="T7" fmla="*/ 83 h 117"/>
                <a:gd name="T8" fmla="*/ 145 w 145"/>
                <a:gd name="T9" fmla="*/ 0 h 117"/>
              </a:gdLst>
              <a:ahLst/>
              <a:cxnLst>
                <a:cxn ang="0">
                  <a:pos x="T0" y="T1"/>
                </a:cxn>
                <a:cxn ang="0">
                  <a:pos x="T2" y="T3"/>
                </a:cxn>
                <a:cxn ang="0">
                  <a:pos x="T4" y="T5"/>
                </a:cxn>
                <a:cxn ang="0">
                  <a:pos x="T6" y="T7"/>
                </a:cxn>
                <a:cxn ang="0">
                  <a:pos x="T8" y="T9"/>
                </a:cxn>
              </a:cxnLst>
              <a:rect l="0" t="0" r="r" b="b"/>
              <a:pathLst>
                <a:path w="145" h="117">
                  <a:moveTo>
                    <a:pt x="145" y="0"/>
                  </a:moveTo>
                  <a:lnTo>
                    <a:pt x="145" y="33"/>
                  </a:lnTo>
                  <a:lnTo>
                    <a:pt x="0" y="117"/>
                  </a:lnTo>
                  <a:lnTo>
                    <a:pt x="0" y="83"/>
                  </a:lnTo>
                  <a:lnTo>
                    <a:pt x="14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7" name="Freeform 874"/>
            <p:cNvSpPr/>
            <p:nvPr/>
          </p:nvSpPr>
          <p:spPr bwMode="auto">
            <a:xfrm>
              <a:off x="5387976" y="2560638"/>
              <a:ext cx="161925" cy="146050"/>
            </a:xfrm>
            <a:custGeom>
              <a:avLst/>
              <a:gdLst>
                <a:gd name="T0" fmla="*/ 102 w 102"/>
                <a:gd name="T1" fmla="*/ 58 h 92"/>
                <a:gd name="T2" fmla="*/ 102 w 102"/>
                <a:gd name="T3" fmla="*/ 92 h 92"/>
                <a:gd name="T4" fmla="*/ 0 w 102"/>
                <a:gd name="T5" fmla="*/ 34 h 92"/>
                <a:gd name="T6" fmla="*/ 0 w 102"/>
                <a:gd name="T7" fmla="*/ 0 h 92"/>
                <a:gd name="T8" fmla="*/ 102 w 102"/>
                <a:gd name="T9" fmla="*/ 58 h 92"/>
              </a:gdLst>
              <a:ahLst/>
              <a:cxnLst>
                <a:cxn ang="0">
                  <a:pos x="T0" y="T1"/>
                </a:cxn>
                <a:cxn ang="0">
                  <a:pos x="T2" y="T3"/>
                </a:cxn>
                <a:cxn ang="0">
                  <a:pos x="T4" y="T5"/>
                </a:cxn>
                <a:cxn ang="0">
                  <a:pos x="T6" y="T7"/>
                </a:cxn>
                <a:cxn ang="0">
                  <a:pos x="T8" y="T9"/>
                </a:cxn>
              </a:cxnLst>
              <a:rect l="0" t="0" r="r" b="b"/>
              <a:pathLst>
                <a:path w="102" h="92">
                  <a:moveTo>
                    <a:pt x="102" y="58"/>
                  </a:moveTo>
                  <a:lnTo>
                    <a:pt x="102" y="92"/>
                  </a:lnTo>
                  <a:lnTo>
                    <a:pt x="0" y="34"/>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8" name="Freeform 875"/>
            <p:cNvSpPr/>
            <p:nvPr/>
          </p:nvSpPr>
          <p:spPr bwMode="auto">
            <a:xfrm>
              <a:off x="5387976" y="2425701"/>
              <a:ext cx="392113" cy="227013"/>
            </a:xfrm>
            <a:custGeom>
              <a:avLst/>
              <a:gdLst>
                <a:gd name="T0" fmla="*/ 247 w 247"/>
                <a:gd name="T1" fmla="*/ 60 h 143"/>
                <a:gd name="T2" fmla="*/ 102 w 247"/>
                <a:gd name="T3" fmla="*/ 143 h 143"/>
                <a:gd name="T4" fmla="*/ 0 w 247"/>
                <a:gd name="T5" fmla="*/ 85 h 143"/>
                <a:gd name="T6" fmla="*/ 146 w 247"/>
                <a:gd name="T7" fmla="*/ 0 h 143"/>
                <a:gd name="T8" fmla="*/ 247 w 247"/>
                <a:gd name="T9" fmla="*/ 60 h 143"/>
              </a:gdLst>
              <a:ahLst/>
              <a:cxnLst>
                <a:cxn ang="0">
                  <a:pos x="T0" y="T1"/>
                </a:cxn>
                <a:cxn ang="0">
                  <a:pos x="T2" y="T3"/>
                </a:cxn>
                <a:cxn ang="0">
                  <a:pos x="T4" y="T5"/>
                </a:cxn>
                <a:cxn ang="0">
                  <a:pos x="T6" y="T7"/>
                </a:cxn>
                <a:cxn ang="0">
                  <a:pos x="T8" y="T9"/>
                </a:cxn>
              </a:cxnLst>
              <a:rect l="0" t="0" r="r" b="b"/>
              <a:pathLst>
                <a:path w="247" h="143">
                  <a:moveTo>
                    <a:pt x="247" y="60"/>
                  </a:moveTo>
                  <a:lnTo>
                    <a:pt x="102" y="143"/>
                  </a:lnTo>
                  <a:lnTo>
                    <a:pt x="0" y="85"/>
                  </a:lnTo>
                  <a:lnTo>
                    <a:pt x="146"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49" name="Freeform 876"/>
            <p:cNvSpPr/>
            <p:nvPr/>
          </p:nvSpPr>
          <p:spPr bwMode="auto">
            <a:xfrm>
              <a:off x="5403851" y="4148138"/>
              <a:ext cx="152400" cy="628650"/>
            </a:xfrm>
            <a:custGeom>
              <a:avLst/>
              <a:gdLst>
                <a:gd name="T0" fmla="*/ 1 w 96"/>
                <a:gd name="T1" fmla="*/ 0 h 396"/>
                <a:gd name="T2" fmla="*/ 0 w 96"/>
                <a:gd name="T3" fmla="*/ 341 h 396"/>
                <a:gd name="T4" fmla="*/ 95 w 96"/>
                <a:gd name="T5" fmla="*/ 396 h 396"/>
                <a:gd name="T6" fmla="*/ 96 w 96"/>
                <a:gd name="T7" fmla="*/ 55 h 396"/>
                <a:gd name="T8" fmla="*/ 1 w 96"/>
                <a:gd name="T9" fmla="*/ 0 h 396"/>
              </a:gdLst>
              <a:ahLst/>
              <a:cxnLst>
                <a:cxn ang="0">
                  <a:pos x="T0" y="T1"/>
                </a:cxn>
                <a:cxn ang="0">
                  <a:pos x="T2" y="T3"/>
                </a:cxn>
                <a:cxn ang="0">
                  <a:pos x="T4" y="T5"/>
                </a:cxn>
                <a:cxn ang="0">
                  <a:pos x="T6" y="T7"/>
                </a:cxn>
                <a:cxn ang="0">
                  <a:pos x="T8" y="T9"/>
                </a:cxn>
              </a:cxnLst>
              <a:rect l="0" t="0" r="r" b="b"/>
              <a:pathLst>
                <a:path w="96" h="396">
                  <a:moveTo>
                    <a:pt x="1" y="0"/>
                  </a:moveTo>
                  <a:lnTo>
                    <a:pt x="0" y="341"/>
                  </a:lnTo>
                  <a:lnTo>
                    <a:pt x="95" y="396"/>
                  </a:lnTo>
                  <a:lnTo>
                    <a:pt x="96" y="55"/>
                  </a:lnTo>
                  <a:lnTo>
                    <a:pt x="1" y="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0" name="Freeform 877"/>
            <p:cNvSpPr/>
            <p:nvPr/>
          </p:nvSpPr>
          <p:spPr bwMode="auto">
            <a:xfrm>
              <a:off x="5554664" y="4148138"/>
              <a:ext cx="152400" cy="628650"/>
            </a:xfrm>
            <a:custGeom>
              <a:avLst/>
              <a:gdLst>
                <a:gd name="T0" fmla="*/ 1 w 96"/>
                <a:gd name="T1" fmla="*/ 55 h 396"/>
                <a:gd name="T2" fmla="*/ 0 w 96"/>
                <a:gd name="T3" fmla="*/ 396 h 396"/>
                <a:gd name="T4" fmla="*/ 95 w 96"/>
                <a:gd name="T5" fmla="*/ 341 h 396"/>
                <a:gd name="T6" fmla="*/ 96 w 96"/>
                <a:gd name="T7" fmla="*/ 0 h 396"/>
                <a:gd name="T8" fmla="*/ 1 w 96"/>
                <a:gd name="T9" fmla="*/ 55 h 396"/>
              </a:gdLst>
              <a:ahLst/>
              <a:cxnLst>
                <a:cxn ang="0">
                  <a:pos x="T0" y="T1"/>
                </a:cxn>
                <a:cxn ang="0">
                  <a:pos x="T2" y="T3"/>
                </a:cxn>
                <a:cxn ang="0">
                  <a:pos x="T4" y="T5"/>
                </a:cxn>
                <a:cxn ang="0">
                  <a:pos x="T6" y="T7"/>
                </a:cxn>
                <a:cxn ang="0">
                  <a:pos x="T8" y="T9"/>
                </a:cxn>
              </a:cxnLst>
              <a:rect l="0" t="0" r="r" b="b"/>
              <a:pathLst>
                <a:path w="96" h="396">
                  <a:moveTo>
                    <a:pt x="1" y="55"/>
                  </a:moveTo>
                  <a:lnTo>
                    <a:pt x="0" y="396"/>
                  </a:lnTo>
                  <a:lnTo>
                    <a:pt x="95" y="341"/>
                  </a:lnTo>
                  <a:lnTo>
                    <a:pt x="96" y="0"/>
                  </a:lnTo>
                  <a:lnTo>
                    <a:pt x="1" y="5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1" name="Freeform 878"/>
            <p:cNvSpPr/>
            <p:nvPr/>
          </p:nvSpPr>
          <p:spPr bwMode="auto">
            <a:xfrm>
              <a:off x="5405439" y="4062413"/>
              <a:ext cx="301625" cy="173038"/>
            </a:xfrm>
            <a:custGeom>
              <a:avLst/>
              <a:gdLst>
                <a:gd name="T0" fmla="*/ 0 w 190"/>
                <a:gd name="T1" fmla="*/ 54 h 109"/>
                <a:gd name="T2" fmla="*/ 95 w 190"/>
                <a:gd name="T3" fmla="*/ 109 h 109"/>
                <a:gd name="T4" fmla="*/ 190 w 190"/>
                <a:gd name="T5" fmla="*/ 54 h 109"/>
                <a:gd name="T6" fmla="*/ 95 w 190"/>
                <a:gd name="T7" fmla="*/ 0 h 109"/>
                <a:gd name="T8" fmla="*/ 0 w 190"/>
                <a:gd name="T9" fmla="*/ 54 h 109"/>
              </a:gdLst>
              <a:ahLst/>
              <a:cxnLst>
                <a:cxn ang="0">
                  <a:pos x="T0" y="T1"/>
                </a:cxn>
                <a:cxn ang="0">
                  <a:pos x="T2" y="T3"/>
                </a:cxn>
                <a:cxn ang="0">
                  <a:pos x="T4" y="T5"/>
                </a:cxn>
                <a:cxn ang="0">
                  <a:pos x="T6" y="T7"/>
                </a:cxn>
                <a:cxn ang="0">
                  <a:pos x="T8" y="T9"/>
                </a:cxn>
              </a:cxnLst>
              <a:rect l="0" t="0" r="r" b="b"/>
              <a:pathLst>
                <a:path w="190" h="109">
                  <a:moveTo>
                    <a:pt x="0" y="54"/>
                  </a:moveTo>
                  <a:lnTo>
                    <a:pt x="95" y="109"/>
                  </a:lnTo>
                  <a:lnTo>
                    <a:pt x="190" y="54"/>
                  </a:lnTo>
                  <a:lnTo>
                    <a:pt x="95" y="0"/>
                  </a:lnTo>
                  <a:lnTo>
                    <a:pt x="0" y="5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dirty="0"/>
            </a:p>
          </p:txBody>
        </p:sp>
        <p:sp>
          <p:nvSpPr>
            <p:cNvPr id="252" name="Freeform 879"/>
            <p:cNvSpPr/>
            <p:nvPr/>
          </p:nvSpPr>
          <p:spPr bwMode="auto">
            <a:xfrm>
              <a:off x="5486401" y="4119563"/>
              <a:ext cx="69850" cy="77788"/>
            </a:xfrm>
            <a:custGeom>
              <a:avLst/>
              <a:gdLst>
                <a:gd name="T0" fmla="*/ 0 w 44"/>
                <a:gd name="T1" fmla="*/ 0 h 49"/>
                <a:gd name="T2" fmla="*/ 0 w 44"/>
                <a:gd name="T3" fmla="*/ 24 h 49"/>
                <a:gd name="T4" fmla="*/ 44 w 44"/>
                <a:gd name="T5" fmla="*/ 49 h 49"/>
                <a:gd name="T6" fmla="*/ 44 w 44"/>
                <a:gd name="T7" fmla="*/ 25 h 49"/>
                <a:gd name="T8" fmla="*/ 0 w 44"/>
                <a:gd name="T9" fmla="*/ 0 h 49"/>
              </a:gdLst>
              <a:ahLst/>
              <a:cxnLst>
                <a:cxn ang="0">
                  <a:pos x="T0" y="T1"/>
                </a:cxn>
                <a:cxn ang="0">
                  <a:pos x="T2" y="T3"/>
                </a:cxn>
                <a:cxn ang="0">
                  <a:pos x="T4" y="T5"/>
                </a:cxn>
                <a:cxn ang="0">
                  <a:pos x="T6" y="T7"/>
                </a:cxn>
                <a:cxn ang="0">
                  <a:pos x="T8" y="T9"/>
                </a:cxn>
              </a:cxnLst>
              <a:rect l="0" t="0" r="r" b="b"/>
              <a:pathLst>
                <a:path w="44" h="49">
                  <a:moveTo>
                    <a:pt x="0" y="0"/>
                  </a:moveTo>
                  <a:lnTo>
                    <a:pt x="0" y="24"/>
                  </a:lnTo>
                  <a:lnTo>
                    <a:pt x="44" y="49"/>
                  </a:lnTo>
                  <a:lnTo>
                    <a:pt x="44" y="25"/>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3" name="Freeform 880"/>
            <p:cNvSpPr/>
            <p:nvPr/>
          </p:nvSpPr>
          <p:spPr bwMode="auto">
            <a:xfrm>
              <a:off x="5556251" y="4119563"/>
              <a:ext cx="71438" cy="77788"/>
            </a:xfrm>
            <a:custGeom>
              <a:avLst/>
              <a:gdLst>
                <a:gd name="T0" fmla="*/ 0 w 45"/>
                <a:gd name="T1" fmla="*/ 25 h 49"/>
                <a:gd name="T2" fmla="*/ 0 w 45"/>
                <a:gd name="T3" fmla="*/ 49 h 49"/>
                <a:gd name="T4" fmla="*/ 45 w 45"/>
                <a:gd name="T5" fmla="*/ 24 h 49"/>
                <a:gd name="T6" fmla="*/ 45 w 45"/>
                <a:gd name="T7" fmla="*/ 0 h 49"/>
                <a:gd name="T8" fmla="*/ 0 w 45"/>
                <a:gd name="T9" fmla="*/ 25 h 49"/>
              </a:gdLst>
              <a:ahLst/>
              <a:cxnLst>
                <a:cxn ang="0">
                  <a:pos x="T0" y="T1"/>
                </a:cxn>
                <a:cxn ang="0">
                  <a:pos x="T2" y="T3"/>
                </a:cxn>
                <a:cxn ang="0">
                  <a:pos x="T4" y="T5"/>
                </a:cxn>
                <a:cxn ang="0">
                  <a:pos x="T6" y="T7"/>
                </a:cxn>
                <a:cxn ang="0">
                  <a:pos x="T8" y="T9"/>
                </a:cxn>
              </a:cxnLst>
              <a:rect l="0" t="0" r="r" b="b"/>
              <a:pathLst>
                <a:path w="45" h="49">
                  <a:moveTo>
                    <a:pt x="0" y="25"/>
                  </a:moveTo>
                  <a:lnTo>
                    <a:pt x="0" y="49"/>
                  </a:lnTo>
                  <a:lnTo>
                    <a:pt x="45" y="24"/>
                  </a:lnTo>
                  <a:lnTo>
                    <a:pt x="45" y="0"/>
                  </a:lnTo>
                  <a:lnTo>
                    <a:pt x="0" y="2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4" name="Freeform 881"/>
            <p:cNvSpPr/>
            <p:nvPr/>
          </p:nvSpPr>
          <p:spPr bwMode="auto">
            <a:xfrm>
              <a:off x="5486401" y="4078288"/>
              <a:ext cx="141288" cy="80963"/>
            </a:xfrm>
            <a:custGeom>
              <a:avLst/>
              <a:gdLst>
                <a:gd name="T0" fmla="*/ 0 w 89"/>
                <a:gd name="T1" fmla="*/ 26 h 51"/>
                <a:gd name="T2" fmla="*/ 44 w 89"/>
                <a:gd name="T3" fmla="*/ 51 h 51"/>
                <a:gd name="T4" fmla="*/ 89 w 89"/>
                <a:gd name="T5" fmla="*/ 26 h 51"/>
                <a:gd name="T6" fmla="*/ 44 w 89"/>
                <a:gd name="T7" fmla="*/ 0 h 51"/>
                <a:gd name="T8" fmla="*/ 0 w 89"/>
                <a:gd name="T9" fmla="*/ 26 h 51"/>
              </a:gdLst>
              <a:ahLst/>
              <a:cxnLst>
                <a:cxn ang="0">
                  <a:pos x="T0" y="T1"/>
                </a:cxn>
                <a:cxn ang="0">
                  <a:pos x="T2" y="T3"/>
                </a:cxn>
                <a:cxn ang="0">
                  <a:pos x="T4" y="T5"/>
                </a:cxn>
                <a:cxn ang="0">
                  <a:pos x="T6" y="T7"/>
                </a:cxn>
                <a:cxn ang="0">
                  <a:pos x="T8" y="T9"/>
                </a:cxn>
              </a:cxnLst>
              <a:rect l="0" t="0" r="r" b="b"/>
              <a:pathLst>
                <a:path w="89" h="51">
                  <a:moveTo>
                    <a:pt x="0" y="26"/>
                  </a:moveTo>
                  <a:lnTo>
                    <a:pt x="44" y="51"/>
                  </a:lnTo>
                  <a:lnTo>
                    <a:pt x="89" y="26"/>
                  </a:lnTo>
                  <a:lnTo>
                    <a:pt x="44" y="0"/>
                  </a:lnTo>
                  <a:lnTo>
                    <a:pt x="0" y="2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55" name="Freeform 882"/>
            <p:cNvSpPr/>
            <p:nvPr/>
          </p:nvSpPr>
          <p:spPr bwMode="auto">
            <a:xfrm>
              <a:off x="5619751" y="4222751"/>
              <a:ext cx="80963" cy="547688"/>
            </a:xfrm>
            <a:custGeom>
              <a:avLst/>
              <a:gdLst>
                <a:gd name="T0" fmla="*/ 51 w 51"/>
                <a:gd name="T1" fmla="*/ 0 h 345"/>
                <a:gd name="T2" fmla="*/ 48 w 51"/>
                <a:gd name="T3" fmla="*/ 318 h 345"/>
                <a:gd name="T4" fmla="*/ 0 w 51"/>
                <a:gd name="T5" fmla="*/ 345 h 345"/>
                <a:gd name="T6" fmla="*/ 1 w 51"/>
                <a:gd name="T7" fmla="*/ 28 h 345"/>
                <a:gd name="T8" fmla="*/ 51 w 51"/>
                <a:gd name="T9" fmla="*/ 0 h 345"/>
              </a:gdLst>
              <a:ahLst/>
              <a:cxnLst>
                <a:cxn ang="0">
                  <a:pos x="T0" y="T1"/>
                </a:cxn>
                <a:cxn ang="0">
                  <a:pos x="T2" y="T3"/>
                </a:cxn>
                <a:cxn ang="0">
                  <a:pos x="T4" y="T5"/>
                </a:cxn>
                <a:cxn ang="0">
                  <a:pos x="T6" y="T7"/>
                </a:cxn>
                <a:cxn ang="0">
                  <a:pos x="T8" y="T9"/>
                </a:cxn>
              </a:cxnLst>
              <a:rect l="0" t="0" r="r" b="b"/>
              <a:pathLst>
                <a:path w="51" h="345">
                  <a:moveTo>
                    <a:pt x="51" y="0"/>
                  </a:moveTo>
                  <a:lnTo>
                    <a:pt x="48" y="318"/>
                  </a:lnTo>
                  <a:lnTo>
                    <a:pt x="0" y="345"/>
                  </a:lnTo>
                  <a:lnTo>
                    <a:pt x="1" y="28"/>
                  </a:lnTo>
                  <a:lnTo>
                    <a:pt x="51"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6" name="Freeform 883"/>
            <p:cNvSpPr/>
            <p:nvPr/>
          </p:nvSpPr>
          <p:spPr bwMode="auto">
            <a:xfrm>
              <a:off x="5591176" y="4249738"/>
              <a:ext cx="30163" cy="520700"/>
            </a:xfrm>
            <a:custGeom>
              <a:avLst/>
              <a:gdLst>
                <a:gd name="T0" fmla="*/ 19 w 19"/>
                <a:gd name="T1" fmla="*/ 11 h 328"/>
                <a:gd name="T2" fmla="*/ 18 w 19"/>
                <a:gd name="T3" fmla="*/ 328 h 328"/>
                <a:gd name="T4" fmla="*/ 0 w 19"/>
                <a:gd name="T5" fmla="*/ 318 h 328"/>
                <a:gd name="T6" fmla="*/ 1 w 19"/>
                <a:gd name="T7" fmla="*/ 0 h 328"/>
                <a:gd name="T8" fmla="*/ 19 w 19"/>
                <a:gd name="T9" fmla="*/ 11 h 328"/>
              </a:gdLst>
              <a:ahLst/>
              <a:cxnLst>
                <a:cxn ang="0">
                  <a:pos x="T0" y="T1"/>
                </a:cxn>
                <a:cxn ang="0">
                  <a:pos x="T2" y="T3"/>
                </a:cxn>
                <a:cxn ang="0">
                  <a:pos x="T4" y="T5"/>
                </a:cxn>
                <a:cxn ang="0">
                  <a:pos x="T6" y="T7"/>
                </a:cxn>
                <a:cxn ang="0">
                  <a:pos x="T8" y="T9"/>
                </a:cxn>
              </a:cxnLst>
              <a:rect l="0" t="0" r="r" b="b"/>
              <a:pathLst>
                <a:path w="19" h="328">
                  <a:moveTo>
                    <a:pt x="19" y="11"/>
                  </a:moveTo>
                  <a:lnTo>
                    <a:pt x="18" y="328"/>
                  </a:lnTo>
                  <a:lnTo>
                    <a:pt x="0" y="318"/>
                  </a:lnTo>
                  <a:lnTo>
                    <a:pt x="1" y="0"/>
                  </a:lnTo>
                  <a:lnTo>
                    <a:pt x="19" y="11"/>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7" name="Freeform 884"/>
            <p:cNvSpPr/>
            <p:nvPr/>
          </p:nvSpPr>
          <p:spPr bwMode="auto">
            <a:xfrm>
              <a:off x="5592764" y="4206876"/>
              <a:ext cx="107950" cy="60325"/>
            </a:xfrm>
            <a:custGeom>
              <a:avLst/>
              <a:gdLst>
                <a:gd name="T0" fmla="*/ 68 w 68"/>
                <a:gd name="T1" fmla="*/ 10 h 38"/>
                <a:gd name="T2" fmla="*/ 18 w 68"/>
                <a:gd name="T3" fmla="*/ 38 h 38"/>
                <a:gd name="T4" fmla="*/ 0 w 68"/>
                <a:gd name="T5" fmla="*/ 27 h 38"/>
                <a:gd name="T6" fmla="*/ 49 w 68"/>
                <a:gd name="T7" fmla="*/ 0 h 38"/>
                <a:gd name="T8" fmla="*/ 68 w 68"/>
                <a:gd name="T9" fmla="*/ 10 h 38"/>
              </a:gdLst>
              <a:ahLst/>
              <a:cxnLst>
                <a:cxn ang="0">
                  <a:pos x="T0" y="T1"/>
                </a:cxn>
                <a:cxn ang="0">
                  <a:pos x="T2" y="T3"/>
                </a:cxn>
                <a:cxn ang="0">
                  <a:pos x="T4" y="T5"/>
                </a:cxn>
                <a:cxn ang="0">
                  <a:pos x="T6" y="T7"/>
                </a:cxn>
                <a:cxn ang="0">
                  <a:pos x="T8" y="T9"/>
                </a:cxn>
              </a:cxnLst>
              <a:rect l="0" t="0" r="r" b="b"/>
              <a:pathLst>
                <a:path w="68" h="38">
                  <a:moveTo>
                    <a:pt x="68" y="10"/>
                  </a:moveTo>
                  <a:lnTo>
                    <a:pt x="18" y="38"/>
                  </a:lnTo>
                  <a:lnTo>
                    <a:pt x="0" y="27"/>
                  </a:lnTo>
                  <a:lnTo>
                    <a:pt x="49" y="0"/>
                  </a:lnTo>
                  <a:lnTo>
                    <a:pt x="68"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885"/>
            <p:cNvSpPr/>
            <p:nvPr/>
          </p:nvSpPr>
          <p:spPr bwMode="auto">
            <a:xfrm>
              <a:off x="5529264" y="4027488"/>
              <a:ext cx="26988" cy="107950"/>
            </a:xfrm>
            <a:custGeom>
              <a:avLst/>
              <a:gdLst>
                <a:gd name="T0" fmla="*/ 0 w 17"/>
                <a:gd name="T1" fmla="*/ 0 h 68"/>
                <a:gd name="T2" fmla="*/ 0 w 17"/>
                <a:gd name="T3" fmla="*/ 58 h 68"/>
                <a:gd name="T4" fmla="*/ 17 w 17"/>
                <a:gd name="T5" fmla="*/ 68 h 68"/>
                <a:gd name="T6" fmla="*/ 17 w 17"/>
                <a:gd name="T7" fmla="*/ 10 h 68"/>
                <a:gd name="T8" fmla="*/ 0 w 17"/>
                <a:gd name="T9" fmla="*/ 0 h 68"/>
              </a:gdLst>
              <a:ahLst/>
              <a:cxnLst>
                <a:cxn ang="0">
                  <a:pos x="T0" y="T1"/>
                </a:cxn>
                <a:cxn ang="0">
                  <a:pos x="T2" y="T3"/>
                </a:cxn>
                <a:cxn ang="0">
                  <a:pos x="T4" y="T5"/>
                </a:cxn>
                <a:cxn ang="0">
                  <a:pos x="T6" y="T7"/>
                </a:cxn>
                <a:cxn ang="0">
                  <a:pos x="T8" y="T9"/>
                </a:cxn>
              </a:cxnLst>
              <a:rect l="0" t="0" r="r" b="b"/>
              <a:pathLst>
                <a:path w="17" h="68">
                  <a:moveTo>
                    <a:pt x="0" y="0"/>
                  </a:moveTo>
                  <a:lnTo>
                    <a:pt x="0" y="58"/>
                  </a:lnTo>
                  <a:lnTo>
                    <a:pt x="17" y="68"/>
                  </a:lnTo>
                  <a:lnTo>
                    <a:pt x="17" y="1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59" name="Freeform 886"/>
            <p:cNvSpPr/>
            <p:nvPr/>
          </p:nvSpPr>
          <p:spPr bwMode="auto">
            <a:xfrm>
              <a:off x="5556251" y="4027488"/>
              <a:ext cx="26988" cy="107950"/>
            </a:xfrm>
            <a:custGeom>
              <a:avLst/>
              <a:gdLst>
                <a:gd name="T0" fmla="*/ 0 w 17"/>
                <a:gd name="T1" fmla="*/ 10 h 68"/>
                <a:gd name="T2" fmla="*/ 0 w 17"/>
                <a:gd name="T3" fmla="*/ 68 h 68"/>
                <a:gd name="T4" fmla="*/ 17 w 17"/>
                <a:gd name="T5" fmla="*/ 58 h 68"/>
                <a:gd name="T6" fmla="*/ 17 w 17"/>
                <a:gd name="T7" fmla="*/ 0 h 68"/>
                <a:gd name="T8" fmla="*/ 0 w 17"/>
                <a:gd name="T9" fmla="*/ 10 h 68"/>
              </a:gdLst>
              <a:ahLst/>
              <a:cxnLst>
                <a:cxn ang="0">
                  <a:pos x="T0" y="T1"/>
                </a:cxn>
                <a:cxn ang="0">
                  <a:pos x="T2" y="T3"/>
                </a:cxn>
                <a:cxn ang="0">
                  <a:pos x="T4" y="T5"/>
                </a:cxn>
                <a:cxn ang="0">
                  <a:pos x="T6" y="T7"/>
                </a:cxn>
                <a:cxn ang="0">
                  <a:pos x="T8" y="T9"/>
                </a:cxn>
              </a:cxnLst>
              <a:rect l="0" t="0" r="r" b="b"/>
              <a:pathLst>
                <a:path w="17" h="68">
                  <a:moveTo>
                    <a:pt x="0" y="10"/>
                  </a:moveTo>
                  <a:lnTo>
                    <a:pt x="0" y="68"/>
                  </a:lnTo>
                  <a:lnTo>
                    <a:pt x="17" y="58"/>
                  </a:lnTo>
                  <a:lnTo>
                    <a:pt x="17" y="0"/>
                  </a:lnTo>
                  <a:lnTo>
                    <a:pt x="0" y="1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60" name="Freeform 887"/>
            <p:cNvSpPr/>
            <p:nvPr/>
          </p:nvSpPr>
          <p:spPr bwMode="auto">
            <a:xfrm>
              <a:off x="5529264" y="4011613"/>
              <a:ext cx="53975" cy="31750"/>
            </a:xfrm>
            <a:custGeom>
              <a:avLst/>
              <a:gdLst>
                <a:gd name="T0" fmla="*/ 0 w 34"/>
                <a:gd name="T1" fmla="*/ 10 h 20"/>
                <a:gd name="T2" fmla="*/ 17 w 34"/>
                <a:gd name="T3" fmla="*/ 20 h 20"/>
                <a:gd name="T4" fmla="*/ 34 w 34"/>
                <a:gd name="T5" fmla="*/ 10 h 20"/>
                <a:gd name="T6" fmla="*/ 17 w 34"/>
                <a:gd name="T7" fmla="*/ 0 h 20"/>
                <a:gd name="T8" fmla="*/ 0 w 34"/>
                <a:gd name="T9" fmla="*/ 10 h 20"/>
              </a:gdLst>
              <a:ahLst/>
              <a:cxnLst>
                <a:cxn ang="0">
                  <a:pos x="T0" y="T1"/>
                </a:cxn>
                <a:cxn ang="0">
                  <a:pos x="T2" y="T3"/>
                </a:cxn>
                <a:cxn ang="0">
                  <a:pos x="T4" y="T5"/>
                </a:cxn>
                <a:cxn ang="0">
                  <a:pos x="T6" y="T7"/>
                </a:cxn>
                <a:cxn ang="0">
                  <a:pos x="T8" y="T9"/>
                </a:cxn>
              </a:cxnLst>
              <a:rect l="0" t="0" r="r" b="b"/>
              <a:pathLst>
                <a:path w="34" h="20">
                  <a:moveTo>
                    <a:pt x="0" y="10"/>
                  </a:moveTo>
                  <a:lnTo>
                    <a:pt x="17" y="20"/>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888"/>
            <p:cNvSpPr/>
            <p:nvPr/>
          </p:nvSpPr>
          <p:spPr bwMode="auto">
            <a:xfrm>
              <a:off x="5516564" y="4011613"/>
              <a:ext cx="39688" cy="44450"/>
            </a:xfrm>
            <a:custGeom>
              <a:avLst/>
              <a:gdLst>
                <a:gd name="T0" fmla="*/ 0 w 25"/>
                <a:gd name="T1" fmla="*/ 0 h 28"/>
                <a:gd name="T2" fmla="*/ 0 w 25"/>
                <a:gd name="T3" fmla="*/ 13 h 28"/>
                <a:gd name="T4" fmla="*/ 25 w 25"/>
                <a:gd name="T5" fmla="*/ 28 h 28"/>
                <a:gd name="T6" fmla="*/ 25 w 25"/>
                <a:gd name="T7" fmla="*/ 14 h 28"/>
                <a:gd name="T8" fmla="*/ 0 w 25"/>
                <a:gd name="T9" fmla="*/ 0 h 28"/>
              </a:gdLst>
              <a:ahLst/>
              <a:cxnLst>
                <a:cxn ang="0">
                  <a:pos x="T0" y="T1"/>
                </a:cxn>
                <a:cxn ang="0">
                  <a:pos x="T2" y="T3"/>
                </a:cxn>
                <a:cxn ang="0">
                  <a:pos x="T4" y="T5"/>
                </a:cxn>
                <a:cxn ang="0">
                  <a:pos x="T6" y="T7"/>
                </a:cxn>
                <a:cxn ang="0">
                  <a:pos x="T8" y="T9"/>
                </a:cxn>
              </a:cxnLst>
              <a:rect l="0" t="0" r="r" b="b"/>
              <a:pathLst>
                <a:path w="25" h="28">
                  <a:moveTo>
                    <a:pt x="0" y="0"/>
                  </a:moveTo>
                  <a:lnTo>
                    <a:pt x="0" y="13"/>
                  </a:lnTo>
                  <a:lnTo>
                    <a:pt x="25" y="28"/>
                  </a:lnTo>
                  <a:lnTo>
                    <a:pt x="25" y="14"/>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62" name="Freeform 889"/>
            <p:cNvSpPr/>
            <p:nvPr/>
          </p:nvSpPr>
          <p:spPr bwMode="auto">
            <a:xfrm>
              <a:off x="5556251" y="4011613"/>
              <a:ext cx="42863" cy="44450"/>
            </a:xfrm>
            <a:custGeom>
              <a:avLst/>
              <a:gdLst>
                <a:gd name="T0" fmla="*/ 0 w 27"/>
                <a:gd name="T1" fmla="*/ 14 h 28"/>
                <a:gd name="T2" fmla="*/ 0 w 27"/>
                <a:gd name="T3" fmla="*/ 28 h 28"/>
                <a:gd name="T4" fmla="*/ 27 w 27"/>
                <a:gd name="T5" fmla="*/ 13 h 28"/>
                <a:gd name="T6" fmla="*/ 27 w 27"/>
                <a:gd name="T7" fmla="*/ 0 h 28"/>
                <a:gd name="T8" fmla="*/ 0 w 27"/>
                <a:gd name="T9" fmla="*/ 14 h 28"/>
              </a:gdLst>
              <a:ahLst/>
              <a:cxnLst>
                <a:cxn ang="0">
                  <a:pos x="T0" y="T1"/>
                </a:cxn>
                <a:cxn ang="0">
                  <a:pos x="T2" y="T3"/>
                </a:cxn>
                <a:cxn ang="0">
                  <a:pos x="T4" y="T5"/>
                </a:cxn>
                <a:cxn ang="0">
                  <a:pos x="T6" y="T7"/>
                </a:cxn>
                <a:cxn ang="0">
                  <a:pos x="T8" y="T9"/>
                </a:cxn>
              </a:cxnLst>
              <a:rect l="0" t="0" r="r" b="b"/>
              <a:pathLst>
                <a:path w="27" h="28">
                  <a:moveTo>
                    <a:pt x="0" y="14"/>
                  </a:moveTo>
                  <a:lnTo>
                    <a:pt x="0" y="28"/>
                  </a:lnTo>
                  <a:lnTo>
                    <a:pt x="27" y="13"/>
                  </a:lnTo>
                  <a:lnTo>
                    <a:pt x="27" y="0"/>
                  </a:lnTo>
                  <a:lnTo>
                    <a:pt x="0" y="14"/>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63" name="Freeform 890"/>
            <p:cNvSpPr/>
            <p:nvPr/>
          </p:nvSpPr>
          <p:spPr bwMode="auto">
            <a:xfrm>
              <a:off x="5516564" y="3987801"/>
              <a:ext cx="82550" cy="46038"/>
            </a:xfrm>
            <a:custGeom>
              <a:avLst/>
              <a:gdLst>
                <a:gd name="T0" fmla="*/ 0 w 52"/>
                <a:gd name="T1" fmla="*/ 15 h 29"/>
                <a:gd name="T2" fmla="*/ 25 w 52"/>
                <a:gd name="T3" fmla="*/ 29 h 29"/>
                <a:gd name="T4" fmla="*/ 52 w 52"/>
                <a:gd name="T5" fmla="*/ 15 h 29"/>
                <a:gd name="T6" fmla="*/ 25 w 52"/>
                <a:gd name="T7" fmla="*/ 0 h 29"/>
                <a:gd name="T8" fmla="*/ 0 w 52"/>
                <a:gd name="T9" fmla="*/ 15 h 29"/>
              </a:gdLst>
              <a:ahLst/>
              <a:cxnLst>
                <a:cxn ang="0">
                  <a:pos x="T0" y="T1"/>
                </a:cxn>
                <a:cxn ang="0">
                  <a:pos x="T2" y="T3"/>
                </a:cxn>
                <a:cxn ang="0">
                  <a:pos x="T4" y="T5"/>
                </a:cxn>
                <a:cxn ang="0">
                  <a:pos x="T6" y="T7"/>
                </a:cxn>
                <a:cxn ang="0">
                  <a:pos x="T8" y="T9"/>
                </a:cxn>
              </a:cxnLst>
              <a:rect l="0" t="0" r="r" b="b"/>
              <a:pathLst>
                <a:path w="52" h="29">
                  <a:moveTo>
                    <a:pt x="0" y="15"/>
                  </a:moveTo>
                  <a:lnTo>
                    <a:pt x="25" y="29"/>
                  </a:lnTo>
                  <a:lnTo>
                    <a:pt x="52" y="15"/>
                  </a:lnTo>
                  <a:lnTo>
                    <a:pt x="25" y="0"/>
                  </a:lnTo>
                  <a:lnTo>
                    <a:pt x="0" y="1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64" name="Freeform 891"/>
            <p:cNvSpPr/>
            <p:nvPr/>
          </p:nvSpPr>
          <p:spPr bwMode="auto">
            <a:xfrm>
              <a:off x="5540376" y="3900488"/>
              <a:ext cx="15875" cy="120650"/>
            </a:xfrm>
            <a:custGeom>
              <a:avLst/>
              <a:gdLst>
                <a:gd name="T0" fmla="*/ 0 w 10"/>
                <a:gd name="T1" fmla="*/ 0 h 76"/>
                <a:gd name="T2" fmla="*/ 0 w 10"/>
                <a:gd name="T3" fmla="*/ 70 h 76"/>
                <a:gd name="T4" fmla="*/ 10 w 10"/>
                <a:gd name="T5" fmla="*/ 76 h 76"/>
                <a:gd name="T6" fmla="*/ 10 w 10"/>
                <a:gd name="T7" fmla="*/ 6 h 76"/>
                <a:gd name="T8" fmla="*/ 0 w 10"/>
                <a:gd name="T9" fmla="*/ 0 h 76"/>
              </a:gdLst>
              <a:ahLst/>
              <a:cxnLst>
                <a:cxn ang="0">
                  <a:pos x="T0" y="T1"/>
                </a:cxn>
                <a:cxn ang="0">
                  <a:pos x="T2" y="T3"/>
                </a:cxn>
                <a:cxn ang="0">
                  <a:pos x="T4" y="T5"/>
                </a:cxn>
                <a:cxn ang="0">
                  <a:pos x="T6" y="T7"/>
                </a:cxn>
                <a:cxn ang="0">
                  <a:pos x="T8" y="T9"/>
                </a:cxn>
              </a:cxnLst>
              <a:rect l="0" t="0" r="r" b="b"/>
              <a:pathLst>
                <a:path w="10" h="76">
                  <a:moveTo>
                    <a:pt x="0" y="0"/>
                  </a:moveTo>
                  <a:lnTo>
                    <a:pt x="0" y="70"/>
                  </a:lnTo>
                  <a:lnTo>
                    <a:pt x="10" y="76"/>
                  </a:lnTo>
                  <a:lnTo>
                    <a:pt x="10" y="6"/>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65" name="Freeform 892"/>
            <p:cNvSpPr/>
            <p:nvPr/>
          </p:nvSpPr>
          <p:spPr bwMode="auto">
            <a:xfrm>
              <a:off x="5556251" y="3900488"/>
              <a:ext cx="19050" cy="120650"/>
            </a:xfrm>
            <a:custGeom>
              <a:avLst/>
              <a:gdLst>
                <a:gd name="T0" fmla="*/ 0 w 12"/>
                <a:gd name="T1" fmla="*/ 6 h 76"/>
                <a:gd name="T2" fmla="*/ 0 w 12"/>
                <a:gd name="T3" fmla="*/ 76 h 76"/>
                <a:gd name="T4" fmla="*/ 12 w 12"/>
                <a:gd name="T5" fmla="*/ 70 h 76"/>
                <a:gd name="T6" fmla="*/ 12 w 12"/>
                <a:gd name="T7" fmla="*/ 0 h 76"/>
                <a:gd name="T8" fmla="*/ 0 w 12"/>
                <a:gd name="T9" fmla="*/ 6 h 76"/>
              </a:gdLst>
              <a:ahLst/>
              <a:cxnLst>
                <a:cxn ang="0">
                  <a:pos x="T0" y="T1"/>
                </a:cxn>
                <a:cxn ang="0">
                  <a:pos x="T2" y="T3"/>
                </a:cxn>
                <a:cxn ang="0">
                  <a:pos x="T4" y="T5"/>
                </a:cxn>
                <a:cxn ang="0">
                  <a:pos x="T6" y="T7"/>
                </a:cxn>
                <a:cxn ang="0">
                  <a:pos x="T8" y="T9"/>
                </a:cxn>
              </a:cxnLst>
              <a:rect l="0" t="0" r="r" b="b"/>
              <a:pathLst>
                <a:path w="12" h="76">
                  <a:moveTo>
                    <a:pt x="0" y="6"/>
                  </a:moveTo>
                  <a:lnTo>
                    <a:pt x="0" y="76"/>
                  </a:lnTo>
                  <a:lnTo>
                    <a:pt x="12" y="70"/>
                  </a:lnTo>
                  <a:lnTo>
                    <a:pt x="12" y="0"/>
                  </a:lnTo>
                  <a:lnTo>
                    <a:pt x="0" y="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266" name="Freeform 893"/>
            <p:cNvSpPr/>
            <p:nvPr/>
          </p:nvSpPr>
          <p:spPr bwMode="auto">
            <a:xfrm>
              <a:off x="5540376" y="3889376"/>
              <a:ext cx="34925" cy="20638"/>
            </a:xfrm>
            <a:custGeom>
              <a:avLst/>
              <a:gdLst>
                <a:gd name="T0" fmla="*/ 0 w 22"/>
                <a:gd name="T1" fmla="*/ 7 h 13"/>
                <a:gd name="T2" fmla="*/ 10 w 22"/>
                <a:gd name="T3" fmla="*/ 13 h 13"/>
                <a:gd name="T4" fmla="*/ 22 w 22"/>
                <a:gd name="T5" fmla="*/ 7 h 13"/>
                <a:gd name="T6" fmla="*/ 10 w 22"/>
                <a:gd name="T7" fmla="*/ 0 h 13"/>
                <a:gd name="T8" fmla="*/ 0 w 22"/>
                <a:gd name="T9" fmla="*/ 7 h 13"/>
              </a:gdLst>
              <a:ahLst/>
              <a:cxnLst>
                <a:cxn ang="0">
                  <a:pos x="T0" y="T1"/>
                </a:cxn>
                <a:cxn ang="0">
                  <a:pos x="T2" y="T3"/>
                </a:cxn>
                <a:cxn ang="0">
                  <a:pos x="T4" y="T5"/>
                </a:cxn>
                <a:cxn ang="0">
                  <a:pos x="T6" y="T7"/>
                </a:cxn>
                <a:cxn ang="0">
                  <a:pos x="T8" y="T9"/>
                </a:cxn>
              </a:cxnLst>
              <a:rect l="0" t="0" r="r" b="b"/>
              <a:pathLst>
                <a:path w="22" h="13">
                  <a:moveTo>
                    <a:pt x="0" y="7"/>
                  </a:moveTo>
                  <a:lnTo>
                    <a:pt x="10" y="13"/>
                  </a:lnTo>
                  <a:lnTo>
                    <a:pt x="22" y="7"/>
                  </a:lnTo>
                  <a:lnTo>
                    <a:pt x="10" y="0"/>
                  </a:lnTo>
                  <a:lnTo>
                    <a:pt x="0"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67" name="Freeform 894"/>
            <p:cNvSpPr/>
            <p:nvPr/>
          </p:nvSpPr>
          <p:spPr bwMode="auto">
            <a:xfrm>
              <a:off x="5702301" y="3425826"/>
              <a:ext cx="236538" cy="192088"/>
            </a:xfrm>
            <a:custGeom>
              <a:avLst/>
              <a:gdLst>
                <a:gd name="T0" fmla="*/ 149 w 149"/>
                <a:gd name="T1" fmla="*/ 0 h 121"/>
                <a:gd name="T2" fmla="*/ 149 w 149"/>
                <a:gd name="T3" fmla="*/ 34 h 121"/>
                <a:gd name="T4" fmla="*/ 0 w 149"/>
                <a:gd name="T5" fmla="*/ 121 h 121"/>
                <a:gd name="T6" fmla="*/ 1 w 149"/>
                <a:gd name="T7" fmla="*/ 86 h 121"/>
                <a:gd name="T8" fmla="*/ 149 w 149"/>
                <a:gd name="T9" fmla="*/ 0 h 121"/>
              </a:gdLst>
              <a:ahLst/>
              <a:cxnLst>
                <a:cxn ang="0">
                  <a:pos x="T0" y="T1"/>
                </a:cxn>
                <a:cxn ang="0">
                  <a:pos x="T2" y="T3"/>
                </a:cxn>
                <a:cxn ang="0">
                  <a:pos x="T4" y="T5"/>
                </a:cxn>
                <a:cxn ang="0">
                  <a:pos x="T6" y="T7"/>
                </a:cxn>
                <a:cxn ang="0">
                  <a:pos x="T8" y="T9"/>
                </a:cxn>
              </a:cxnLst>
              <a:rect l="0" t="0" r="r" b="b"/>
              <a:pathLst>
                <a:path w="149" h="121">
                  <a:moveTo>
                    <a:pt x="149" y="0"/>
                  </a:moveTo>
                  <a:lnTo>
                    <a:pt x="149" y="34"/>
                  </a:lnTo>
                  <a:lnTo>
                    <a:pt x="0" y="121"/>
                  </a:lnTo>
                  <a:lnTo>
                    <a:pt x="1" y="86"/>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8" name="Freeform 895"/>
            <p:cNvSpPr/>
            <p:nvPr/>
          </p:nvSpPr>
          <p:spPr bwMode="auto">
            <a:xfrm>
              <a:off x="5537201" y="3467101"/>
              <a:ext cx="166688" cy="150813"/>
            </a:xfrm>
            <a:custGeom>
              <a:avLst/>
              <a:gdLst>
                <a:gd name="T0" fmla="*/ 105 w 105"/>
                <a:gd name="T1" fmla="*/ 60 h 95"/>
                <a:gd name="T2" fmla="*/ 104 w 105"/>
                <a:gd name="T3" fmla="*/ 95 h 95"/>
                <a:gd name="T4" fmla="*/ 0 w 105"/>
                <a:gd name="T5" fmla="*/ 35 h 95"/>
                <a:gd name="T6" fmla="*/ 0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4" y="95"/>
                  </a:lnTo>
                  <a:lnTo>
                    <a:pt x="0" y="35"/>
                  </a:lnTo>
                  <a:lnTo>
                    <a:pt x="0"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9" name="Freeform 896"/>
            <p:cNvSpPr/>
            <p:nvPr/>
          </p:nvSpPr>
          <p:spPr bwMode="auto">
            <a:xfrm>
              <a:off x="5537201" y="3328988"/>
              <a:ext cx="401638" cy="233363"/>
            </a:xfrm>
            <a:custGeom>
              <a:avLst/>
              <a:gdLst>
                <a:gd name="T0" fmla="*/ 253 w 253"/>
                <a:gd name="T1" fmla="*/ 61 h 147"/>
                <a:gd name="T2" fmla="*/ 105 w 253"/>
                <a:gd name="T3" fmla="*/ 147 h 147"/>
                <a:gd name="T4" fmla="*/ 0 w 253"/>
                <a:gd name="T5" fmla="*/ 87 h 147"/>
                <a:gd name="T6" fmla="*/ 149 w 253"/>
                <a:gd name="T7" fmla="*/ 0 h 147"/>
                <a:gd name="T8" fmla="*/ 253 w 253"/>
                <a:gd name="T9" fmla="*/ 61 h 147"/>
              </a:gdLst>
              <a:ahLst/>
              <a:cxnLst>
                <a:cxn ang="0">
                  <a:pos x="T0" y="T1"/>
                </a:cxn>
                <a:cxn ang="0">
                  <a:pos x="T2" y="T3"/>
                </a:cxn>
                <a:cxn ang="0">
                  <a:pos x="T4" y="T5"/>
                </a:cxn>
                <a:cxn ang="0">
                  <a:pos x="T6" y="T7"/>
                </a:cxn>
                <a:cxn ang="0">
                  <a:pos x="T8" y="T9"/>
                </a:cxn>
              </a:cxnLst>
              <a:rect l="0" t="0" r="r" b="b"/>
              <a:pathLst>
                <a:path w="253" h="147">
                  <a:moveTo>
                    <a:pt x="253" y="61"/>
                  </a:moveTo>
                  <a:lnTo>
                    <a:pt x="105" y="147"/>
                  </a:lnTo>
                  <a:lnTo>
                    <a:pt x="0" y="87"/>
                  </a:lnTo>
                  <a:lnTo>
                    <a:pt x="149" y="0"/>
                  </a:lnTo>
                  <a:lnTo>
                    <a:pt x="253" y="6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897"/>
            <p:cNvSpPr/>
            <p:nvPr/>
          </p:nvSpPr>
          <p:spPr bwMode="auto">
            <a:xfrm>
              <a:off x="5710239" y="3260726"/>
              <a:ext cx="187325" cy="282575"/>
            </a:xfrm>
            <a:custGeom>
              <a:avLst/>
              <a:gdLst>
                <a:gd name="T0" fmla="*/ 118 w 118"/>
                <a:gd name="T1" fmla="*/ 0 h 178"/>
                <a:gd name="T2" fmla="*/ 118 w 118"/>
                <a:gd name="T3" fmla="*/ 109 h 178"/>
                <a:gd name="T4" fmla="*/ 0 w 118"/>
                <a:gd name="T5" fmla="*/ 178 h 178"/>
                <a:gd name="T6" fmla="*/ 0 w 118"/>
                <a:gd name="T7" fmla="*/ 68 h 178"/>
                <a:gd name="T8" fmla="*/ 118 w 118"/>
                <a:gd name="T9" fmla="*/ 0 h 178"/>
              </a:gdLst>
              <a:ahLst/>
              <a:cxnLst>
                <a:cxn ang="0">
                  <a:pos x="T0" y="T1"/>
                </a:cxn>
                <a:cxn ang="0">
                  <a:pos x="T2" y="T3"/>
                </a:cxn>
                <a:cxn ang="0">
                  <a:pos x="T4" y="T5"/>
                </a:cxn>
                <a:cxn ang="0">
                  <a:pos x="T6" y="T7"/>
                </a:cxn>
                <a:cxn ang="0">
                  <a:pos x="T8" y="T9"/>
                </a:cxn>
              </a:cxnLst>
              <a:rect l="0" t="0" r="r" b="b"/>
              <a:pathLst>
                <a:path w="118" h="178">
                  <a:moveTo>
                    <a:pt x="118" y="0"/>
                  </a:moveTo>
                  <a:lnTo>
                    <a:pt x="118" y="109"/>
                  </a:lnTo>
                  <a:lnTo>
                    <a:pt x="0" y="178"/>
                  </a:lnTo>
                  <a:lnTo>
                    <a:pt x="0" y="68"/>
                  </a:lnTo>
                  <a:lnTo>
                    <a:pt x="118"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1" name="Freeform 898"/>
            <p:cNvSpPr/>
            <p:nvPr/>
          </p:nvSpPr>
          <p:spPr bwMode="auto">
            <a:xfrm>
              <a:off x="5578476" y="3292476"/>
              <a:ext cx="131763" cy="250825"/>
            </a:xfrm>
            <a:custGeom>
              <a:avLst/>
              <a:gdLst>
                <a:gd name="T0" fmla="*/ 83 w 83"/>
                <a:gd name="T1" fmla="*/ 48 h 158"/>
                <a:gd name="T2" fmla="*/ 83 w 83"/>
                <a:gd name="T3" fmla="*/ 158 h 158"/>
                <a:gd name="T4" fmla="*/ 0 w 83"/>
                <a:gd name="T5" fmla="*/ 110 h 158"/>
                <a:gd name="T6" fmla="*/ 0 w 83"/>
                <a:gd name="T7" fmla="*/ 0 h 158"/>
                <a:gd name="T8" fmla="*/ 83 w 83"/>
                <a:gd name="T9" fmla="*/ 48 h 158"/>
              </a:gdLst>
              <a:ahLst/>
              <a:cxnLst>
                <a:cxn ang="0">
                  <a:pos x="T0" y="T1"/>
                </a:cxn>
                <a:cxn ang="0">
                  <a:pos x="T2" y="T3"/>
                </a:cxn>
                <a:cxn ang="0">
                  <a:pos x="T4" y="T5"/>
                </a:cxn>
                <a:cxn ang="0">
                  <a:pos x="T6" y="T7"/>
                </a:cxn>
                <a:cxn ang="0">
                  <a:pos x="T8" y="T9"/>
                </a:cxn>
              </a:cxnLst>
              <a:rect l="0" t="0" r="r" b="b"/>
              <a:pathLst>
                <a:path w="83" h="158">
                  <a:moveTo>
                    <a:pt x="83" y="48"/>
                  </a:moveTo>
                  <a:lnTo>
                    <a:pt x="83" y="158"/>
                  </a:lnTo>
                  <a:lnTo>
                    <a:pt x="0" y="110"/>
                  </a:lnTo>
                  <a:lnTo>
                    <a:pt x="0"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2" name="Freeform 899"/>
            <p:cNvSpPr/>
            <p:nvPr/>
          </p:nvSpPr>
          <p:spPr bwMode="auto">
            <a:xfrm>
              <a:off x="5578476" y="3184526"/>
              <a:ext cx="319088" cy="184150"/>
            </a:xfrm>
            <a:custGeom>
              <a:avLst/>
              <a:gdLst>
                <a:gd name="T0" fmla="*/ 201 w 201"/>
                <a:gd name="T1" fmla="*/ 48 h 116"/>
                <a:gd name="T2" fmla="*/ 83 w 201"/>
                <a:gd name="T3" fmla="*/ 116 h 116"/>
                <a:gd name="T4" fmla="*/ 0 w 201"/>
                <a:gd name="T5" fmla="*/ 68 h 116"/>
                <a:gd name="T6" fmla="*/ 119 w 201"/>
                <a:gd name="T7" fmla="*/ 0 h 116"/>
                <a:gd name="T8" fmla="*/ 201 w 201"/>
                <a:gd name="T9" fmla="*/ 48 h 116"/>
              </a:gdLst>
              <a:ahLst/>
              <a:cxnLst>
                <a:cxn ang="0">
                  <a:pos x="T0" y="T1"/>
                </a:cxn>
                <a:cxn ang="0">
                  <a:pos x="T2" y="T3"/>
                </a:cxn>
                <a:cxn ang="0">
                  <a:pos x="T4" y="T5"/>
                </a:cxn>
                <a:cxn ang="0">
                  <a:pos x="T6" y="T7"/>
                </a:cxn>
                <a:cxn ang="0">
                  <a:pos x="T8" y="T9"/>
                </a:cxn>
              </a:cxnLst>
              <a:rect l="0" t="0" r="r" b="b"/>
              <a:pathLst>
                <a:path w="201" h="116">
                  <a:moveTo>
                    <a:pt x="201" y="48"/>
                  </a:moveTo>
                  <a:lnTo>
                    <a:pt x="83" y="116"/>
                  </a:lnTo>
                  <a:lnTo>
                    <a:pt x="0" y="68"/>
                  </a:lnTo>
                  <a:lnTo>
                    <a:pt x="119" y="0"/>
                  </a:lnTo>
                  <a:lnTo>
                    <a:pt x="201" y="48"/>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73" name="Freeform 903"/>
            <p:cNvSpPr/>
            <p:nvPr/>
          </p:nvSpPr>
          <p:spPr bwMode="auto">
            <a:xfrm>
              <a:off x="5602289" y="4713288"/>
              <a:ext cx="381000" cy="220663"/>
            </a:xfrm>
            <a:custGeom>
              <a:avLst/>
              <a:gdLst>
                <a:gd name="T0" fmla="*/ 240 w 240"/>
                <a:gd name="T1" fmla="*/ 69 h 139"/>
                <a:gd name="T2" fmla="*/ 120 w 240"/>
                <a:gd name="T3" fmla="*/ 139 h 139"/>
                <a:gd name="T4" fmla="*/ 0 w 240"/>
                <a:gd name="T5" fmla="*/ 69 h 139"/>
                <a:gd name="T6" fmla="*/ 120 w 240"/>
                <a:gd name="T7" fmla="*/ 0 h 139"/>
                <a:gd name="T8" fmla="*/ 240 w 240"/>
                <a:gd name="T9" fmla="*/ 69 h 139"/>
              </a:gdLst>
              <a:ahLst/>
              <a:cxnLst>
                <a:cxn ang="0">
                  <a:pos x="T0" y="T1"/>
                </a:cxn>
                <a:cxn ang="0">
                  <a:pos x="T2" y="T3"/>
                </a:cxn>
                <a:cxn ang="0">
                  <a:pos x="T4" y="T5"/>
                </a:cxn>
                <a:cxn ang="0">
                  <a:pos x="T6" y="T7"/>
                </a:cxn>
                <a:cxn ang="0">
                  <a:pos x="T8" y="T9"/>
                </a:cxn>
              </a:cxnLst>
              <a:rect l="0" t="0" r="r" b="b"/>
              <a:pathLst>
                <a:path w="240" h="139">
                  <a:moveTo>
                    <a:pt x="240" y="69"/>
                  </a:moveTo>
                  <a:lnTo>
                    <a:pt x="120" y="139"/>
                  </a:lnTo>
                  <a:lnTo>
                    <a:pt x="0" y="69"/>
                  </a:lnTo>
                  <a:lnTo>
                    <a:pt x="120"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904"/>
            <p:cNvSpPr/>
            <p:nvPr/>
          </p:nvSpPr>
          <p:spPr bwMode="auto">
            <a:xfrm>
              <a:off x="5792789" y="4543426"/>
              <a:ext cx="133350" cy="357188"/>
            </a:xfrm>
            <a:custGeom>
              <a:avLst/>
              <a:gdLst>
                <a:gd name="T0" fmla="*/ 84 w 84"/>
                <a:gd name="T1" fmla="*/ 0 h 225"/>
                <a:gd name="T2" fmla="*/ 84 w 84"/>
                <a:gd name="T3" fmla="*/ 176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6"/>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275" name="Freeform 905"/>
            <p:cNvSpPr/>
            <p:nvPr/>
          </p:nvSpPr>
          <p:spPr bwMode="auto">
            <a:xfrm>
              <a:off x="5657851" y="4543426"/>
              <a:ext cx="134938" cy="357188"/>
            </a:xfrm>
            <a:custGeom>
              <a:avLst/>
              <a:gdLst>
                <a:gd name="T0" fmla="*/ 85 w 85"/>
                <a:gd name="T1" fmla="*/ 49 h 225"/>
                <a:gd name="T2" fmla="*/ 85 w 85"/>
                <a:gd name="T3" fmla="*/ 225 h 225"/>
                <a:gd name="T4" fmla="*/ 0 w 85"/>
                <a:gd name="T5" fmla="*/ 176 h 225"/>
                <a:gd name="T6" fmla="*/ 1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1" y="0"/>
                  </a:lnTo>
                  <a:lnTo>
                    <a:pt x="85" y="49"/>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76" name="Freeform 906"/>
            <p:cNvSpPr/>
            <p:nvPr/>
          </p:nvSpPr>
          <p:spPr bwMode="auto">
            <a:xfrm>
              <a:off x="5659439" y="4465638"/>
              <a:ext cx="266700" cy="155575"/>
            </a:xfrm>
            <a:custGeom>
              <a:avLst/>
              <a:gdLst>
                <a:gd name="T0" fmla="*/ 168 w 168"/>
                <a:gd name="T1" fmla="*/ 49 h 98"/>
                <a:gd name="T2" fmla="*/ 84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4"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907"/>
            <p:cNvSpPr/>
            <p:nvPr/>
          </p:nvSpPr>
          <p:spPr bwMode="auto">
            <a:xfrm>
              <a:off x="5792789" y="4545013"/>
              <a:ext cx="169863" cy="130175"/>
            </a:xfrm>
            <a:custGeom>
              <a:avLst/>
              <a:gdLst>
                <a:gd name="T0" fmla="*/ 107 w 107"/>
                <a:gd name="T1" fmla="*/ 0 h 82"/>
                <a:gd name="T2" fmla="*/ 107 w 107"/>
                <a:gd name="T3" fmla="*/ 20 h 82"/>
                <a:gd name="T4" fmla="*/ 0 w 107"/>
                <a:gd name="T5" fmla="*/ 82 h 82"/>
                <a:gd name="T6" fmla="*/ 0 w 107"/>
                <a:gd name="T7" fmla="*/ 63 h 82"/>
                <a:gd name="T8" fmla="*/ 107 w 107"/>
                <a:gd name="T9" fmla="*/ 0 h 82"/>
              </a:gdLst>
              <a:ahLst/>
              <a:cxnLst>
                <a:cxn ang="0">
                  <a:pos x="T0" y="T1"/>
                </a:cxn>
                <a:cxn ang="0">
                  <a:pos x="T2" y="T3"/>
                </a:cxn>
                <a:cxn ang="0">
                  <a:pos x="T4" y="T5"/>
                </a:cxn>
                <a:cxn ang="0">
                  <a:pos x="T6" y="T7"/>
                </a:cxn>
                <a:cxn ang="0">
                  <a:pos x="T8" y="T9"/>
                </a:cxn>
              </a:cxnLst>
              <a:rect l="0" t="0" r="r" b="b"/>
              <a:pathLst>
                <a:path w="107" h="82">
                  <a:moveTo>
                    <a:pt x="107" y="0"/>
                  </a:moveTo>
                  <a:lnTo>
                    <a:pt x="107" y="20"/>
                  </a:lnTo>
                  <a:lnTo>
                    <a:pt x="0" y="82"/>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8" name="Freeform 908"/>
            <p:cNvSpPr/>
            <p:nvPr/>
          </p:nvSpPr>
          <p:spPr bwMode="auto">
            <a:xfrm>
              <a:off x="5621339" y="4545013"/>
              <a:ext cx="171450" cy="130175"/>
            </a:xfrm>
            <a:custGeom>
              <a:avLst/>
              <a:gdLst>
                <a:gd name="T0" fmla="*/ 108 w 108"/>
                <a:gd name="T1" fmla="*/ 63 h 82"/>
                <a:gd name="T2" fmla="*/ 108 w 108"/>
                <a:gd name="T3" fmla="*/ 82 h 82"/>
                <a:gd name="T4" fmla="*/ 0 w 108"/>
                <a:gd name="T5" fmla="*/ 20 h 82"/>
                <a:gd name="T6" fmla="*/ 0 w 108"/>
                <a:gd name="T7" fmla="*/ 0 h 82"/>
                <a:gd name="T8" fmla="*/ 108 w 108"/>
                <a:gd name="T9" fmla="*/ 63 h 82"/>
              </a:gdLst>
              <a:ahLst/>
              <a:cxnLst>
                <a:cxn ang="0">
                  <a:pos x="T0" y="T1"/>
                </a:cxn>
                <a:cxn ang="0">
                  <a:pos x="T2" y="T3"/>
                </a:cxn>
                <a:cxn ang="0">
                  <a:pos x="T4" y="T5"/>
                </a:cxn>
                <a:cxn ang="0">
                  <a:pos x="T6" y="T7"/>
                </a:cxn>
                <a:cxn ang="0">
                  <a:pos x="T8" y="T9"/>
                </a:cxn>
              </a:cxnLst>
              <a:rect l="0" t="0" r="r" b="b"/>
              <a:pathLst>
                <a:path w="108" h="82">
                  <a:moveTo>
                    <a:pt x="108" y="63"/>
                  </a:moveTo>
                  <a:lnTo>
                    <a:pt x="108" y="82"/>
                  </a:lnTo>
                  <a:lnTo>
                    <a:pt x="0" y="20"/>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79" name="Freeform 909"/>
            <p:cNvSpPr/>
            <p:nvPr/>
          </p:nvSpPr>
          <p:spPr bwMode="auto">
            <a:xfrm>
              <a:off x="5621339" y="4448176"/>
              <a:ext cx="341313" cy="196850"/>
            </a:xfrm>
            <a:custGeom>
              <a:avLst/>
              <a:gdLst>
                <a:gd name="T0" fmla="*/ 215 w 215"/>
                <a:gd name="T1" fmla="*/ 61 h 124"/>
                <a:gd name="T2" fmla="*/ 108 w 215"/>
                <a:gd name="T3" fmla="*/ 124 h 124"/>
                <a:gd name="T4" fmla="*/ 0 w 215"/>
                <a:gd name="T5" fmla="*/ 61 h 124"/>
                <a:gd name="T6" fmla="*/ 108 w 215"/>
                <a:gd name="T7" fmla="*/ 0 h 124"/>
                <a:gd name="T8" fmla="*/ 215 w 215"/>
                <a:gd name="T9" fmla="*/ 61 h 124"/>
              </a:gdLst>
              <a:ahLst/>
              <a:cxnLst>
                <a:cxn ang="0">
                  <a:pos x="T0" y="T1"/>
                </a:cxn>
                <a:cxn ang="0">
                  <a:pos x="T2" y="T3"/>
                </a:cxn>
                <a:cxn ang="0">
                  <a:pos x="T4" y="T5"/>
                </a:cxn>
                <a:cxn ang="0">
                  <a:pos x="T6" y="T7"/>
                </a:cxn>
                <a:cxn ang="0">
                  <a:pos x="T8" y="T9"/>
                </a:cxn>
              </a:cxnLst>
              <a:rect l="0" t="0" r="r" b="b"/>
              <a:pathLst>
                <a:path w="215" h="124">
                  <a:moveTo>
                    <a:pt x="215" y="61"/>
                  </a:moveTo>
                  <a:lnTo>
                    <a:pt x="108" y="124"/>
                  </a:lnTo>
                  <a:lnTo>
                    <a:pt x="0" y="61"/>
                  </a:lnTo>
                  <a:lnTo>
                    <a:pt x="108" y="0"/>
                  </a:lnTo>
                  <a:lnTo>
                    <a:pt x="215"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80" name="Freeform 910"/>
            <p:cNvSpPr/>
            <p:nvPr/>
          </p:nvSpPr>
          <p:spPr bwMode="auto">
            <a:xfrm>
              <a:off x="5792789" y="4638676"/>
              <a:ext cx="169863" cy="128588"/>
            </a:xfrm>
            <a:custGeom>
              <a:avLst/>
              <a:gdLst>
                <a:gd name="T0" fmla="*/ 107 w 107"/>
                <a:gd name="T1" fmla="*/ 0 h 81"/>
                <a:gd name="T2" fmla="*/ 107 w 107"/>
                <a:gd name="T3" fmla="*/ 19 h 81"/>
                <a:gd name="T4" fmla="*/ 0 w 107"/>
                <a:gd name="T5" fmla="*/ 81 h 81"/>
                <a:gd name="T6" fmla="*/ 0 w 107"/>
                <a:gd name="T7" fmla="*/ 63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9"/>
                  </a:lnTo>
                  <a:lnTo>
                    <a:pt x="0" y="81"/>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1" name="Freeform 911"/>
            <p:cNvSpPr/>
            <p:nvPr/>
          </p:nvSpPr>
          <p:spPr bwMode="auto">
            <a:xfrm>
              <a:off x="5621339" y="4638676"/>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82" name="Freeform 912"/>
            <p:cNvSpPr/>
            <p:nvPr/>
          </p:nvSpPr>
          <p:spPr bwMode="auto">
            <a:xfrm>
              <a:off x="5621339" y="4616451"/>
              <a:ext cx="171450" cy="122238"/>
            </a:xfrm>
            <a:custGeom>
              <a:avLst/>
              <a:gdLst>
                <a:gd name="T0" fmla="*/ 24 w 108"/>
                <a:gd name="T1" fmla="*/ 14 h 77"/>
                <a:gd name="T2" fmla="*/ 24 w 108"/>
                <a:gd name="T3" fmla="*/ 0 h 77"/>
                <a:gd name="T4" fmla="*/ 12 w 108"/>
                <a:gd name="T5" fmla="*/ 7 h 77"/>
                <a:gd name="T6" fmla="*/ 0 w 108"/>
                <a:gd name="T7" fmla="*/ 14 h 77"/>
                <a:gd name="T8" fmla="*/ 108 w 108"/>
                <a:gd name="T9" fmla="*/ 77 h 77"/>
                <a:gd name="T10" fmla="*/ 108 w 108"/>
                <a:gd name="T11" fmla="*/ 63 h 77"/>
                <a:gd name="T12" fmla="*/ 24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4" y="14"/>
                  </a:moveTo>
                  <a:lnTo>
                    <a:pt x="24" y="0"/>
                  </a:lnTo>
                  <a:lnTo>
                    <a:pt x="12" y="7"/>
                  </a:lnTo>
                  <a:lnTo>
                    <a:pt x="0" y="14"/>
                  </a:lnTo>
                  <a:lnTo>
                    <a:pt x="108" y="77"/>
                  </a:lnTo>
                  <a:lnTo>
                    <a:pt x="108" y="63"/>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83" name="Freeform 913"/>
            <p:cNvSpPr/>
            <p:nvPr/>
          </p:nvSpPr>
          <p:spPr bwMode="auto">
            <a:xfrm>
              <a:off x="5792789" y="4616451"/>
              <a:ext cx="169863" cy="122238"/>
            </a:xfrm>
            <a:custGeom>
              <a:avLst/>
              <a:gdLst>
                <a:gd name="T0" fmla="*/ 96 w 107"/>
                <a:gd name="T1" fmla="*/ 7 h 77"/>
                <a:gd name="T2" fmla="*/ 96 w 107"/>
                <a:gd name="T3" fmla="*/ 7 h 77"/>
                <a:gd name="T4" fmla="*/ 84 w 107"/>
                <a:gd name="T5" fmla="*/ 0 h 77"/>
                <a:gd name="T6" fmla="*/ 84 w 107"/>
                <a:gd name="T7" fmla="*/ 14 h 77"/>
                <a:gd name="T8" fmla="*/ 0 w 107"/>
                <a:gd name="T9" fmla="*/ 63 h 77"/>
                <a:gd name="T10" fmla="*/ 0 w 107"/>
                <a:gd name="T11" fmla="*/ 77 h 77"/>
                <a:gd name="T12" fmla="*/ 107 w 107"/>
                <a:gd name="T13" fmla="*/ 14 h 77"/>
                <a:gd name="T14" fmla="*/ 96 w 107"/>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96" y="7"/>
                  </a:moveTo>
                  <a:lnTo>
                    <a:pt x="96" y="7"/>
                  </a:lnTo>
                  <a:lnTo>
                    <a:pt x="84" y="0"/>
                  </a:lnTo>
                  <a:lnTo>
                    <a:pt x="84" y="14"/>
                  </a:lnTo>
                  <a:lnTo>
                    <a:pt x="0" y="63"/>
                  </a:lnTo>
                  <a:lnTo>
                    <a:pt x="0" y="77"/>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84" name="Freeform 914"/>
            <p:cNvSpPr/>
            <p:nvPr/>
          </p:nvSpPr>
          <p:spPr bwMode="auto">
            <a:xfrm>
              <a:off x="5792789" y="4714876"/>
              <a:ext cx="169863" cy="128588"/>
            </a:xfrm>
            <a:custGeom>
              <a:avLst/>
              <a:gdLst>
                <a:gd name="T0" fmla="*/ 107 w 107"/>
                <a:gd name="T1" fmla="*/ 0 h 81"/>
                <a:gd name="T2" fmla="*/ 107 w 107"/>
                <a:gd name="T3" fmla="*/ 18 h 81"/>
                <a:gd name="T4" fmla="*/ 0 w 107"/>
                <a:gd name="T5" fmla="*/ 81 h 81"/>
                <a:gd name="T6" fmla="*/ 0 w 107"/>
                <a:gd name="T7" fmla="*/ 61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8"/>
                  </a:lnTo>
                  <a:lnTo>
                    <a:pt x="0" y="81"/>
                  </a:lnTo>
                  <a:lnTo>
                    <a:pt x="0" y="61"/>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5" name="Freeform 915"/>
            <p:cNvSpPr/>
            <p:nvPr/>
          </p:nvSpPr>
          <p:spPr bwMode="auto">
            <a:xfrm>
              <a:off x="5621339" y="4714876"/>
              <a:ext cx="171450" cy="128588"/>
            </a:xfrm>
            <a:custGeom>
              <a:avLst/>
              <a:gdLst>
                <a:gd name="T0" fmla="*/ 108 w 108"/>
                <a:gd name="T1" fmla="*/ 61 h 81"/>
                <a:gd name="T2" fmla="*/ 108 w 108"/>
                <a:gd name="T3" fmla="*/ 81 h 81"/>
                <a:gd name="T4" fmla="*/ 0 w 108"/>
                <a:gd name="T5" fmla="*/ 18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8"/>
                  </a:lnTo>
                  <a:lnTo>
                    <a:pt x="0" y="0"/>
                  </a:lnTo>
                  <a:lnTo>
                    <a:pt x="108"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86" name="Freeform 916"/>
            <p:cNvSpPr/>
            <p:nvPr/>
          </p:nvSpPr>
          <p:spPr bwMode="auto">
            <a:xfrm>
              <a:off x="5621339" y="4692651"/>
              <a:ext cx="171450" cy="119063"/>
            </a:xfrm>
            <a:custGeom>
              <a:avLst/>
              <a:gdLst>
                <a:gd name="T0" fmla="*/ 24 w 108"/>
                <a:gd name="T1" fmla="*/ 14 h 75"/>
                <a:gd name="T2" fmla="*/ 24 w 108"/>
                <a:gd name="T3" fmla="*/ 0 h 75"/>
                <a:gd name="T4" fmla="*/ 12 w 108"/>
                <a:gd name="T5" fmla="*/ 7 h 75"/>
                <a:gd name="T6" fmla="*/ 0 w 108"/>
                <a:gd name="T7" fmla="*/ 14 h 75"/>
                <a:gd name="T8" fmla="*/ 108 w 108"/>
                <a:gd name="T9" fmla="*/ 75 h 75"/>
                <a:gd name="T10" fmla="*/ 108 w 108"/>
                <a:gd name="T11" fmla="*/ 62 h 75"/>
                <a:gd name="T12" fmla="*/ 24 w 108"/>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8" h="75">
                  <a:moveTo>
                    <a:pt x="24" y="14"/>
                  </a:moveTo>
                  <a:lnTo>
                    <a:pt x="24" y="0"/>
                  </a:lnTo>
                  <a:lnTo>
                    <a:pt x="12" y="7"/>
                  </a:lnTo>
                  <a:lnTo>
                    <a:pt x="0" y="14"/>
                  </a:lnTo>
                  <a:lnTo>
                    <a:pt x="108" y="75"/>
                  </a:lnTo>
                  <a:lnTo>
                    <a:pt x="108" y="62"/>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87" name="Freeform 917"/>
            <p:cNvSpPr/>
            <p:nvPr/>
          </p:nvSpPr>
          <p:spPr bwMode="auto">
            <a:xfrm>
              <a:off x="5792789" y="4692651"/>
              <a:ext cx="169863" cy="119063"/>
            </a:xfrm>
            <a:custGeom>
              <a:avLst/>
              <a:gdLst>
                <a:gd name="T0" fmla="*/ 96 w 107"/>
                <a:gd name="T1" fmla="*/ 7 h 75"/>
                <a:gd name="T2" fmla="*/ 96 w 107"/>
                <a:gd name="T3" fmla="*/ 7 h 75"/>
                <a:gd name="T4" fmla="*/ 84 w 107"/>
                <a:gd name="T5" fmla="*/ 0 h 75"/>
                <a:gd name="T6" fmla="*/ 84 w 107"/>
                <a:gd name="T7" fmla="*/ 14 h 75"/>
                <a:gd name="T8" fmla="*/ 0 w 107"/>
                <a:gd name="T9" fmla="*/ 62 h 75"/>
                <a:gd name="T10" fmla="*/ 0 w 107"/>
                <a:gd name="T11" fmla="*/ 75 h 75"/>
                <a:gd name="T12" fmla="*/ 107 w 107"/>
                <a:gd name="T13" fmla="*/ 14 h 75"/>
                <a:gd name="T14" fmla="*/ 96 w 107"/>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7"/>
                  </a:moveTo>
                  <a:lnTo>
                    <a:pt x="96" y="7"/>
                  </a:lnTo>
                  <a:lnTo>
                    <a:pt x="84" y="0"/>
                  </a:lnTo>
                  <a:lnTo>
                    <a:pt x="84" y="14"/>
                  </a:lnTo>
                  <a:lnTo>
                    <a:pt x="0" y="62"/>
                  </a:lnTo>
                  <a:lnTo>
                    <a:pt x="0" y="75"/>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88" name="Freeform 918"/>
            <p:cNvSpPr/>
            <p:nvPr/>
          </p:nvSpPr>
          <p:spPr bwMode="auto">
            <a:xfrm>
              <a:off x="5132389" y="4725988"/>
              <a:ext cx="381000" cy="219075"/>
            </a:xfrm>
            <a:custGeom>
              <a:avLst/>
              <a:gdLst>
                <a:gd name="T0" fmla="*/ 240 w 240"/>
                <a:gd name="T1" fmla="*/ 69 h 138"/>
                <a:gd name="T2" fmla="*/ 120 w 240"/>
                <a:gd name="T3" fmla="*/ 138 h 138"/>
                <a:gd name="T4" fmla="*/ 0 w 240"/>
                <a:gd name="T5" fmla="*/ 69 h 138"/>
                <a:gd name="T6" fmla="*/ 119 w 240"/>
                <a:gd name="T7" fmla="*/ 0 h 138"/>
                <a:gd name="T8" fmla="*/ 240 w 240"/>
                <a:gd name="T9" fmla="*/ 69 h 138"/>
              </a:gdLst>
              <a:ahLst/>
              <a:cxnLst>
                <a:cxn ang="0">
                  <a:pos x="T0" y="T1"/>
                </a:cxn>
                <a:cxn ang="0">
                  <a:pos x="T2" y="T3"/>
                </a:cxn>
                <a:cxn ang="0">
                  <a:pos x="T4" y="T5"/>
                </a:cxn>
                <a:cxn ang="0">
                  <a:pos x="T6" y="T7"/>
                </a:cxn>
                <a:cxn ang="0">
                  <a:pos x="T8" y="T9"/>
                </a:cxn>
              </a:cxnLst>
              <a:rect l="0" t="0" r="r" b="b"/>
              <a:pathLst>
                <a:path w="240" h="138">
                  <a:moveTo>
                    <a:pt x="240" y="69"/>
                  </a:moveTo>
                  <a:lnTo>
                    <a:pt x="120" y="138"/>
                  </a:lnTo>
                  <a:lnTo>
                    <a:pt x="0" y="69"/>
                  </a:lnTo>
                  <a:lnTo>
                    <a:pt x="119"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919"/>
            <p:cNvSpPr/>
            <p:nvPr/>
          </p:nvSpPr>
          <p:spPr bwMode="auto">
            <a:xfrm>
              <a:off x="5322889" y="4556126"/>
              <a:ext cx="131763" cy="357188"/>
            </a:xfrm>
            <a:custGeom>
              <a:avLst/>
              <a:gdLst>
                <a:gd name="T0" fmla="*/ 83 w 83"/>
                <a:gd name="T1" fmla="*/ 0 h 225"/>
                <a:gd name="T2" fmla="*/ 83 w 83"/>
                <a:gd name="T3" fmla="*/ 176 h 225"/>
                <a:gd name="T4" fmla="*/ 0 w 83"/>
                <a:gd name="T5" fmla="*/ 225 h 225"/>
                <a:gd name="T6" fmla="*/ 0 w 83"/>
                <a:gd name="T7" fmla="*/ 49 h 225"/>
                <a:gd name="T8" fmla="*/ 83 w 83"/>
                <a:gd name="T9" fmla="*/ 0 h 225"/>
              </a:gdLst>
              <a:ahLst/>
              <a:cxnLst>
                <a:cxn ang="0">
                  <a:pos x="T0" y="T1"/>
                </a:cxn>
                <a:cxn ang="0">
                  <a:pos x="T2" y="T3"/>
                </a:cxn>
                <a:cxn ang="0">
                  <a:pos x="T4" y="T5"/>
                </a:cxn>
                <a:cxn ang="0">
                  <a:pos x="T6" y="T7"/>
                </a:cxn>
                <a:cxn ang="0">
                  <a:pos x="T8" y="T9"/>
                </a:cxn>
              </a:cxnLst>
              <a:rect l="0" t="0" r="r" b="b"/>
              <a:pathLst>
                <a:path w="83" h="225">
                  <a:moveTo>
                    <a:pt x="83" y="0"/>
                  </a:moveTo>
                  <a:lnTo>
                    <a:pt x="83" y="176"/>
                  </a:lnTo>
                  <a:lnTo>
                    <a:pt x="0" y="225"/>
                  </a:lnTo>
                  <a:lnTo>
                    <a:pt x="0" y="49"/>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290" name="Freeform 920"/>
            <p:cNvSpPr/>
            <p:nvPr/>
          </p:nvSpPr>
          <p:spPr bwMode="auto">
            <a:xfrm>
              <a:off x="5187951" y="4556126"/>
              <a:ext cx="134938" cy="357188"/>
            </a:xfrm>
            <a:custGeom>
              <a:avLst/>
              <a:gdLst>
                <a:gd name="T0" fmla="*/ 85 w 85"/>
                <a:gd name="T1" fmla="*/ 49 h 225"/>
                <a:gd name="T2" fmla="*/ 85 w 85"/>
                <a:gd name="T3" fmla="*/ 225 h 225"/>
                <a:gd name="T4" fmla="*/ 0 w 85"/>
                <a:gd name="T5" fmla="*/ 176 h 225"/>
                <a:gd name="T6" fmla="*/ 0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0" y="0"/>
                  </a:lnTo>
                  <a:lnTo>
                    <a:pt x="85"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91" name="Freeform 921"/>
            <p:cNvSpPr/>
            <p:nvPr/>
          </p:nvSpPr>
          <p:spPr bwMode="auto">
            <a:xfrm>
              <a:off x="5187951" y="4478338"/>
              <a:ext cx="266700" cy="155575"/>
            </a:xfrm>
            <a:custGeom>
              <a:avLst/>
              <a:gdLst>
                <a:gd name="T0" fmla="*/ 168 w 168"/>
                <a:gd name="T1" fmla="*/ 49 h 98"/>
                <a:gd name="T2" fmla="*/ 85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5"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922"/>
            <p:cNvSpPr/>
            <p:nvPr/>
          </p:nvSpPr>
          <p:spPr bwMode="auto">
            <a:xfrm>
              <a:off x="5322889" y="4557713"/>
              <a:ext cx="168275" cy="130175"/>
            </a:xfrm>
            <a:custGeom>
              <a:avLst/>
              <a:gdLst>
                <a:gd name="T0" fmla="*/ 106 w 106"/>
                <a:gd name="T1" fmla="*/ 0 h 82"/>
                <a:gd name="T2" fmla="*/ 106 w 106"/>
                <a:gd name="T3" fmla="*/ 20 h 82"/>
                <a:gd name="T4" fmla="*/ 0 w 106"/>
                <a:gd name="T5" fmla="*/ 82 h 82"/>
                <a:gd name="T6" fmla="*/ 0 w 106"/>
                <a:gd name="T7" fmla="*/ 62 h 82"/>
                <a:gd name="T8" fmla="*/ 106 w 106"/>
                <a:gd name="T9" fmla="*/ 0 h 82"/>
              </a:gdLst>
              <a:ahLst/>
              <a:cxnLst>
                <a:cxn ang="0">
                  <a:pos x="T0" y="T1"/>
                </a:cxn>
                <a:cxn ang="0">
                  <a:pos x="T2" y="T3"/>
                </a:cxn>
                <a:cxn ang="0">
                  <a:pos x="T4" y="T5"/>
                </a:cxn>
                <a:cxn ang="0">
                  <a:pos x="T6" y="T7"/>
                </a:cxn>
                <a:cxn ang="0">
                  <a:pos x="T8" y="T9"/>
                </a:cxn>
              </a:cxnLst>
              <a:rect l="0" t="0" r="r" b="b"/>
              <a:pathLst>
                <a:path w="106" h="82">
                  <a:moveTo>
                    <a:pt x="106" y="0"/>
                  </a:moveTo>
                  <a:lnTo>
                    <a:pt x="106" y="20"/>
                  </a:lnTo>
                  <a:lnTo>
                    <a:pt x="0" y="82"/>
                  </a:lnTo>
                  <a:lnTo>
                    <a:pt x="0" y="62"/>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3" name="Freeform 923"/>
            <p:cNvSpPr/>
            <p:nvPr/>
          </p:nvSpPr>
          <p:spPr bwMode="auto">
            <a:xfrm>
              <a:off x="5153026" y="4557713"/>
              <a:ext cx="169863" cy="130175"/>
            </a:xfrm>
            <a:custGeom>
              <a:avLst/>
              <a:gdLst>
                <a:gd name="T0" fmla="*/ 107 w 107"/>
                <a:gd name="T1" fmla="*/ 62 h 82"/>
                <a:gd name="T2" fmla="*/ 107 w 107"/>
                <a:gd name="T3" fmla="*/ 82 h 82"/>
                <a:gd name="T4" fmla="*/ 0 w 107"/>
                <a:gd name="T5" fmla="*/ 20 h 82"/>
                <a:gd name="T6" fmla="*/ 0 w 107"/>
                <a:gd name="T7" fmla="*/ 0 h 82"/>
                <a:gd name="T8" fmla="*/ 107 w 107"/>
                <a:gd name="T9" fmla="*/ 62 h 82"/>
              </a:gdLst>
              <a:ahLst/>
              <a:cxnLst>
                <a:cxn ang="0">
                  <a:pos x="T0" y="T1"/>
                </a:cxn>
                <a:cxn ang="0">
                  <a:pos x="T2" y="T3"/>
                </a:cxn>
                <a:cxn ang="0">
                  <a:pos x="T4" y="T5"/>
                </a:cxn>
                <a:cxn ang="0">
                  <a:pos x="T6" y="T7"/>
                </a:cxn>
                <a:cxn ang="0">
                  <a:pos x="T8" y="T9"/>
                </a:cxn>
              </a:cxnLst>
              <a:rect l="0" t="0" r="r" b="b"/>
              <a:pathLst>
                <a:path w="107" h="82">
                  <a:moveTo>
                    <a:pt x="107" y="62"/>
                  </a:moveTo>
                  <a:lnTo>
                    <a:pt x="107" y="82"/>
                  </a:lnTo>
                  <a:lnTo>
                    <a:pt x="0" y="20"/>
                  </a:lnTo>
                  <a:lnTo>
                    <a:pt x="0" y="0"/>
                  </a:lnTo>
                  <a:lnTo>
                    <a:pt x="107" y="6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94" name="Freeform 924"/>
            <p:cNvSpPr/>
            <p:nvPr/>
          </p:nvSpPr>
          <p:spPr bwMode="auto">
            <a:xfrm>
              <a:off x="5153026" y="4460876"/>
              <a:ext cx="338138" cy="195263"/>
            </a:xfrm>
            <a:custGeom>
              <a:avLst/>
              <a:gdLst>
                <a:gd name="T0" fmla="*/ 213 w 213"/>
                <a:gd name="T1" fmla="*/ 61 h 123"/>
                <a:gd name="T2" fmla="*/ 107 w 213"/>
                <a:gd name="T3" fmla="*/ 123 h 123"/>
                <a:gd name="T4" fmla="*/ 0 w 213"/>
                <a:gd name="T5" fmla="*/ 61 h 123"/>
                <a:gd name="T6" fmla="*/ 106 w 213"/>
                <a:gd name="T7" fmla="*/ 0 h 123"/>
                <a:gd name="T8" fmla="*/ 213 w 213"/>
                <a:gd name="T9" fmla="*/ 61 h 123"/>
              </a:gdLst>
              <a:ahLst/>
              <a:cxnLst>
                <a:cxn ang="0">
                  <a:pos x="T0" y="T1"/>
                </a:cxn>
                <a:cxn ang="0">
                  <a:pos x="T2" y="T3"/>
                </a:cxn>
                <a:cxn ang="0">
                  <a:pos x="T4" y="T5"/>
                </a:cxn>
                <a:cxn ang="0">
                  <a:pos x="T6" y="T7"/>
                </a:cxn>
                <a:cxn ang="0">
                  <a:pos x="T8" y="T9"/>
                </a:cxn>
              </a:cxnLst>
              <a:rect l="0" t="0" r="r" b="b"/>
              <a:pathLst>
                <a:path w="213" h="123">
                  <a:moveTo>
                    <a:pt x="213" y="61"/>
                  </a:moveTo>
                  <a:lnTo>
                    <a:pt x="107" y="123"/>
                  </a:lnTo>
                  <a:lnTo>
                    <a:pt x="0" y="61"/>
                  </a:lnTo>
                  <a:lnTo>
                    <a:pt x="106" y="0"/>
                  </a:lnTo>
                  <a:lnTo>
                    <a:pt x="213"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295" name="Freeform 925"/>
            <p:cNvSpPr/>
            <p:nvPr/>
          </p:nvSpPr>
          <p:spPr bwMode="auto">
            <a:xfrm>
              <a:off x="5322889" y="4651376"/>
              <a:ext cx="168275" cy="128588"/>
            </a:xfrm>
            <a:custGeom>
              <a:avLst/>
              <a:gdLst>
                <a:gd name="T0" fmla="*/ 106 w 106"/>
                <a:gd name="T1" fmla="*/ 0 h 81"/>
                <a:gd name="T2" fmla="*/ 106 w 106"/>
                <a:gd name="T3" fmla="*/ 19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6" name="Freeform 926"/>
            <p:cNvSpPr/>
            <p:nvPr/>
          </p:nvSpPr>
          <p:spPr bwMode="auto">
            <a:xfrm>
              <a:off x="5153026" y="4651376"/>
              <a:ext cx="169863" cy="128588"/>
            </a:xfrm>
            <a:custGeom>
              <a:avLst/>
              <a:gdLst>
                <a:gd name="T0" fmla="*/ 107 w 107"/>
                <a:gd name="T1" fmla="*/ 61 h 81"/>
                <a:gd name="T2" fmla="*/ 107 w 107"/>
                <a:gd name="T3" fmla="*/ 81 h 81"/>
                <a:gd name="T4" fmla="*/ 0 w 107"/>
                <a:gd name="T5" fmla="*/ 19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9"/>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97" name="Freeform 927"/>
            <p:cNvSpPr/>
            <p:nvPr/>
          </p:nvSpPr>
          <p:spPr bwMode="auto">
            <a:xfrm>
              <a:off x="5153026" y="4629151"/>
              <a:ext cx="169863" cy="119063"/>
            </a:xfrm>
            <a:custGeom>
              <a:avLst/>
              <a:gdLst>
                <a:gd name="T0" fmla="*/ 22 w 107"/>
                <a:gd name="T1" fmla="*/ 14 h 75"/>
                <a:gd name="T2" fmla="*/ 22 w 107"/>
                <a:gd name="T3" fmla="*/ 0 h 75"/>
                <a:gd name="T4" fmla="*/ 11 w 107"/>
                <a:gd name="T5" fmla="*/ 7 h 75"/>
                <a:gd name="T6" fmla="*/ 0 w 107"/>
                <a:gd name="T7" fmla="*/ 14 h 75"/>
                <a:gd name="T8" fmla="*/ 107 w 107"/>
                <a:gd name="T9" fmla="*/ 75 h 75"/>
                <a:gd name="T10" fmla="*/ 107 w 107"/>
                <a:gd name="T11" fmla="*/ 63 h 75"/>
                <a:gd name="T12" fmla="*/ 22 w 107"/>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4"/>
                  </a:moveTo>
                  <a:lnTo>
                    <a:pt x="22" y="0"/>
                  </a:lnTo>
                  <a:lnTo>
                    <a:pt x="11" y="7"/>
                  </a:lnTo>
                  <a:lnTo>
                    <a:pt x="0" y="14"/>
                  </a:lnTo>
                  <a:lnTo>
                    <a:pt x="107" y="75"/>
                  </a:lnTo>
                  <a:lnTo>
                    <a:pt x="107" y="63"/>
                  </a:lnTo>
                  <a:lnTo>
                    <a:pt x="22" y="14"/>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98" name="Freeform 928"/>
            <p:cNvSpPr/>
            <p:nvPr/>
          </p:nvSpPr>
          <p:spPr bwMode="auto">
            <a:xfrm>
              <a:off x="5322889" y="46291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3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3"/>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299" name="Freeform 929"/>
            <p:cNvSpPr/>
            <p:nvPr/>
          </p:nvSpPr>
          <p:spPr bwMode="auto">
            <a:xfrm>
              <a:off x="5322889" y="4727576"/>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0" name="Freeform 930"/>
            <p:cNvSpPr/>
            <p:nvPr/>
          </p:nvSpPr>
          <p:spPr bwMode="auto">
            <a:xfrm>
              <a:off x="5153026" y="4727576"/>
              <a:ext cx="169863" cy="128588"/>
            </a:xfrm>
            <a:custGeom>
              <a:avLst/>
              <a:gdLst>
                <a:gd name="T0" fmla="*/ 107 w 107"/>
                <a:gd name="T1" fmla="*/ 61 h 81"/>
                <a:gd name="T2" fmla="*/ 107 w 107"/>
                <a:gd name="T3" fmla="*/ 81 h 81"/>
                <a:gd name="T4" fmla="*/ 0 w 107"/>
                <a:gd name="T5" fmla="*/ 18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8"/>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01" name="Freeform 931"/>
            <p:cNvSpPr/>
            <p:nvPr/>
          </p:nvSpPr>
          <p:spPr bwMode="auto">
            <a:xfrm>
              <a:off x="5153026" y="4705351"/>
              <a:ext cx="169863" cy="119063"/>
            </a:xfrm>
            <a:custGeom>
              <a:avLst/>
              <a:gdLst>
                <a:gd name="T0" fmla="*/ 22 w 107"/>
                <a:gd name="T1" fmla="*/ 13 h 75"/>
                <a:gd name="T2" fmla="*/ 22 w 107"/>
                <a:gd name="T3" fmla="*/ 0 h 75"/>
                <a:gd name="T4" fmla="*/ 11 w 107"/>
                <a:gd name="T5" fmla="*/ 7 h 75"/>
                <a:gd name="T6" fmla="*/ 0 w 107"/>
                <a:gd name="T7" fmla="*/ 14 h 75"/>
                <a:gd name="T8" fmla="*/ 107 w 107"/>
                <a:gd name="T9" fmla="*/ 75 h 75"/>
                <a:gd name="T10" fmla="*/ 107 w 107"/>
                <a:gd name="T11" fmla="*/ 62 h 75"/>
                <a:gd name="T12" fmla="*/ 22 w 107"/>
                <a:gd name="T13" fmla="*/ 13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3"/>
                  </a:moveTo>
                  <a:lnTo>
                    <a:pt x="22" y="0"/>
                  </a:lnTo>
                  <a:lnTo>
                    <a:pt x="11" y="7"/>
                  </a:lnTo>
                  <a:lnTo>
                    <a:pt x="0" y="14"/>
                  </a:lnTo>
                  <a:lnTo>
                    <a:pt x="107" y="75"/>
                  </a:lnTo>
                  <a:lnTo>
                    <a:pt x="107" y="62"/>
                  </a:lnTo>
                  <a:lnTo>
                    <a:pt x="22" y="13"/>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02" name="Freeform 932"/>
            <p:cNvSpPr/>
            <p:nvPr/>
          </p:nvSpPr>
          <p:spPr bwMode="auto">
            <a:xfrm>
              <a:off x="5322889" y="47053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2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2"/>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303" name="Freeform 933"/>
            <p:cNvSpPr/>
            <p:nvPr/>
          </p:nvSpPr>
          <p:spPr bwMode="auto">
            <a:xfrm>
              <a:off x="5534092" y="4878388"/>
              <a:ext cx="49213" cy="136525"/>
            </a:xfrm>
            <a:custGeom>
              <a:avLst/>
              <a:gdLst>
                <a:gd name="T0" fmla="*/ 0 w 31"/>
                <a:gd name="T1" fmla="*/ 0 h 86"/>
                <a:gd name="T2" fmla="*/ 0 w 31"/>
                <a:gd name="T3" fmla="*/ 86 h 86"/>
                <a:gd name="T4" fmla="*/ 31 w 31"/>
                <a:gd name="T5" fmla="*/ 69 h 86"/>
                <a:gd name="T6" fmla="*/ 0 w 31"/>
                <a:gd name="T7" fmla="*/ 0 h 86"/>
              </a:gdLst>
              <a:ahLst/>
              <a:cxnLst>
                <a:cxn ang="0">
                  <a:pos x="T0" y="T1"/>
                </a:cxn>
                <a:cxn ang="0">
                  <a:pos x="T2" y="T3"/>
                </a:cxn>
                <a:cxn ang="0">
                  <a:pos x="T4" y="T5"/>
                </a:cxn>
                <a:cxn ang="0">
                  <a:pos x="T6" y="T7"/>
                </a:cxn>
              </a:cxnLst>
              <a:rect l="0" t="0" r="r" b="b"/>
              <a:pathLst>
                <a:path w="31" h="86">
                  <a:moveTo>
                    <a:pt x="0" y="0"/>
                  </a:moveTo>
                  <a:lnTo>
                    <a:pt x="0" y="86"/>
                  </a:lnTo>
                  <a:lnTo>
                    <a:pt x="31" y="6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04" name="Freeform 934"/>
            <p:cNvSpPr/>
            <p:nvPr/>
          </p:nvSpPr>
          <p:spPr bwMode="auto">
            <a:xfrm>
              <a:off x="5484880" y="4878388"/>
              <a:ext cx="49213" cy="136525"/>
            </a:xfrm>
            <a:custGeom>
              <a:avLst/>
              <a:gdLst>
                <a:gd name="T0" fmla="*/ 31 w 31"/>
                <a:gd name="T1" fmla="*/ 0 h 86"/>
                <a:gd name="T2" fmla="*/ 31 w 31"/>
                <a:gd name="T3" fmla="*/ 86 h 86"/>
                <a:gd name="T4" fmla="*/ 0 w 31"/>
                <a:gd name="T5" fmla="*/ 69 h 86"/>
                <a:gd name="T6" fmla="*/ 31 w 31"/>
                <a:gd name="T7" fmla="*/ 0 h 86"/>
              </a:gdLst>
              <a:ahLst/>
              <a:cxnLst>
                <a:cxn ang="0">
                  <a:pos x="T0" y="T1"/>
                </a:cxn>
                <a:cxn ang="0">
                  <a:pos x="T2" y="T3"/>
                </a:cxn>
                <a:cxn ang="0">
                  <a:pos x="T4" y="T5"/>
                </a:cxn>
                <a:cxn ang="0">
                  <a:pos x="T6" y="T7"/>
                </a:cxn>
              </a:cxnLst>
              <a:rect l="0" t="0" r="r" b="b"/>
              <a:pathLst>
                <a:path w="31" h="86">
                  <a:moveTo>
                    <a:pt x="31" y="0"/>
                  </a:moveTo>
                  <a:lnTo>
                    <a:pt x="31" y="86"/>
                  </a:lnTo>
                  <a:lnTo>
                    <a:pt x="0" y="69"/>
                  </a:lnTo>
                  <a:lnTo>
                    <a:pt x="31"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305" name="Freeform 939"/>
            <p:cNvSpPr/>
            <p:nvPr/>
          </p:nvSpPr>
          <p:spPr bwMode="auto">
            <a:xfrm>
              <a:off x="5051426" y="4410076"/>
              <a:ext cx="236538" cy="193675"/>
            </a:xfrm>
            <a:custGeom>
              <a:avLst/>
              <a:gdLst>
                <a:gd name="T0" fmla="*/ 149 w 149"/>
                <a:gd name="T1" fmla="*/ 0 h 122"/>
                <a:gd name="T2" fmla="*/ 148 w 149"/>
                <a:gd name="T3" fmla="*/ 35 h 122"/>
                <a:gd name="T4" fmla="*/ 0 w 149"/>
                <a:gd name="T5" fmla="*/ 122 h 122"/>
                <a:gd name="T6" fmla="*/ 0 w 149"/>
                <a:gd name="T7" fmla="*/ 87 h 122"/>
                <a:gd name="T8" fmla="*/ 149 w 149"/>
                <a:gd name="T9" fmla="*/ 0 h 122"/>
              </a:gdLst>
              <a:ahLst/>
              <a:cxnLst>
                <a:cxn ang="0">
                  <a:pos x="T0" y="T1"/>
                </a:cxn>
                <a:cxn ang="0">
                  <a:pos x="T2" y="T3"/>
                </a:cxn>
                <a:cxn ang="0">
                  <a:pos x="T4" y="T5"/>
                </a:cxn>
                <a:cxn ang="0">
                  <a:pos x="T6" y="T7"/>
                </a:cxn>
                <a:cxn ang="0">
                  <a:pos x="T8" y="T9"/>
                </a:cxn>
              </a:cxnLst>
              <a:rect l="0" t="0" r="r" b="b"/>
              <a:pathLst>
                <a:path w="149" h="122">
                  <a:moveTo>
                    <a:pt x="149" y="0"/>
                  </a:moveTo>
                  <a:lnTo>
                    <a:pt x="148" y="35"/>
                  </a:lnTo>
                  <a:lnTo>
                    <a:pt x="0" y="122"/>
                  </a:lnTo>
                  <a:lnTo>
                    <a:pt x="0" y="87"/>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6" name="Freeform 940"/>
            <p:cNvSpPr/>
            <p:nvPr/>
          </p:nvSpPr>
          <p:spPr bwMode="auto">
            <a:xfrm>
              <a:off x="4884739" y="4452938"/>
              <a:ext cx="166688" cy="150813"/>
            </a:xfrm>
            <a:custGeom>
              <a:avLst/>
              <a:gdLst>
                <a:gd name="T0" fmla="*/ 105 w 105"/>
                <a:gd name="T1" fmla="*/ 60 h 95"/>
                <a:gd name="T2" fmla="*/ 105 w 105"/>
                <a:gd name="T3" fmla="*/ 95 h 95"/>
                <a:gd name="T4" fmla="*/ 0 w 105"/>
                <a:gd name="T5" fmla="*/ 34 h 95"/>
                <a:gd name="T6" fmla="*/ 1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5" y="95"/>
                  </a:lnTo>
                  <a:lnTo>
                    <a:pt x="0" y="34"/>
                  </a:lnTo>
                  <a:lnTo>
                    <a:pt x="1"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7" name="Freeform 941"/>
            <p:cNvSpPr/>
            <p:nvPr/>
          </p:nvSpPr>
          <p:spPr bwMode="auto">
            <a:xfrm>
              <a:off x="4886326" y="4314826"/>
              <a:ext cx="401638" cy="233363"/>
            </a:xfrm>
            <a:custGeom>
              <a:avLst/>
              <a:gdLst>
                <a:gd name="T0" fmla="*/ 253 w 253"/>
                <a:gd name="T1" fmla="*/ 60 h 147"/>
                <a:gd name="T2" fmla="*/ 104 w 253"/>
                <a:gd name="T3" fmla="*/ 147 h 147"/>
                <a:gd name="T4" fmla="*/ 0 w 253"/>
                <a:gd name="T5" fmla="*/ 87 h 147"/>
                <a:gd name="T6" fmla="*/ 148 w 253"/>
                <a:gd name="T7" fmla="*/ 0 h 147"/>
                <a:gd name="T8" fmla="*/ 253 w 253"/>
                <a:gd name="T9" fmla="*/ 60 h 147"/>
              </a:gdLst>
              <a:ahLst/>
              <a:cxnLst>
                <a:cxn ang="0">
                  <a:pos x="T0" y="T1"/>
                </a:cxn>
                <a:cxn ang="0">
                  <a:pos x="T2" y="T3"/>
                </a:cxn>
                <a:cxn ang="0">
                  <a:pos x="T4" y="T5"/>
                </a:cxn>
                <a:cxn ang="0">
                  <a:pos x="T6" y="T7"/>
                </a:cxn>
                <a:cxn ang="0">
                  <a:pos x="T8" y="T9"/>
                </a:cxn>
              </a:cxnLst>
              <a:rect l="0" t="0" r="r" b="b"/>
              <a:pathLst>
                <a:path w="253" h="147">
                  <a:moveTo>
                    <a:pt x="253" y="60"/>
                  </a:moveTo>
                  <a:lnTo>
                    <a:pt x="104" y="147"/>
                  </a:lnTo>
                  <a:lnTo>
                    <a:pt x="0" y="87"/>
                  </a:lnTo>
                  <a:lnTo>
                    <a:pt x="148" y="0"/>
                  </a:lnTo>
                  <a:lnTo>
                    <a:pt x="253"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08" name="Freeform 942"/>
            <p:cNvSpPr/>
            <p:nvPr/>
          </p:nvSpPr>
          <p:spPr bwMode="auto">
            <a:xfrm>
              <a:off x="5057776" y="4244976"/>
              <a:ext cx="187325" cy="284163"/>
            </a:xfrm>
            <a:custGeom>
              <a:avLst/>
              <a:gdLst>
                <a:gd name="T0" fmla="*/ 118 w 118"/>
                <a:gd name="T1" fmla="*/ 0 h 179"/>
                <a:gd name="T2" fmla="*/ 118 w 118"/>
                <a:gd name="T3" fmla="*/ 111 h 179"/>
                <a:gd name="T4" fmla="*/ 0 w 118"/>
                <a:gd name="T5" fmla="*/ 179 h 179"/>
                <a:gd name="T6" fmla="*/ 0 w 118"/>
                <a:gd name="T7" fmla="*/ 70 h 179"/>
                <a:gd name="T8" fmla="*/ 118 w 118"/>
                <a:gd name="T9" fmla="*/ 0 h 179"/>
              </a:gdLst>
              <a:ahLst/>
              <a:cxnLst>
                <a:cxn ang="0">
                  <a:pos x="T0" y="T1"/>
                </a:cxn>
                <a:cxn ang="0">
                  <a:pos x="T2" y="T3"/>
                </a:cxn>
                <a:cxn ang="0">
                  <a:pos x="T4" y="T5"/>
                </a:cxn>
                <a:cxn ang="0">
                  <a:pos x="T6" y="T7"/>
                </a:cxn>
                <a:cxn ang="0">
                  <a:pos x="T8" y="T9"/>
                </a:cxn>
              </a:cxnLst>
              <a:rect l="0" t="0" r="r" b="b"/>
              <a:pathLst>
                <a:path w="118" h="179">
                  <a:moveTo>
                    <a:pt x="118" y="0"/>
                  </a:moveTo>
                  <a:lnTo>
                    <a:pt x="118" y="111"/>
                  </a:lnTo>
                  <a:lnTo>
                    <a:pt x="0" y="179"/>
                  </a:lnTo>
                  <a:lnTo>
                    <a:pt x="0" y="70"/>
                  </a:lnTo>
                  <a:lnTo>
                    <a:pt x="118"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9" name="Freeform 943"/>
            <p:cNvSpPr/>
            <p:nvPr/>
          </p:nvSpPr>
          <p:spPr bwMode="auto">
            <a:xfrm>
              <a:off x="4926014" y="4279901"/>
              <a:ext cx="131763" cy="249238"/>
            </a:xfrm>
            <a:custGeom>
              <a:avLst/>
              <a:gdLst>
                <a:gd name="T0" fmla="*/ 83 w 83"/>
                <a:gd name="T1" fmla="*/ 48 h 157"/>
                <a:gd name="T2" fmla="*/ 83 w 83"/>
                <a:gd name="T3" fmla="*/ 157 h 157"/>
                <a:gd name="T4" fmla="*/ 0 w 83"/>
                <a:gd name="T5" fmla="*/ 109 h 157"/>
                <a:gd name="T6" fmla="*/ 1 w 83"/>
                <a:gd name="T7" fmla="*/ 0 h 157"/>
                <a:gd name="T8" fmla="*/ 83 w 83"/>
                <a:gd name="T9" fmla="*/ 48 h 157"/>
              </a:gdLst>
              <a:ahLst/>
              <a:cxnLst>
                <a:cxn ang="0">
                  <a:pos x="T0" y="T1"/>
                </a:cxn>
                <a:cxn ang="0">
                  <a:pos x="T2" y="T3"/>
                </a:cxn>
                <a:cxn ang="0">
                  <a:pos x="T4" y="T5"/>
                </a:cxn>
                <a:cxn ang="0">
                  <a:pos x="T6" y="T7"/>
                </a:cxn>
                <a:cxn ang="0">
                  <a:pos x="T8" y="T9"/>
                </a:cxn>
              </a:cxnLst>
              <a:rect l="0" t="0" r="r" b="b"/>
              <a:pathLst>
                <a:path w="83" h="157">
                  <a:moveTo>
                    <a:pt x="83" y="48"/>
                  </a:moveTo>
                  <a:lnTo>
                    <a:pt x="83" y="157"/>
                  </a:lnTo>
                  <a:lnTo>
                    <a:pt x="0" y="109"/>
                  </a:lnTo>
                  <a:lnTo>
                    <a:pt x="1"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0" name="Freeform 944"/>
            <p:cNvSpPr/>
            <p:nvPr/>
          </p:nvSpPr>
          <p:spPr bwMode="auto">
            <a:xfrm>
              <a:off x="4927601" y="4170363"/>
              <a:ext cx="317500" cy="185738"/>
            </a:xfrm>
            <a:custGeom>
              <a:avLst/>
              <a:gdLst>
                <a:gd name="T0" fmla="*/ 200 w 200"/>
                <a:gd name="T1" fmla="*/ 47 h 117"/>
                <a:gd name="T2" fmla="*/ 82 w 200"/>
                <a:gd name="T3" fmla="*/ 117 h 117"/>
                <a:gd name="T4" fmla="*/ 0 w 200"/>
                <a:gd name="T5" fmla="*/ 69 h 117"/>
                <a:gd name="T6" fmla="*/ 118 w 200"/>
                <a:gd name="T7" fmla="*/ 0 h 117"/>
                <a:gd name="T8" fmla="*/ 200 w 200"/>
                <a:gd name="T9" fmla="*/ 47 h 117"/>
              </a:gdLst>
              <a:ahLst/>
              <a:cxnLst>
                <a:cxn ang="0">
                  <a:pos x="T0" y="T1"/>
                </a:cxn>
                <a:cxn ang="0">
                  <a:pos x="T2" y="T3"/>
                </a:cxn>
                <a:cxn ang="0">
                  <a:pos x="T4" y="T5"/>
                </a:cxn>
                <a:cxn ang="0">
                  <a:pos x="T6" y="T7"/>
                </a:cxn>
                <a:cxn ang="0">
                  <a:pos x="T8" y="T9"/>
                </a:cxn>
              </a:cxnLst>
              <a:rect l="0" t="0" r="r" b="b"/>
              <a:pathLst>
                <a:path w="200" h="117">
                  <a:moveTo>
                    <a:pt x="200" y="47"/>
                  </a:moveTo>
                  <a:lnTo>
                    <a:pt x="82" y="117"/>
                  </a:lnTo>
                  <a:lnTo>
                    <a:pt x="0" y="69"/>
                  </a:lnTo>
                  <a:lnTo>
                    <a:pt x="118" y="0"/>
                  </a:lnTo>
                  <a:lnTo>
                    <a:pt x="200" y="47"/>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11" name="Freeform 945"/>
            <p:cNvSpPr/>
            <p:nvPr/>
          </p:nvSpPr>
          <p:spPr bwMode="auto">
            <a:xfrm>
              <a:off x="5140326" y="4211638"/>
              <a:ext cx="53975" cy="63500"/>
            </a:xfrm>
            <a:custGeom>
              <a:avLst/>
              <a:gdLst>
                <a:gd name="T0" fmla="*/ 34 w 34"/>
                <a:gd name="T1" fmla="*/ 0 h 40"/>
                <a:gd name="T2" fmla="*/ 34 w 34"/>
                <a:gd name="T3" fmla="*/ 21 h 40"/>
                <a:gd name="T4" fmla="*/ 0 w 34"/>
                <a:gd name="T5" fmla="*/ 40 h 40"/>
                <a:gd name="T6" fmla="*/ 0 w 34"/>
                <a:gd name="T7" fmla="*/ 20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1"/>
                  </a:lnTo>
                  <a:lnTo>
                    <a:pt x="0" y="40"/>
                  </a:lnTo>
                  <a:lnTo>
                    <a:pt x="0" y="20"/>
                  </a:lnTo>
                  <a:lnTo>
                    <a:pt x="34"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12" name="Freeform 946"/>
            <p:cNvSpPr/>
            <p:nvPr/>
          </p:nvSpPr>
          <p:spPr bwMode="auto">
            <a:xfrm>
              <a:off x="5083176" y="4210051"/>
              <a:ext cx="57150" cy="65088"/>
            </a:xfrm>
            <a:custGeom>
              <a:avLst/>
              <a:gdLst>
                <a:gd name="T0" fmla="*/ 36 w 36"/>
                <a:gd name="T1" fmla="*/ 21 h 41"/>
                <a:gd name="T2" fmla="*/ 36 w 36"/>
                <a:gd name="T3" fmla="*/ 41 h 41"/>
                <a:gd name="T4" fmla="*/ 0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2"/>
                  </a:lnTo>
                  <a:lnTo>
                    <a:pt x="0" y="0"/>
                  </a:lnTo>
                  <a:lnTo>
                    <a:pt x="36" y="21"/>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13" name="Freeform 947"/>
            <p:cNvSpPr/>
            <p:nvPr/>
          </p:nvSpPr>
          <p:spPr bwMode="auto">
            <a:xfrm>
              <a:off x="5083176" y="4179888"/>
              <a:ext cx="111125" cy="63500"/>
            </a:xfrm>
            <a:custGeom>
              <a:avLst/>
              <a:gdLst>
                <a:gd name="T0" fmla="*/ 70 w 70"/>
                <a:gd name="T1" fmla="*/ 20 h 40"/>
                <a:gd name="T2" fmla="*/ 36 w 70"/>
                <a:gd name="T3" fmla="*/ 40 h 40"/>
                <a:gd name="T4" fmla="*/ 0 w 70"/>
                <a:gd name="T5" fmla="*/ 20 h 40"/>
                <a:gd name="T6" fmla="*/ 36 w 70"/>
                <a:gd name="T7" fmla="*/ 0 h 40"/>
                <a:gd name="T8" fmla="*/ 70 w 70"/>
                <a:gd name="T9" fmla="*/ 20 h 40"/>
              </a:gdLst>
              <a:ahLst/>
              <a:cxnLst>
                <a:cxn ang="0">
                  <a:pos x="T0" y="T1"/>
                </a:cxn>
                <a:cxn ang="0">
                  <a:pos x="T2" y="T3"/>
                </a:cxn>
                <a:cxn ang="0">
                  <a:pos x="T4" y="T5"/>
                </a:cxn>
                <a:cxn ang="0">
                  <a:pos x="T6" y="T7"/>
                </a:cxn>
                <a:cxn ang="0">
                  <a:pos x="T8" y="T9"/>
                </a:cxn>
              </a:cxnLst>
              <a:rect l="0" t="0" r="r" b="b"/>
              <a:pathLst>
                <a:path w="70" h="40">
                  <a:moveTo>
                    <a:pt x="70" y="20"/>
                  </a:moveTo>
                  <a:lnTo>
                    <a:pt x="36" y="40"/>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314" name="Freeform 950"/>
            <p:cNvSpPr/>
            <p:nvPr/>
          </p:nvSpPr>
          <p:spPr bwMode="auto">
            <a:xfrm>
              <a:off x="5905189" y="4872039"/>
              <a:ext cx="73025" cy="198438"/>
            </a:xfrm>
            <a:custGeom>
              <a:avLst/>
              <a:gdLst>
                <a:gd name="T0" fmla="*/ 0 w 46"/>
                <a:gd name="T1" fmla="*/ 0 h 125"/>
                <a:gd name="T2" fmla="*/ 0 w 46"/>
                <a:gd name="T3" fmla="*/ 125 h 125"/>
                <a:gd name="T4" fmla="*/ 46 w 46"/>
                <a:gd name="T5" fmla="*/ 99 h 125"/>
                <a:gd name="T6" fmla="*/ 0 w 46"/>
                <a:gd name="T7" fmla="*/ 0 h 125"/>
              </a:gdLst>
              <a:ahLst/>
              <a:cxnLst>
                <a:cxn ang="0">
                  <a:pos x="T0" y="T1"/>
                </a:cxn>
                <a:cxn ang="0">
                  <a:pos x="T2" y="T3"/>
                </a:cxn>
                <a:cxn ang="0">
                  <a:pos x="T4" y="T5"/>
                </a:cxn>
                <a:cxn ang="0">
                  <a:pos x="T6" y="T7"/>
                </a:cxn>
              </a:cxnLst>
              <a:rect l="0" t="0" r="r" b="b"/>
              <a:pathLst>
                <a:path w="46" h="125">
                  <a:moveTo>
                    <a:pt x="0" y="0"/>
                  </a:moveTo>
                  <a:lnTo>
                    <a:pt x="0" y="125"/>
                  </a:lnTo>
                  <a:lnTo>
                    <a:pt x="46" y="9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15" name="Freeform 951"/>
            <p:cNvSpPr/>
            <p:nvPr/>
          </p:nvSpPr>
          <p:spPr bwMode="auto">
            <a:xfrm>
              <a:off x="5833751" y="4872039"/>
              <a:ext cx="71438" cy="198438"/>
            </a:xfrm>
            <a:custGeom>
              <a:avLst/>
              <a:gdLst>
                <a:gd name="T0" fmla="*/ 45 w 45"/>
                <a:gd name="T1" fmla="*/ 0 h 125"/>
                <a:gd name="T2" fmla="*/ 45 w 45"/>
                <a:gd name="T3" fmla="*/ 125 h 125"/>
                <a:gd name="T4" fmla="*/ 0 w 45"/>
                <a:gd name="T5" fmla="*/ 99 h 125"/>
                <a:gd name="T6" fmla="*/ 45 w 45"/>
                <a:gd name="T7" fmla="*/ 0 h 125"/>
              </a:gdLst>
              <a:ahLst/>
              <a:cxnLst>
                <a:cxn ang="0">
                  <a:pos x="T0" y="T1"/>
                </a:cxn>
                <a:cxn ang="0">
                  <a:pos x="T2" y="T3"/>
                </a:cxn>
                <a:cxn ang="0">
                  <a:pos x="T4" y="T5"/>
                </a:cxn>
                <a:cxn ang="0">
                  <a:pos x="T6" y="T7"/>
                </a:cxn>
              </a:cxnLst>
              <a:rect l="0" t="0" r="r" b="b"/>
              <a:pathLst>
                <a:path w="45" h="125">
                  <a:moveTo>
                    <a:pt x="45" y="0"/>
                  </a:moveTo>
                  <a:lnTo>
                    <a:pt x="45" y="125"/>
                  </a:lnTo>
                  <a:lnTo>
                    <a:pt x="0" y="99"/>
                  </a:lnTo>
                  <a:lnTo>
                    <a:pt x="45"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316" name="任意多边形: 形状 315"/>
            <p:cNvSpPr>
              <a:spLocks noChangeArrowheads="1"/>
            </p:cNvSpPr>
            <p:nvPr/>
          </p:nvSpPr>
          <p:spPr bwMode="auto">
            <a:xfrm>
              <a:off x="5857876" y="649968"/>
              <a:ext cx="1025525" cy="715283"/>
            </a:xfrm>
            <a:custGeom>
              <a:avLst/>
              <a:gdLst>
                <a:gd name="connsiteX0" fmla="*/ 508794 w 1025525"/>
                <a:gd name="connsiteY0" fmla="*/ 283483 h 715283"/>
                <a:gd name="connsiteX1" fmla="*/ 582613 w 1025525"/>
                <a:gd name="connsiteY1" fmla="*/ 357302 h 715283"/>
                <a:gd name="connsiteX2" fmla="*/ 508794 w 1025525"/>
                <a:gd name="connsiteY2" fmla="*/ 431121 h 715283"/>
                <a:gd name="connsiteX3" fmla="*/ 434975 w 1025525"/>
                <a:gd name="connsiteY3" fmla="*/ 357302 h 715283"/>
                <a:gd name="connsiteX4" fmla="*/ 508794 w 1025525"/>
                <a:gd name="connsiteY4" fmla="*/ 283483 h 715283"/>
                <a:gd name="connsiteX5" fmla="*/ 660102 w 1025525"/>
                <a:gd name="connsiteY5" fmla="*/ 208179 h 715283"/>
                <a:gd name="connsiteX6" fmla="*/ 765176 w 1025525"/>
                <a:gd name="connsiteY6" fmla="*/ 356732 h 715283"/>
                <a:gd name="connsiteX7" fmla="*/ 660102 w 1025525"/>
                <a:gd name="connsiteY7" fmla="*/ 507096 h 715283"/>
                <a:gd name="connsiteX8" fmla="*/ 649232 w 1025525"/>
                <a:gd name="connsiteY8" fmla="*/ 508908 h 715283"/>
                <a:gd name="connsiteX9" fmla="*/ 618435 w 1025525"/>
                <a:gd name="connsiteY9" fmla="*/ 487169 h 715283"/>
                <a:gd name="connsiteX10" fmla="*/ 638363 w 1025525"/>
                <a:gd name="connsiteY10" fmla="*/ 445501 h 715283"/>
                <a:gd name="connsiteX11" fmla="*/ 699958 w 1025525"/>
                <a:gd name="connsiteY11" fmla="*/ 356732 h 715283"/>
                <a:gd name="connsiteX12" fmla="*/ 638363 w 1025525"/>
                <a:gd name="connsiteY12" fmla="*/ 269774 h 715283"/>
                <a:gd name="connsiteX13" fmla="*/ 618435 w 1025525"/>
                <a:gd name="connsiteY13" fmla="*/ 228107 h 715283"/>
                <a:gd name="connsiteX14" fmla="*/ 660102 w 1025525"/>
                <a:gd name="connsiteY14" fmla="*/ 208179 h 715283"/>
                <a:gd name="connsiteX15" fmla="*/ 365578 w 1025525"/>
                <a:gd name="connsiteY15" fmla="*/ 208179 h 715283"/>
                <a:gd name="connsiteX16" fmla="*/ 407307 w 1025525"/>
                <a:gd name="connsiteY16" fmla="*/ 228107 h 715283"/>
                <a:gd name="connsiteX17" fmla="*/ 387350 w 1025525"/>
                <a:gd name="connsiteY17" fmla="*/ 269774 h 715283"/>
                <a:gd name="connsiteX18" fmla="*/ 325664 w 1025525"/>
                <a:gd name="connsiteY18" fmla="*/ 356732 h 715283"/>
                <a:gd name="connsiteX19" fmla="*/ 387350 w 1025525"/>
                <a:gd name="connsiteY19" fmla="*/ 445501 h 715283"/>
                <a:gd name="connsiteX20" fmla="*/ 407307 w 1025525"/>
                <a:gd name="connsiteY20" fmla="*/ 487169 h 715283"/>
                <a:gd name="connsiteX21" fmla="*/ 376464 w 1025525"/>
                <a:gd name="connsiteY21" fmla="*/ 508908 h 715283"/>
                <a:gd name="connsiteX22" fmla="*/ 365578 w 1025525"/>
                <a:gd name="connsiteY22" fmla="*/ 507096 h 715283"/>
                <a:gd name="connsiteX23" fmla="*/ 260350 w 1025525"/>
                <a:gd name="connsiteY23" fmla="*/ 356732 h 715283"/>
                <a:gd name="connsiteX24" fmla="*/ 365578 w 1025525"/>
                <a:gd name="connsiteY24" fmla="*/ 208179 h 715283"/>
                <a:gd name="connsiteX25" fmla="*/ 736043 w 1025525"/>
                <a:gd name="connsiteY25" fmla="*/ 131760 h 715283"/>
                <a:gd name="connsiteX26" fmla="*/ 895350 w 1025525"/>
                <a:gd name="connsiteY26" fmla="*/ 356621 h 715283"/>
                <a:gd name="connsiteX27" fmla="*/ 736043 w 1025525"/>
                <a:gd name="connsiteY27" fmla="*/ 583295 h 715283"/>
                <a:gd name="connsiteX28" fmla="*/ 725181 w 1025525"/>
                <a:gd name="connsiteY28" fmla="*/ 585108 h 715283"/>
                <a:gd name="connsiteX29" fmla="*/ 694406 w 1025525"/>
                <a:gd name="connsiteY29" fmla="*/ 563347 h 715283"/>
                <a:gd name="connsiteX30" fmla="*/ 714320 w 1025525"/>
                <a:gd name="connsiteY30" fmla="*/ 521639 h 715283"/>
                <a:gd name="connsiteX31" fmla="*/ 830179 w 1025525"/>
                <a:gd name="connsiteY31" fmla="*/ 356621 h 715283"/>
                <a:gd name="connsiteX32" fmla="*/ 714320 w 1025525"/>
                <a:gd name="connsiteY32" fmla="*/ 193415 h 715283"/>
                <a:gd name="connsiteX33" fmla="*/ 694406 w 1025525"/>
                <a:gd name="connsiteY33" fmla="*/ 151707 h 715283"/>
                <a:gd name="connsiteX34" fmla="*/ 736043 w 1025525"/>
                <a:gd name="connsiteY34" fmla="*/ 131760 h 715283"/>
                <a:gd name="connsiteX35" fmla="*/ 287725 w 1025525"/>
                <a:gd name="connsiteY35" fmla="*/ 131760 h 715283"/>
                <a:gd name="connsiteX36" fmla="*/ 329317 w 1025525"/>
                <a:gd name="connsiteY36" fmla="*/ 151707 h 715283"/>
                <a:gd name="connsiteX37" fmla="*/ 309425 w 1025525"/>
                <a:gd name="connsiteY37" fmla="*/ 193415 h 715283"/>
                <a:gd name="connsiteX38" fmla="*/ 193689 w 1025525"/>
                <a:gd name="connsiteY38" fmla="*/ 356621 h 715283"/>
                <a:gd name="connsiteX39" fmla="*/ 309425 w 1025525"/>
                <a:gd name="connsiteY39" fmla="*/ 521639 h 715283"/>
                <a:gd name="connsiteX40" fmla="*/ 329317 w 1025525"/>
                <a:gd name="connsiteY40" fmla="*/ 563347 h 715283"/>
                <a:gd name="connsiteX41" fmla="*/ 298575 w 1025525"/>
                <a:gd name="connsiteY41" fmla="*/ 585108 h 715283"/>
                <a:gd name="connsiteX42" fmla="*/ 287725 w 1025525"/>
                <a:gd name="connsiteY42" fmla="*/ 583295 h 715283"/>
                <a:gd name="connsiteX43" fmla="*/ 128588 w 1025525"/>
                <a:gd name="connsiteY43" fmla="*/ 356621 h 715283"/>
                <a:gd name="connsiteX44" fmla="*/ 287725 w 1025525"/>
                <a:gd name="connsiteY44" fmla="*/ 131760 h 715283"/>
                <a:gd name="connsiteX45" fmla="*/ 774104 w 1025525"/>
                <a:gd name="connsiteY45" fmla="*/ 1579 h 715283"/>
                <a:gd name="connsiteX46" fmla="*/ 1025525 w 1025525"/>
                <a:gd name="connsiteY46" fmla="*/ 356620 h 715283"/>
                <a:gd name="connsiteX47" fmla="*/ 774104 w 1025525"/>
                <a:gd name="connsiteY47" fmla="*/ 713472 h 715283"/>
                <a:gd name="connsiteX48" fmla="*/ 763251 w 1025525"/>
                <a:gd name="connsiteY48" fmla="*/ 715283 h 715283"/>
                <a:gd name="connsiteX49" fmla="*/ 732502 w 1025525"/>
                <a:gd name="connsiteY49" fmla="*/ 693546 h 715283"/>
                <a:gd name="connsiteX50" fmla="*/ 752398 w 1025525"/>
                <a:gd name="connsiteY50" fmla="*/ 651883 h 715283"/>
                <a:gd name="connsiteX51" fmla="*/ 960409 w 1025525"/>
                <a:gd name="connsiteY51" fmla="*/ 356620 h 715283"/>
                <a:gd name="connsiteX52" fmla="*/ 752398 w 1025525"/>
                <a:gd name="connsiteY52" fmla="*/ 63168 h 715283"/>
                <a:gd name="connsiteX53" fmla="*/ 732502 w 1025525"/>
                <a:gd name="connsiteY53" fmla="*/ 21505 h 715283"/>
                <a:gd name="connsiteX54" fmla="*/ 774104 w 1025525"/>
                <a:gd name="connsiteY54" fmla="*/ 1579 h 715283"/>
                <a:gd name="connsiteX55" fmla="*/ 249612 w 1025525"/>
                <a:gd name="connsiteY55" fmla="*/ 1579 h 715283"/>
                <a:gd name="connsiteX56" fmla="*/ 291215 w 1025525"/>
                <a:gd name="connsiteY56" fmla="*/ 21505 h 715283"/>
                <a:gd name="connsiteX57" fmla="*/ 271318 w 1025525"/>
                <a:gd name="connsiteY57" fmla="*/ 63168 h 715283"/>
                <a:gd name="connsiteX58" fmla="*/ 65116 w 1025525"/>
                <a:gd name="connsiteY58" fmla="*/ 356620 h 715283"/>
                <a:gd name="connsiteX59" fmla="*/ 271318 w 1025525"/>
                <a:gd name="connsiteY59" fmla="*/ 651883 h 715283"/>
                <a:gd name="connsiteX60" fmla="*/ 291215 w 1025525"/>
                <a:gd name="connsiteY60" fmla="*/ 693546 h 715283"/>
                <a:gd name="connsiteX61" fmla="*/ 260465 w 1025525"/>
                <a:gd name="connsiteY61" fmla="*/ 715283 h 715283"/>
                <a:gd name="connsiteX62" fmla="*/ 249612 w 1025525"/>
                <a:gd name="connsiteY62" fmla="*/ 713472 h 715283"/>
                <a:gd name="connsiteX63" fmla="*/ 0 w 1025525"/>
                <a:gd name="connsiteY63" fmla="*/ 356620 h 715283"/>
                <a:gd name="connsiteX64" fmla="*/ 249612 w 1025525"/>
                <a:gd name="connsiteY64" fmla="*/ 1579 h 71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25525" h="715283">
                  <a:moveTo>
                    <a:pt x="508794" y="283483"/>
                  </a:moveTo>
                  <a:cubicBezTo>
                    <a:pt x="549563" y="283483"/>
                    <a:pt x="582613" y="316533"/>
                    <a:pt x="582613" y="357302"/>
                  </a:cubicBezTo>
                  <a:cubicBezTo>
                    <a:pt x="582613" y="398071"/>
                    <a:pt x="549563" y="431121"/>
                    <a:pt x="508794" y="431121"/>
                  </a:cubicBezTo>
                  <a:cubicBezTo>
                    <a:pt x="468025" y="431121"/>
                    <a:pt x="434975" y="398071"/>
                    <a:pt x="434975" y="357302"/>
                  </a:cubicBezTo>
                  <a:cubicBezTo>
                    <a:pt x="434975" y="316533"/>
                    <a:pt x="468025" y="283483"/>
                    <a:pt x="508794" y="283483"/>
                  </a:cubicBezTo>
                  <a:close/>
                  <a:moveTo>
                    <a:pt x="660102" y="208179"/>
                  </a:moveTo>
                  <a:cubicBezTo>
                    <a:pt x="723509" y="229919"/>
                    <a:pt x="765176" y="289702"/>
                    <a:pt x="765176" y="356732"/>
                  </a:cubicBezTo>
                  <a:cubicBezTo>
                    <a:pt x="765176" y="425574"/>
                    <a:pt x="723509" y="485357"/>
                    <a:pt x="660102" y="507096"/>
                  </a:cubicBezTo>
                  <a:cubicBezTo>
                    <a:pt x="656479" y="508908"/>
                    <a:pt x="652856" y="508908"/>
                    <a:pt x="649232" y="508908"/>
                  </a:cubicBezTo>
                  <a:cubicBezTo>
                    <a:pt x="634739" y="508908"/>
                    <a:pt x="622058" y="501662"/>
                    <a:pt x="618435" y="487169"/>
                  </a:cubicBezTo>
                  <a:cubicBezTo>
                    <a:pt x="611188" y="470864"/>
                    <a:pt x="620246" y="452748"/>
                    <a:pt x="638363" y="445501"/>
                  </a:cubicBezTo>
                  <a:cubicBezTo>
                    <a:pt x="674595" y="432820"/>
                    <a:pt x="699958" y="396588"/>
                    <a:pt x="699958" y="356732"/>
                  </a:cubicBezTo>
                  <a:cubicBezTo>
                    <a:pt x="699958" y="318688"/>
                    <a:pt x="674595" y="282456"/>
                    <a:pt x="638363" y="269774"/>
                  </a:cubicBezTo>
                  <a:cubicBezTo>
                    <a:pt x="620246" y="262528"/>
                    <a:pt x="611188" y="244412"/>
                    <a:pt x="618435" y="228107"/>
                  </a:cubicBezTo>
                  <a:cubicBezTo>
                    <a:pt x="623870" y="209991"/>
                    <a:pt x="641986" y="200933"/>
                    <a:pt x="660102" y="208179"/>
                  </a:cubicBezTo>
                  <a:close/>
                  <a:moveTo>
                    <a:pt x="365578" y="208179"/>
                  </a:moveTo>
                  <a:cubicBezTo>
                    <a:pt x="381907" y="200933"/>
                    <a:pt x="401864" y="209991"/>
                    <a:pt x="407307" y="228107"/>
                  </a:cubicBezTo>
                  <a:cubicBezTo>
                    <a:pt x="412750" y="244412"/>
                    <a:pt x="403678" y="262528"/>
                    <a:pt x="387350" y="269774"/>
                  </a:cubicBezTo>
                  <a:cubicBezTo>
                    <a:pt x="351064" y="282456"/>
                    <a:pt x="325664" y="318688"/>
                    <a:pt x="325664" y="356732"/>
                  </a:cubicBezTo>
                  <a:cubicBezTo>
                    <a:pt x="325664" y="396588"/>
                    <a:pt x="351064" y="432820"/>
                    <a:pt x="387350" y="445501"/>
                  </a:cubicBezTo>
                  <a:cubicBezTo>
                    <a:pt x="403678" y="452748"/>
                    <a:pt x="412750" y="470864"/>
                    <a:pt x="407307" y="487169"/>
                  </a:cubicBezTo>
                  <a:cubicBezTo>
                    <a:pt x="401864" y="501662"/>
                    <a:pt x="389164" y="508908"/>
                    <a:pt x="376464" y="508908"/>
                  </a:cubicBezTo>
                  <a:cubicBezTo>
                    <a:pt x="372835" y="508908"/>
                    <a:pt x="369207" y="508908"/>
                    <a:pt x="365578" y="507096"/>
                  </a:cubicBezTo>
                  <a:cubicBezTo>
                    <a:pt x="302078" y="485357"/>
                    <a:pt x="260350" y="425574"/>
                    <a:pt x="260350" y="356732"/>
                  </a:cubicBezTo>
                  <a:cubicBezTo>
                    <a:pt x="260350" y="289702"/>
                    <a:pt x="302078" y="229919"/>
                    <a:pt x="365578" y="208179"/>
                  </a:cubicBezTo>
                  <a:close/>
                  <a:moveTo>
                    <a:pt x="736043" y="131760"/>
                  </a:moveTo>
                  <a:cubicBezTo>
                    <a:pt x="831989" y="166215"/>
                    <a:pt x="895350" y="256884"/>
                    <a:pt x="895350" y="356621"/>
                  </a:cubicBezTo>
                  <a:cubicBezTo>
                    <a:pt x="895350" y="458171"/>
                    <a:pt x="831989" y="548840"/>
                    <a:pt x="736043" y="583295"/>
                  </a:cubicBezTo>
                  <a:cubicBezTo>
                    <a:pt x="732423" y="585108"/>
                    <a:pt x="728802" y="585108"/>
                    <a:pt x="725181" y="585108"/>
                  </a:cubicBezTo>
                  <a:cubicBezTo>
                    <a:pt x="712509" y="585108"/>
                    <a:pt x="699837" y="577855"/>
                    <a:pt x="694406" y="563347"/>
                  </a:cubicBezTo>
                  <a:cubicBezTo>
                    <a:pt x="688975" y="547027"/>
                    <a:pt x="698027" y="528893"/>
                    <a:pt x="714320" y="521639"/>
                  </a:cubicBezTo>
                  <a:cubicBezTo>
                    <a:pt x="784922" y="498065"/>
                    <a:pt x="830179" y="430970"/>
                    <a:pt x="830179" y="356621"/>
                  </a:cubicBezTo>
                  <a:cubicBezTo>
                    <a:pt x="830179" y="284085"/>
                    <a:pt x="784922" y="216990"/>
                    <a:pt x="714320" y="193415"/>
                  </a:cubicBezTo>
                  <a:cubicBezTo>
                    <a:pt x="698027" y="186162"/>
                    <a:pt x="688975" y="168028"/>
                    <a:pt x="694406" y="151707"/>
                  </a:cubicBezTo>
                  <a:cubicBezTo>
                    <a:pt x="701647" y="133574"/>
                    <a:pt x="719750" y="126320"/>
                    <a:pt x="736043" y="131760"/>
                  </a:cubicBezTo>
                  <a:close/>
                  <a:moveTo>
                    <a:pt x="287725" y="131760"/>
                  </a:moveTo>
                  <a:cubicBezTo>
                    <a:pt x="305808" y="126320"/>
                    <a:pt x="323892" y="133574"/>
                    <a:pt x="329317" y="151707"/>
                  </a:cubicBezTo>
                  <a:cubicBezTo>
                    <a:pt x="336551" y="168028"/>
                    <a:pt x="327509" y="186162"/>
                    <a:pt x="309425" y="193415"/>
                  </a:cubicBezTo>
                  <a:cubicBezTo>
                    <a:pt x="240707" y="216990"/>
                    <a:pt x="193689" y="284085"/>
                    <a:pt x="193689" y="356621"/>
                  </a:cubicBezTo>
                  <a:cubicBezTo>
                    <a:pt x="193689" y="430970"/>
                    <a:pt x="240707" y="498065"/>
                    <a:pt x="309425" y="521639"/>
                  </a:cubicBezTo>
                  <a:cubicBezTo>
                    <a:pt x="327509" y="528893"/>
                    <a:pt x="336551" y="547027"/>
                    <a:pt x="329317" y="563347"/>
                  </a:cubicBezTo>
                  <a:cubicBezTo>
                    <a:pt x="325701" y="577855"/>
                    <a:pt x="313042" y="585108"/>
                    <a:pt x="298575" y="585108"/>
                  </a:cubicBezTo>
                  <a:cubicBezTo>
                    <a:pt x="294958" y="585108"/>
                    <a:pt x="291341" y="585108"/>
                    <a:pt x="287725" y="583295"/>
                  </a:cubicBezTo>
                  <a:cubicBezTo>
                    <a:pt x="193689" y="548840"/>
                    <a:pt x="128588" y="458171"/>
                    <a:pt x="128588" y="356621"/>
                  </a:cubicBezTo>
                  <a:cubicBezTo>
                    <a:pt x="128588" y="256884"/>
                    <a:pt x="193689" y="166215"/>
                    <a:pt x="287725" y="131760"/>
                  </a:cubicBezTo>
                  <a:close/>
                  <a:moveTo>
                    <a:pt x="774104" y="1579"/>
                  </a:moveTo>
                  <a:cubicBezTo>
                    <a:pt x="924233" y="55922"/>
                    <a:pt x="1025525" y="199025"/>
                    <a:pt x="1025525" y="356620"/>
                  </a:cubicBezTo>
                  <a:cubicBezTo>
                    <a:pt x="1025525" y="516026"/>
                    <a:pt x="924233" y="659129"/>
                    <a:pt x="774104" y="713472"/>
                  </a:cubicBezTo>
                  <a:cubicBezTo>
                    <a:pt x="770486" y="713472"/>
                    <a:pt x="766869" y="715283"/>
                    <a:pt x="763251" y="715283"/>
                  </a:cubicBezTo>
                  <a:cubicBezTo>
                    <a:pt x="750589" y="715283"/>
                    <a:pt x="737928" y="706226"/>
                    <a:pt x="732502" y="693546"/>
                  </a:cubicBezTo>
                  <a:cubicBezTo>
                    <a:pt x="727075" y="675432"/>
                    <a:pt x="736119" y="657317"/>
                    <a:pt x="752398" y="651883"/>
                  </a:cubicBezTo>
                  <a:cubicBezTo>
                    <a:pt x="877205" y="606597"/>
                    <a:pt x="960409" y="488854"/>
                    <a:pt x="960409" y="356620"/>
                  </a:cubicBezTo>
                  <a:cubicBezTo>
                    <a:pt x="960409" y="226197"/>
                    <a:pt x="877205" y="108454"/>
                    <a:pt x="752398" y="63168"/>
                  </a:cubicBezTo>
                  <a:cubicBezTo>
                    <a:pt x="736119" y="57734"/>
                    <a:pt x="727075" y="39619"/>
                    <a:pt x="732502" y="21505"/>
                  </a:cubicBezTo>
                  <a:cubicBezTo>
                    <a:pt x="739737" y="5202"/>
                    <a:pt x="757825" y="-3855"/>
                    <a:pt x="774104" y="1579"/>
                  </a:cubicBezTo>
                  <a:close/>
                  <a:moveTo>
                    <a:pt x="249612" y="1579"/>
                  </a:moveTo>
                  <a:cubicBezTo>
                    <a:pt x="267700" y="-3855"/>
                    <a:pt x="285788" y="5202"/>
                    <a:pt x="291215" y="21505"/>
                  </a:cubicBezTo>
                  <a:cubicBezTo>
                    <a:pt x="298450" y="39619"/>
                    <a:pt x="289406" y="57734"/>
                    <a:pt x="271318" y="63168"/>
                  </a:cubicBezTo>
                  <a:cubicBezTo>
                    <a:pt x="148320" y="108454"/>
                    <a:pt x="65116" y="226197"/>
                    <a:pt x="65116" y="356620"/>
                  </a:cubicBezTo>
                  <a:cubicBezTo>
                    <a:pt x="65116" y="488854"/>
                    <a:pt x="148320" y="606597"/>
                    <a:pt x="271318" y="651883"/>
                  </a:cubicBezTo>
                  <a:cubicBezTo>
                    <a:pt x="289406" y="657317"/>
                    <a:pt x="298450" y="675432"/>
                    <a:pt x="291215" y="693546"/>
                  </a:cubicBezTo>
                  <a:cubicBezTo>
                    <a:pt x="287597" y="706226"/>
                    <a:pt x="274936" y="715283"/>
                    <a:pt x="260465" y="715283"/>
                  </a:cubicBezTo>
                  <a:cubicBezTo>
                    <a:pt x="256848" y="715283"/>
                    <a:pt x="253230" y="713472"/>
                    <a:pt x="249612" y="713472"/>
                  </a:cubicBezTo>
                  <a:cubicBezTo>
                    <a:pt x="99483" y="659129"/>
                    <a:pt x="0" y="516026"/>
                    <a:pt x="0" y="356620"/>
                  </a:cubicBezTo>
                  <a:cubicBezTo>
                    <a:pt x="0" y="199025"/>
                    <a:pt x="99483" y="55922"/>
                    <a:pt x="249612" y="1579"/>
                  </a:cubicBezTo>
                  <a:close/>
                </a:path>
              </a:pathLst>
            </a:custGeom>
            <a:gradFill flip="none" rotWithShape="1">
              <a:gsLst>
                <a:gs pos="100000">
                  <a:schemeClr val="accent4">
                    <a:lumMod val="40000"/>
                    <a:lumOff val="60000"/>
                  </a:schemeClr>
                </a:gs>
                <a:gs pos="0">
                  <a:schemeClr val="tx2">
                    <a:lumMod val="99000"/>
                  </a:schemeClr>
                </a:gs>
              </a:gsLst>
              <a:lin ang="8400000" scaled="0"/>
              <a:tileRect/>
            </a:gradFill>
            <a:ln>
              <a:noFill/>
            </a:ln>
          </p:spPr>
          <p:txBody>
            <a:bodyPr vert="horz" wrap="square" lIns="91440" tIns="45720" rIns="91440" bIns="45720" numCol="1" anchor="t" anchorCtr="0" compatLnSpc="1"/>
            <a:lstStyle/>
            <a:p>
              <a:endParaRPr lang="zh-CN" altLang="en-US"/>
            </a:p>
          </p:txBody>
        </p:sp>
        <p:sp>
          <p:nvSpPr>
            <p:cNvPr id="317" name="Freeform 963"/>
            <p:cNvSpPr/>
            <p:nvPr/>
          </p:nvSpPr>
          <p:spPr bwMode="auto">
            <a:xfrm>
              <a:off x="5162551" y="1951038"/>
              <a:ext cx="15875"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964"/>
            <p:cNvSpPr/>
            <p:nvPr/>
          </p:nvSpPr>
          <p:spPr bwMode="auto">
            <a:xfrm>
              <a:off x="5194301" y="1933576"/>
              <a:ext cx="14288" cy="22225"/>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2"/>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965"/>
            <p:cNvSpPr/>
            <p:nvPr/>
          </p:nvSpPr>
          <p:spPr bwMode="auto">
            <a:xfrm>
              <a:off x="5224464" y="1916113"/>
              <a:ext cx="14288" cy="22225"/>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6"/>
                    <a:pt x="1"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966"/>
            <p:cNvSpPr/>
            <p:nvPr/>
          </p:nvSpPr>
          <p:spPr bwMode="auto">
            <a:xfrm>
              <a:off x="5254626" y="1898651"/>
              <a:ext cx="15875" cy="22225"/>
            </a:xfrm>
            <a:custGeom>
              <a:avLst/>
              <a:gdLst>
                <a:gd name="T0" fmla="*/ 5 w 9"/>
                <a:gd name="T1" fmla="*/ 1 h 12"/>
                <a:gd name="T2" fmla="*/ 9 w 9"/>
                <a:gd name="T3" fmla="*/ 4 h 12"/>
                <a:gd name="T4" fmla="*/ 5 w 9"/>
                <a:gd name="T5" fmla="*/ 11 h 12"/>
                <a:gd name="T6" fmla="*/ 0 w 9"/>
                <a:gd name="T7" fmla="*/ 8 h 12"/>
                <a:gd name="T8" fmla="*/ 5 w 9"/>
                <a:gd name="T9" fmla="*/ 1 h 12"/>
              </a:gdLst>
              <a:ahLst/>
              <a:cxnLst>
                <a:cxn ang="0">
                  <a:pos x="T0" y="T1"/>
                </a:cxn>
                <a:cxn ang="0">
                  <a:pos x="T2" y="T3"/>
                </a:cxn>
                <a:cxn ang="0">
                  <a:pos x="T4" y="T5"/>
                </a:cxn>
                <a:cxn ang="0">
                  <a:pos x="T6" y="T7"/>
                </a:cxn>
                <a:cxn ang="0">
                  <a:pos x="T8" y="T9"/>
                </a:cxn>
              </a:cxnLst>
              <a:rect l="0" t="0" r="r" b="b"/>
              <a:pathLst>
                <a:path w="9" h="12">
                  <a:moveTo>
                    <a:pt x="5" y="1"/>
                  </a:moveTo>
                  <a:cubicBezTo>
                    <a:pt x="7" y="0"/>
                    <a:pt x="9" y="1"/>
                    <a:pt x="9" y="4"/>
                  </a:cubicBezTo>
                  <a:cubicBezTo>
                    <a:pt x="9" y="6"/>
                    <a:pt x="7" y="10"/>
                    <a:pt x="5" y="11"/>
                  </a:cubicBezTo>
                  <a:cubicBezTo>
                    <a:pt x="2" y="12"/>
                    <a:pt x="0" y="11"/>
                    <a:pt x="0" y="8"/>
                  </a:cubicBezTo>
                  <a:cubicBezTo>
                    <a:pt x="0" y="6"/>
                    <a:pt x="2" y="3"/>
                    <a:pt x="5"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967"/>
            <p:cNvSpPr/>
            <p:nvPr/>
          </p:nvSpPr>
          <p:spPr bwMode="auto">
            <a:xfrm>
              <a:off x="5284789" y="1881188"/>
              <a:ext cx="15875" cy="20638"/>
            </a:xfrm>
            <a:custGeom>
              <a:avLst/>
              <a:gdLst>
                <a:gd name="T0" fmla="*/ 4 w 9"/>
                <a:gd name="T1" fmla="*/ 2 h 12"/>
                <a:gd name="T2" fmla="*/ 9 w 9"/>
                <a:gd name="T3" fmla="*/ 4 h 12"/>
                <a:gd name="T4" fmla="*/ 4 w 9"/>
                <a:gd name="T5" fmla="*/ 11 h 12"/>
                <a:gd name="T6" fmla="*/ 0 w 9"/>
                <a:gd name="T7" fmla="*/ 9 h 12"/>
                <a:gd name="T8" fmla="*/ 4 w 9"/>
                <a:gd name="T9" fmla="*/ 2 h 12"/>
              </a:gdLst>
              <a:ahLst/>
              <a:cxnLst>
                <a:cxn ang="0">
                  <a:pos x="T0" y="T1"/>
                </a:cxn>
                <a:cxn ang="0">
                  <a:pos x="T2" y="T3"/>
                </a:cxn>
                <a:cxn ang="0">
                  <a:pos x="T4" y="T5"/>
                </a:cxn>
                <a:cxn ang="0">
                  <a:pos x="T6" y="T7"/>
                </a:cxn>
                <a:cxn ang="0">
                  <a:pos x="T8" y="T9"/>
                </a:cxn>
              </a:cxnLst>
              <a:rect l="0" t="0" r="r" b="b"/>
              <a:pathLst>
                <a:path w="9" h="12">
                  <a:moveTo>
                    <a:pt x="4" y="2"/>
                  </a:moveTo>
                  <a:cubicBezTo>
                    <a:pt x="7" y="0"/>
                    <a:pt x="9" y="1"/>
                    <a:pt x="9" y="4"/>
                  </a:cubicBezTo>
                  <a:cubicBezTo>
                    <a:pt x="9" y="7"/>
                    <a:pt x="7" y="10"/>
                    <a:pt x="4" y="11"/>
                  </a:cubicBezTo>
                  <a:cubicBezTo>
                    <a:pt x="2" y="12"/>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968"/>
            <p:cNvSpPr/>
            <p:nvPr/>
          </p:nvSpPr>
          <p:spPr bwMode="auto">
            <a:xfrm>
              <a:off x="5314951" y="1863726"/>
              <a:ext cx="14288" cy="22225"/>
            </a:xfrm>
            <a:custGeom>
              <a:avLst/>
              <a:gdLst>
                <a:gd name="T0" fmla="*/ 4 w 8"/>
                <a:gd name="T1" fmla="*/ 1 h 12"/>
                <a:gd name="T2" fmla="*/ 8 w 8"/>
                <a:gd name="T3" fmla="*/ 3 h 12"/>
                <a:gd name="T4" fmla="*/ 4 w 8"/>
                <a:gd name="T5" fmla="*/ 10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7" y="9"/>
                    <a:pt x="4" y="10"/>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969"/>
            <p:cNvSpPr/>
            <p:nvPr/>
          </p:nvSpPr>
          <p:spPr bwMode="auto">
            <a:xfrm>
              <a:off x="5346701" y="1846263"/>
              <a:ext cx="14288" cy="22225"/>
            </a:xfrm>
            <a:custGeom>
              <a:avLst/>
              <a:gdLst>
                <a:gd name="T0" fmla="*/ 4 w 8"/>
                <a:gd name="T1" fmla="*/ 1 h 12"/>
                <a:gd name="T2" fmla="*/ 8 w 8"/>
                <a:gd name="T3" fmla="*/ 4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9"/>
                    <a:pt x="4" y="11"/>
                  </a:cubicBezTo>
                  <a:cubicBezTo>
                    <a:pt x="2" y="12"/>
                    <a:pt x="0" y="11"/>
                    <a:pt x="0" y="8"/>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970"/>
            <p:cNvSpPr/>
            <p:nvPr/>
          </p:nvSpPr>
          <p:spPr bwMode="auto">
            <a:xfrm>
              <a:off x="5376864" y="1827213"/>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971"/>
            <p:cNvSpPr/>
            <p:nvPr/>
          </p:nvSpPr>
          <p:spPr bwMode="auto">
            <a:xfrm>
              <a:off x="5405439" y="1809751"/>
              <a:ext cx="17463" cy="23813"/>
            </a:xfrm>
            <a:custGeom>
              <a:avLst/>
              <a:gdLst>
                <a:gd name="T0" fmla="*/ 5 w 9"/>
                <a:gd name="T1" fmla="*/ 2 h 13"/>
                <a:gd name="T2" fmla="*/ 9 w 9"/>
                <a:gd name="T3" fmla="*/ 4 h 13"/>
                <a:gd name="T4" fmla="*/ 5 w 9"/>
                <a:gd name="T5" fmla="*/ 11 h 13"/>
                <a:gd name="T6" fmla="*/ 0 w 9"/>
                <a:gd name="T7" fmla="*/ 9 h 13"/>
                <a:gd name="T8" fmla="*/ 5 w 9"/>
                <a:gd name="T9" fmla="*/ 2 h 13"/>
              </a:gdLst>
              <a:ahLst/>
              <a:cxnLst>
                <a:cxn ang="0">
                  <a:pos x="T0" y="T1"/>
                </a:cxn>
                <a:cxn ang="0">
                  <a:pos x="T2" y="T3"/>
                </a:cxn>
                <a:cxn ang="0">
                  <a:pos x="T4" y="T5"/>
                </a:cxn>
                <a:cxn ang="0">
                  <a:pos x="T6" y="T7"/>
                </a:cxn>
                <a:cxn ang="0">
                  <a:pos x="T8" y="T9"/>
                </a:cxn>
              </a:cxnLst>
              <a:rect l="0" t="0" r="r" b="b"/>
              <a:pathLst>
                <a:path w="9" h="13">
                  <a:moveTo>
                    <a:pt x="5" y="2"/>
                  </a:moveTo>
                  <a:cubicBezTo>
                    <a:pt x="7" y="0"/>
                    <a:pt x="9" y="2"/>
                    <a:pt x="9" y="4"/>
                  </a:cubicBezTo>
                  <a:cubicBezTo>
                    <a:pt x="9" y="7"/>
                    <a:pt x="7" y="10"/>
                    <a:pt x="5" y="11"/>
                  </a:cubicBezTo>
                  <a:cubicBezTo>
                    <a:pt x="2" y="13"/>
                    <a:pt x="0" y="12"/>
                    <a:pt x="0" y="9"/>
                  </a:cubicBezTo>
                  <a:cubicBezTo>
                    <a:pt x="0" y="6"/>
                    <a:pt x="2" y="3"/>
                    <a:pt x="5"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972"/>
            <p:cNvSpPr/>
            <p:nvPr/>
          </p:nvSpPr>
          <p:spPr bwMode="auto">
            <a:xfrm>
              <a:off x="5437189" y="1793876"/>
              <a:ext cx="15875" cy="20638"/>
            </a:xfrm>
            <a:custGeom>
              <a:avLst/>
              <a:gdLst>
                <a:gd name="T0" fmla="*/ 4 w 9"/>
                <a:gd name="T1" fmla="*/ 1 h 12"/>
                <a:gd name="T2" fmla="*/ 9 w 9"/>
                <a:gd name="T3" fmla="*/ 3 h 12"/>
                <a:gd name="T4" fmla="*/ 4 w 9"/>
                <a:gd name="T5" fmla="*/ 11 h 12"/>
                <a:gd name="T6" fmla="*/ 0 w 9"/>
                <a:gd name="T7" fmla="*/ 8 h 12"/>
                <a:gd name="T8" fmla="*/ 4 w 9"/>
                <a:gd name="T9" fmla="*/ 1 h 12"/>
              </a:gdLst>
              <a:ahLst/>
              <a:cxnLst>
                <a:cxn ang="0">
                  <a:pos x="T0" y="T1"/>
                </a:cxn>
                <a:cxn ang="0">
                  <a:pos x="T2" y="T3"/>
                </a:cxn>
                <a:cxn ang="0">
                  <a:pos x="T4" y="T5"/>
                </a:cxn>
                <a:cxn ang="0">
                  <a:pos x="T6" y="T7"/>
                </a:cxn>
                <a:cxn ang="0">
                  <a:pos x="T8" y="T9"/>
                </a:cxn>
              </a:cxnLst>
              <a:rect l="0" t="0" r="r" b="b"/>
              <a:pathLst>
                <a:path w="9" h="12">
                  <a:moveTo>
                    <a:pt x="4" y="1"/>
                  </a:moveTo>
                  <a:cubicBezTo>
                    <a:pt x="7" y="0"/>
                    <a:pt x="9" y="1"/>
                    <a:pt x="9" y="3"/>
                  </a:cubicBezTo>
                  <a:cubicBezTo>
                    <a:pt x="9" y="6"/>
                    <a:pt x="7" y="9"/>
                    <a:pt x="4" y="11"/>
                  </a:cubicBezTo>
                  <a:cubicBezTo>
                    <a:pt x="2" y="12"/>
                    <a:pt x="0" y="11"/>
                    <a:pt x="0" y="8"/>
                  </a:cubicBezTo>
                  <a:cubicBezTo>
                    <a:pt x="0" y="6"/>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973"/>
            <p:cNvSpPr/>
            <p:nvPr/>
          </p:nvSpPr>
          <p:spPr bwMode="auto">
            <a:xfrm>
              <a:off x="5467351" y="1774826"/>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7" y="0"/>
                    <a:pt x="8" y="1"/>
                    <a:pt x="8" y="4"/>
                  </a:cubicBezTo>
                  <a:cubicBezTo>
                    <a:pt x="8" y="6"/>
                    <a:pt x="7"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974"/>
            <p:cNvSpPr/>
            <p:nvPr/>
          </p:nvSpPr>
          <p:spPr bwMode="auto">
            <a:xfrm>
              <a:off x="5499101" y="1757363"/>
              <a:ext cx="14288" cy="23813"/>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975"/>
            <p:cNvSpPr/>
            <p:nvPr/>
          </p:nvSpPr>
          <p:spPr bwMode="auto">
            <a:xfrm>
              <a:off x="5529264" y="1741488"/>
              <a:ext cx="14288" cy="20638"/>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045"/>
            <p:cNvSpPr/>
            <p:nvPr/>
          </p:nvSpPr>
          <p:spPr bwMode="auto">
            <a:xfrm>
              <a:off x="7813676" y="2840038"/>
              <a:ext cx="15875" cy="20638"/>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31" name="Freeform 1115"/>
            <p:cNvSpPr/>
            <p:nvPr/>
          </p:nvSpPr>
          <p:spPr bwMode="auto">
            <a:xfrm>
              <a:off x="5027613" y="1304926"/>
              <a:ext cx="525463"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9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9"/>
                    <a:pt x="1" y="599"/>
                    <a:pt x="1" y="599"/>
                  </a:cubicBezTo>
                  <a:cubicBezTo>
                    <a:pt x="1" y="603"/>
                    <a:pt x="3" y="606"/>
                    <a:pt x="6" y="608"/>
                  </a:cubicBezTo>
                  <a:cubicBezTo>
                    <a:pt x="23" y="618"/>
                    <a:pt x="23" y="618"/>
                    <a:pt x="23" y="618"/>
                  </a:cubicBezTo>
                  <a:cubicBezTo>
                    <a:pt x="21" y="617"/>
                    <a:pt x="19" y="614"/>
                    <a:pt x="19" y="609"/>
                  </a:cubicBez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332" name="Freeform 1116"/>
            <p:cNvSpPr/>
            <p:nvPr/>
          </p:nvSpPr>
          <p:spPr bwMode="auto">
            <a:xfrm>
              <a:off x="5035551" y="1311276"/>
              <a:ext cx="527050"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8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8"/>
                    <a:pt x="1" y="598"/>
                    <a:pt x="1" y="598"/>
                  </a:cubicBezTo>
                  <a:cubicBezTo>
                    <a:pt x="1" y="603"/>
                    <a:pt x="3" y="606"/>
                    <a:pt x="6" y="608"/>
                  </a:cubicBezTo>
                  <a:cubicBezTo>
                    <a:pt x="23" y="618"/>
                    <a:pt x="23" y="618"/>
                    <a:pt x="23" y="618"/>
                  </a:cubicBezTo>
                  <a:cubicBezTo>
                    <a:pt x="21" y="617"/>
                    <a:pt x="19" y="613"/>
                    <a:pt x="19" y="609"/>
                  </a:cubicBezTo>
                  <a:close/>
                </a:path>
              </a:pathLst>
            </a:custGeom>
            <a:gradFill>
              <a:gsLst>
                <a:gs pos="100000">
                  <a:schemeClr val="accent4">
                    <a:lumMod val="40000"/>
                    <a:lumOff val="60000"/>
                  </a:schemeClr>
                </a:gs>
                <a:gs pos="0">
                  <a:schemeClr val="tx2">
                    <a:lumMod val="99000"/>
                  </a:schemeClr>
                </a:gs>
              </a:gsLst>
              <a:lin ang="21000000" scaled="0"/>
            </a:gradFill>
            <a:ln>
              <a:noFill/>
            </a:ln>
          </p:spPr>
          <p:txBody>
            <a:bodyPr vert="horz" wrap="square" lIns="91440" tIns="45720" rIns="91440" bIns="45720" numCol="1" anchor="t" anchorCtr="0" compatLnSpc="1"/>
            <a:lstStyle/>
            <a:p>
              <a:endParaRPr lang="zh-CN" altLang="en-US"/>
            </a:p>
          </p:txBody>
        </p:sp>
        <p:sp>
          <p:nvSpPr>
            <p:cNvPr id="333" name="Freeform 1117"/>
            <p:cNvSpPr/>
            <p:nvPr/>
          </p:nvSpPr>
          <p:spPr bwMode="auto">
            <a:xfrm>
              <a:off x="5068888" y="1327151"/>
              <a:ext cx="504825" cy="1111250"/>
            </a:xfrm>
            <a:custGeom>
              <a:avLst/>
              <a:gdLst>
                <a:gd name="T0" fmla="*/ 16 w 278"/>
                <a:gd name="T1" fmla="*/ 608 h 613"/>
                <a:gd name="T2" fmla="*/ 1 w 278"/>
                <a:gd name="T3" fmla="*/ 600 h 613"/>
                <a:gd name="T4" fmla="*/ 0 w 278"/>
                <a:gd name="T5" fmla="*/ 172 h 613"/>
                <a:gd name="T6" fmla="*/ 15 w 278"/>
                <a:gd name="T7" fmla="*/ 147 h 613"/>
                <a:gd name="T8" fmla="*/ 262 w 278"/>
                <a:gd name="T9" fmla="*/ 4 h 613"/>
                <a:gd name="T10" fmla="*/ 277 w 278"/>
                <a:gd name="T11" fmla="*/ 13 h 613"/>
                <a:gd name="T12" fmla="*/ 278 w 278"/>
                <a:gd name="T13" fmla="*/ 440 h 613"/>
                <a:gd name="T14" fmla="*/ 263 w 278"/>
                <a:gd name="T15" fmla="*/ 465 h 613"/>
                <a:gd name="T16" fmla="*/ 16 w 278"/>
                <a:gd name="T17" fmla="*/ 60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613">
                  <a:moveTo>
                    <a:pt x="16" y="608"/>
                  </a:moveTo>
                  <a:cubicBezTo>
                    <a:pt x="8" y="613"/>
                    <a:pt x="1" y="609"/>
                    <a:pt x="1" y="600"/>
                  </a:cubicBezTo>
                  <a:cubicBezTo>
                    <a:pt x="0" y="172"/>
                    <a:pt x="0" y="172"/>
                    <a:pt x="0" y="172"/>
                  </a:cubicBezTo>
                  <a:cubicBezTo>
                    <a:pt x="0" y="163"/>
                    <a:pt x="7" y="152"/>
                    <a:pt x="15" y="147"/>
                  </a:cubicBezTo>
                  <a:cubicBezTo>
                    <a:pt x="262" y="4"/>
                    <a:pt x="262" y="4"/>
                    <a:pt x="262" y="4"/>
                  </a:cubicBezTo>
                  <a:cubicBezTo>
                    <a:pt x="270" y="0"/>
                    <a:pt x="277" y="3"/>
                    <a:pt x="277" y="13"/>
                  </a:cubicBezTo>
                  <a:cubicBezTo>
                    <a:pt x="278" y="440"/>
                    <a:pt x="278" y="440"/>
                    <a:pt x="278" y="440"/>
                  </a:cubicBezTo>
                  <a:cubicBezTo>
                    <a:pt x="278" y="449"/>
                    <a:pt x="271" y="461"/>
                    <a:pt x="263" y="465"/>
                  </a:cubicBezTo>
                  <a:lnTo>
                    <a:pt x="16" y="608"/>
                  </a:ln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334" name="Freeform 1118"/>
            <p:cNvSpPr/>
            <p:nvPr/>
          </p:nvSpPr>
          <p:spPr bwMode="auto">
            <a:xfrm>
              <a:off x="5097463" y="1385888"/>
              <a:ext cx="446088" cy="947738"/>
            </a:xfrm>
            <a:custGeom>
              <a:avLst/>
              <a:gdLst>
                <a:gd name="T0" fmla="*/ 2 w 246"/>
                <a:gd name="T1" fmla="*/ 519 h 523"/>
                <a:gd name="T2" fmla="*/ 1 w 246"/>
                <a:gd name="T3" fmla="*/ 513 h 523"/>
                <a:gd name="T4" fmla="*/ 0 w 246"/>
                <a:gd name="T5" fmla="*/ 151 h 523"/>
                <a:gd name="T6" fmla="*/ 13 w 246"/>
                <a:gd name="T7" fmla="*/ 128 h 523"/>
                <a:gd name="T8" fmla="*/ 232 w 246"/>
                <a:gd name="T9" fmla="*/ 2 h 523"/>
                <a:gd name="T10" fmla="*/ 239 w 246"/>
                <a:gd name="T11" fmla="*/ 0 h 523"/>
                <a:gd name="T12" fmla="*/ 245 w 246"/>
                <a:gd name="T13" fmla="*/ 9 h 523"/>
                <a:gd name="T14" fmla="*/ 246 w 246"/>
                <a:gd name="T15" fmla="*/ 371 h 523"/>
                <a:gd name="T16" fmla="*/ 233 w 246"/>
                <a:gd name="T17" fmla="*/ 393 h 523"/>
                <a:gd name="T18" fmla="*/ 14 w 246"/>
                <a:gd name="T19" fmla="*/ 520 h 523"/>
                <a:gd name="T20" fmla="*/ 2 w 246"/>
                <a:gd name="T21" fmla="*/ 519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23">
                  <a:moveTo>
                    <a:pt x="2" y="519"/>
                  </a:moveTo>
                  <a:cubicBezTo>
                    <a:pt x="1" y="518"/>
                    <a:pt x="1" y="515"/>
                    <a:pt x="1" y="513"/>
                  </a:cubicBezTo>
                  <a:cubicBezTo>
                    <a:pt x="0" y="151"/>
                    <a:pt x="0" y="151"/>
                    <a:pt x="0" y="151"/>
                  </a:cubicBezTo>
                  <a:cubicBezTo>
                    <a:pt x="0" y="143"/>
                    <a:pt x="5" y="133"/>
                    <a:pt x="13" y="128"/>
                  </a:cubicBezTo>
                  <a:cubicBezTo>
                    <a:pt x="232" y="2"/>
                    <a:pt x="232" y="2"/>
                    <a:pt x="232" y="2"/>
                  </a:cubicBezTo>
                  <a:cubicBezTo>
                    <a:pt x="235" y="0"/>
                    <a:pt x="237" y="0"/>
                    <a:pt x="239" y="0"/>
                  </a:cubicBezTo>
                  <a:cubicBezTo>
                    <a:pt x="243" y="0"/>
                    <a:pt x="245" y="4"/>
                    <a:pt x="245" y="9"/>
                  </a:cubicBezTo>
                  <a:cubicBezTo>
                    <a:pt x="246" y="371"/>
                    <a:pt x="246" y="371"/>
                    <a:pt x="246" y="371"/>
                  </a:cubicBezTo>
                  <a:cubicBezTo>
                    <a:pt x="246" y="379"/>
                    <a:pt x="240" y="389"/>
                    <a:pt x="233" y="393"/>
                  </a:cubicBezTo>
                  <a:cubicBezTo>
                    <a:pt x="14" y="520"/>
                    <a:pt x="14" y="520"/>
                    <a:pt x="14" y="520"/>
                  </a:cubicBezTo>
                  <a:cubicBezTo>
                    <a:pt x="9" y="523"/>
                    <a:pt x="5" y="522"/>
                    <a:pt x="2" y="519"/>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335" name="Freeform 1120"/>
            <p:cNvSpPr/>
            <p:nvPr/>
          </p:nvSpPr>
          <p:spPr bwMode="auto">
            <a:xfrm>
              <a:off x="5089526" y="1385095"/>
              <a:ext cx="433388" cy="939800"/>
            </a:xfrm>
            <a:custGeom>
              <a:avLst/>
              <a:gdLst>
                <a:gd name="T0" fmla="*/ 2 w 239"/>
                <a:gd name="T1" fmla="*/ 519 h 519"/>
                <a:gd name="T2" fmla="*/ 1 w 239"/>
                <a:gd name="T3" fmla="*/ 512 h 519"/>
                <a:gd name="T4" fmla="*/ 0 w 239"/>
                <a:gd name="T5" fmla="*/ 151 h 519"/>
                <a:gd name="T6" fmla="*/ 13 w 239"/>
                <a:gd name="T7" fmla="*/ 128 h 519"/>
                <a:gd name="T8" fmla="*/ 232 w 239"/>
                <a:gd name="T9" fmla="*/ 2 h 519"/>
                <a:gd name="T10" fmla="*/ 238 w 239"/>
                <a:gd name="T11" fmla="*/ 0 h 519"/>
                <a:gd name="T12" fmla="*/ 239 w 239"/>
                <a:gd name="T13" fmla="*/ 0 h 519"/>
                <a:gd name="T14" fmla="*/ 2 w 239"/>
                <a:gd name="T15" fmla="*/ 519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lnTo>
                    <a:pt x="2" y="519"/>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dirty="0"/>
            </a:p>
          </p:txBody>
        </p:sp>
        <p:sp>
          <p:nvSpPr>
            <p:cNvPr id="336" name="Freeform 1121"/>
            <p:cNvSpPr/>
            <p:nvPr/>
          </p:nvSpPr>
          <p:spPr bwMode="auto">
            <a:xfrm>
              <a:off x="5045076" y="1806576"/>
              <a:ext cx="15875" cy="23813"/>
            </a:xfrm>
            <a:custGeom>
              <a:avLst/>
              <a:gdLst>
                <a:gd name="T0" fmla="*/ 4 w 9"/>
                <a:gd name="T1" fmla="*/ 12 h 13"/>
                <a:gd name="T2" fmla="*/ 0 w 9"/>
                <a:gd name="T3" fmla="*/ 4 h 13"/>
                <a:gd name="T4" fmla="*/ 3 w 9"/>
                <a:gd name="T5" fmla="*/ 1 h 13"/>
                <a:gd name="T6" fmla="*/ 4 w 9"/>
                <a:gd name="T7" fmla="*/ 1 h 13"/>
                <a:gd name="T8" fmla="*/ 9 w 9"/>
                <a:gd name="T9" fmla="*/ 9 h 13"/>
                <a:gd name="T10" fmla="*/ 9 w 9"/>
                <a:gd name="T11" fmla="*/ 10 h 13"/>
                <a:gd name="T12" fmla="*/ 4 w 9"/>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9" h="13">
                  <a:moveTo>
                    <a:pt x="4" y="12"/>
                  </a:moveTo>
                  <a:cubicBezTo>
                    <a:pt x="2" y="10"/>
                    <a:pt x="0" y="7"/>
                    <a:pt x="0" y="4"/>
                  </a:cubicBezTo>
                  <a:cubicBezTo>
                    <a:pt x="0" y="2"/>
                    <a:pt x="1" y="0"/>
                    <a:pt x="3" y="1"/>
                  </a:cubicBezTo>
                  <a:cubicBezTo>
                    <a:pt x="4" y="1"/>
                    <a:pt x="4" y="1"/>
                    <a:pt x="4" y="1"/>
                  </a:cubicBezTo>
                  <a:cubicBezTo>
                    <a:pt x="7" y="3"/>
                    <a:pt x="9" y="6"/>
                    <a:pt x="9" y="9"/>
                  </a:cubicBezTo>
                  <a:cubicBezTo>
                    <a:pt x="9" y="10"/>
                    <a:pt x="9" y="10"/>
                    <a:pt x="9" y="10"/>
                  </a:cubicBezTo>
                  <a:cubicBezTo>
                    <a:pt x="8" y="12"/>
                    <a:pt x="7" y="13"/>
                    <a:pt x="4" y="12"/>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37" name="Freeform 1122"/>
            <p:cNvSpPr/>
            <p:nvPr/>
          </p:nvSpPr>
          <p:spPr bwMode="auto">
            <a:xfrm>
              <a:off x="5051426" y="1808163"/>
              <a:ext cx="9525" cy="15875"/>
            </a:xfrm>
            <a:custGeom>
              <a:avLst/>
              <a:gdLst>
                <a:gd name="T0" fmla="*/ 5 w 6"/>
                <a:gd name="T1" fmla="*/ 9 h 9"/>
                <a:gd name="T2" fmla="*/ 0 w 6"/>
                <a:gd name="T3" fmla="*/ 1 h 9"/>
                <a:gd name="T4" fmla="*/ 0 w 6"/>
                <a:gd name="T5" fmla="*/ 0 h 9"/>
                <a:gd name="T6" fmla="*/ 1 w 6"/>
                <a:gd name="T7" fmla="*/ 0 h 9"/>
                <a:gd name="T8" fmla="*/ 6 w 6"/>
                <a:gd name="T9" fmla="*/ 8 h 9"/>
                <a:gd name="T10" fmla="*/ 6 w 6"/>
                <a:gd name="T11" fmla="*/ 9 h 9"/>
                <a:gd name="T12" fmla="*/ 5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5" y="9"/>
                  </a:moveTo>
                  <a:cubicBezTo>
                    <a:pt x="2" y="7"/>
                    <a:pt x="0" y="4"/>
                    <a:pt x="0" y="1"/>
                  </a:cubicBezTo>
                  <a:cubicBezTo>
                    <a:pt x="0" y="0"/>
                    <a:pt x="0" y="0"/>
                    <a:pt x="0" y="0"/>
                  </a:cubicBezTo>
                  <a:cubicBezTo>
                    <a:pt x="1" y="0"/>
                    <a:pt x="1" y="0"/>
                    <a:pt x="1" y="0"/>
                  </a:cubicBezTo>
                  <a:cubicBezTo>
                    <a:pt x="4" y="2"/>
                    <a:pt x="6" y="5"/>
                    <a:pt x="6" y="8"/>
                  </a:cubicBezTo>
                  <a:cubicBezTo>
                    <a:pt x="6" y="9"/>
                    <a:pt x="6" y="9"/>
                    <a:pt x="6" y="9"/>
                  </a:cubicBezTo>
                  <a:cubicBezTo>
                    <a:pt x="5" y="9"/>
                    <a:pt x="5" y="9"/>
                    <a:pt x="5" y="9"/>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38" name="Freeform 1123"/>
            <p:cNvSpPr/>
            <p:nvPr/>
          </p:nvSpPr>
          <p:spPr bwMode="auto">
            <a:xfrm>
              <a:off x="5268913" y="1428751"/>
              <a:ext cx="73025" cy="41275"/>
            </a:xfrm>
            <a:custGeom>
              <a:avLst/>
              <a:gdLst>
                <a:gd name="T0" fmla="*/ 46 w 46"/>
                <a:gd name="T1" fmla="*/ 4 h 26"/>
                <a:gd name="T2" fmla="*/ 41 w 46"/>
                <a:gd name="T3" fmla="*/ 0 h 26"/>
                <a:gd name="T4" fmla="*/ 0 w 46"/>
                <a:gd name="T5" fmla="*/ 24 h 26"/>
                <a:gd name="T6" fmla="*/ 5 w 46"/>
                <a:gd name="T7" fmla="*/ 26 h 26"/>
                <a:gd name="T8" fmla="*/ 46 w 46"/>
                <a:gd name="T9" fmla="*/ 4 h 26"/>
              </a:gdLst>
              <a:ahLst/>
              <a:cxnLst>
                <a:cxn ang="0">
                  <a:pos x="T0" y="T1"/>
                </a:cxn>
                <a:cxn ang="0">
                  <a:pos x="T2" y="T3"/>
                </a:cxn>
                <a:cxn ang="0">
                  <a:pos x="T4" y="T5"/>
                </a:cxn>
                <a:cxn ang="0">
                  <a:pos x="T6" y="T7"/>
                </a:cxn>
                <a:cxn ang="0">
                  <a:pos x="T8" y="T9"/>
                </a:cxn>
              </a:cxnLst>
              <a:rect l="0" t="0" r="r" b="b"/>
              <a:pathLst>
                <a:path w="46" h="26">
                  <a:moveTo>
                    <a:pt x="46" y="4"/>
                  </a:moveTo>
                  <a:lnTo>
                    <a:pt x="41" y="0"/>
                  </a:lnTo>
                  <a:lnTo>
                    <a:pt x="0" y="24"/>
                  </a:lnTo>
                  <a:lnTo>
                    <a:pt x="5" y="26"/>
                  </a:lnTo>
                  <a:lnTo>
                    <a:pt x="46" y="4"/>
                  </a:lnTo>
                  <a:close/>
                </a:path>
              </a:pathLst>
            </a:custGeom>
            <a:solidFill>
              <a:schemeClr val="accent6">
                <a:lumMod val="50000"/>
              </a:schemeClr>
            </a:solidFill>
            <a:ln>
              <a:noFill/>
            </a:ln>
          </p:spPr>
          <p:txBody>
            <a:bodyPr vert="horz" wrap="square" lIns="91440" tIns="45720" rIns="91440" bIns="45720" numCol="1" anchor="t" anchorCtr="0" compatLnSpc="1"/>
            <a:lstStyle/>
            <a:p>
              <a:endParaRPr lang="zh-CN" altLang="en-US"/>
            </a:p>
          </p:txBody>
        </p:sp>
        <p:sp>
          <p:nvSpPr>
            <p:cNvPr id="339" name="Freeform 1124"/>
            <p:cNvSpPr/>
            <p:nvPr/>
          </p:nvSpPr>
          <p:spPr bwMode="auto">
            <a:xfrm>
              <a:off x="5334001" y="1428751"/>
              <a:ext cx="7938" cy="9525"/>
            </a:xfrm>
            <a:custGeom>
              <a:avLst/>
              <a:gdLst>
                <a:gd name="T0" fmla="*/ 0 w 5"/>
                <a:gd name="T1" fmla="*/ 0 h 6"/>
                <a:gd name="T2" fmla="*/ 0 w 5"/>
                <a:gd name="T3" fmla="*/ 6 h 6"/>
                <a:gd name="T4" fmla="*/ 5 w 5"/>
                <a:gd name="T5" fmla="*/ 4 h 6"/>
                <a:gd name="T6" fmla="*/ 0 w 5"/>
                <a:gd name="T7" fmla="*/ 0 h 6"/>
              </a:gdLst>
              <a:ahLst/>
              <a:cxnLst>
                <a:cxn ang="0">
                  <a:pos x="T0" y="T1"/>
                </a:cxn>
                <a:cxn ang="0">
                  <a:pos x="T2" y="T3"/>
                </a:cxn>
                <a:cxn ang="0">
                  <a:pos x="T4" y="T5"/>
                </a:cxn>
                <a:cxn ang="0">
                  <a:pos x="T6" y="T7"/>
                </a:cxn>
              </a:cxnLst>
              <a:rect l="0" t="0" r="r" b="b"/>
              <a:pathLst>
                <a:path w="5" h="6">
                  <a:moveTo>
                    <a:pt x="0" y="0"/>
                  </a:moveTo>
                  <a:lnTo>
                    <a:pt x="0" y="6"/>
                  </a:lnTo>
                  <a:lnTo>
                    <a:pt x="5" y="4"/>
                  </a:lnTo>
                  <a:lnTo>
                    <a:pt x="0" y="0"/>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125"/>
            <p:cNvSpPr/>
            <p:nvPr/>
          </p:nvSpPr>
          <p:spPr bwMode="auto">
            <a:xfrm>
              <a:off x="5046663" y="1744663"/>
              <a:ext cx="11113" cy="14288"/>
            </a:xfrm>
            <a:custGeom>
              <a:avLst/>
              <a:gdLst>
                <a:gd name="T0" fmla="*/ 3 w 6"/>
                <a:gd name="T1" fmla="*/ 7 h 8"/>
                <a:gd name="T2" fmla="*/ 0 w 6"/>
                <a:gd name="T3" fmla="*/ 2 h 8"/>
                <a:gd name="T4" fmla="*/ 3 w 6"/>
                <a:gd name="T5" fmla="*/ 0 h 8"/>
                <a:gd name="T6" fmla="*/ 3 w 6"/>
                <a:gd name="T7" fmla="*/ 0 h 8"/>
                <a:gd name="T8" fmla="*/ 6 w 6"/>
                <a:gd name="T9" fmla="*/ 5 h 8"/>
                <a:gd name="T10" fmla="*/ 6 w 6"/>
                <a:gd name="T11" fmla="*/ 6 h 8"/>
                <a:gd name="T12" fmla="*/ 3 w 6"/>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3" y="7"/>
                  </a:moveTo>
                  <a:cubicBezTo>
                    <a:pt x="2" y="6"/>
                    <a:pt x="0" y="4"/>
                    <a:pt x="0" y="2"/>
                  </a:cubicBezTo>
                  <a:cubicBezTo>
                    <a:pt x="0" y="0"/>
                    <a:pt x="1" y="0"/>
                    <a:pt x="3" y="0"/>
                  </a:cubicBezTo>
                  <a:cubicBezTo>
                    <a:pt x="3" y="0"/>
                    <a:pt x="3" y="0"/>
                    <a:pt x="3" y="0"/>
                  </a:cubicBezTo>
                  <a:cubicBezTo>
                    <a:pt x="5" y="1"/>
                    <a:pt x="6" y="3"/>
                    <a:pt x="6" y="5"/>
                  </a:cubicBezTo>
                  <a:cubicBezTo>
                    <a:pt x="6" y="6"/>
                    <a:pt x="6" y="6"/>
                    <a:pt x="6" y="6"/>
                  </a:cubicBezTo>
                  <a:cubicBezTo>
                    <a:pt x="6" y="7"/>
                    <a:pt x="5" y="8"/>
                    <a:pt x="3" y="7"/>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41" name="Freeform 1126"/>
            <p:cNvSpPr/>
            <p:nvPr/>
          </p:nvSpPr>
          <p:spPr bwMode="auto">
            <a:xfrm>
              <a:off x="5053013" y="1744663"/>
              <a:ext cx="4763" cy="11113"/>
            </a:xfrm>
            <a:custGeom>
              <a:avLst/>
              <a:gdLst>
                <a:gd name="T0" fmla="*/ 3 w 3"/>
                <a:gd name="T1" fmla="*/ 6 h 6"/>
                <a:gd name="T2" fmla="*/ 0 w 3"/>
                <a:gd name="T3" fmla="*/ 1 h 6"/>
                <a:gd name="T4" fmla="*/ 0 w 3"/>
                <a:gd name="T5" fmla="*/ 0 h 6"/>
                <a:gd name="T6" fmla="*/ 0 w 3"/>
                <a:gd name="T7" fmla="*/ 0 h 6"/>
                <a:gd name="T8" fmla="*/ 3 w 3"/>
                <a:gd name="T9" fmla="*/ 5 h 6"/>
                <a:gd name="T10" fmla="*/ 3 w 3"/>
                <a:gd name="T11" fmla="*/ 6 h 6"/>
                <a:gd name="T12" fmla="*/ 3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cubicBezTo>
                    <a:pt x="1" y="5"/>
                    <a:pt x="0" y="2"/>
                    <a:pt x="0" y="1"/>
                  </a:cubicBezTo>
                  <a:cubicBezTo>
                    <a:pt x="0" y="0"/>
                    <a:pt x="0" y="0"/>
                    <a:pt x="0" y="0"/>
                  </a:cubicBezTo>
                  <a:cubicBezTo>
                    <a:pt x="0" y="0"/>
                    <a:pt x="0" y="0"/>
                    <a:pt x="0" y="0"/>
                  </a:cubicBezTo>
                  <a:cubicBezTo>
                    <a:pt x="2" y="1"/>
                    <a:pt x="3" y="3"/>
                    <a:pt x="3" y="5"/>
                  </a:cubicBezTo>
                  <a:cubicBezTo>
                    <a:pt x="3" y="6"/>
                    <a:pt x="3" y="6"/>
                    <a:pt x="3" y="6"/>
                  </a:cubicBezTo>
                  <a:cubicBezTo>
                    <a:pt x="3" y="6"/>
                    <a:pt x="3" y="6"/>
                    <a:pt x="3" y="6"/>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42" name="Freeform 1127"/>
            <p:cNvSpPr/>
            <p:nvPr/>
          </p:nvSpPr>
          <p:spPr bwMode="auto">
            <a:xfrm>
              <a:off x="5341938" y="2219326"/>
              <a:ext cx="28575" cy="38100"/>
            </a:xfrm>
            <a:custGeom>
              <a:avLst/>
              <a:gdLst>
                <a:gd name="T0" fmla="*/ 7 w 15"/>
                <a:gd name="T1" fmla="*/ 19 h 21"/>
                <a:gd name="T2" fmla="*/ 15 w 15"/>
                <a:gd name="T3" fmla="*/ 6 h 21"/>
                <a:gd name="T4" fmla="*/ 9 w 15"/>
                <a:gd name="T5" fmla="*/ 1 h 21"/>
                <a:gd name="T6" fmla="*/ 7 w 15"/>
                <a:gd name="T7" fmla="*/ 1 h 21"/>
                <a:gd name="T8" fmla="*/ 0 w 15"/>
                <a:gd name="T9" fmla="*/ 14 h 21"/>
                <a:gd name="T10" fmla="*/ 0 w 15"/>
                <a:gd name="T11" fmla="*/ 16 h 21"/>
                <a:gd name="T12" fmla="*/ 7 w 15"/>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15" h="21">
                  <a:moveTo>
                    <a:pt x="7" y="19"/>
                  </a:moveTo>
                  <a:cubicBezTo>
                    <a:pt x="11" y="16"/>
                    <a:pt x="15" y="11"/>
                    <a:pt x="15" y="6"/>
                  </a:cubicBezTo>
                  <a:cubicBezTo>
                    <a:pt x="15" y="2"/>
                    <a:pt x="12" y="0"/>
                    <a:pt x="9" y="1"/>
                  </a:cubicBezTo>
                  <a:cubicBezTo>
                    <a:pt x="9" y="1"/>
                    <a:pt x="8" y="1"/>
                    <a:pt x="7" y="1"/>
                  </a:cubicBezTo>
                  <a:cubicBezTo>
                    <a:pt x="3" y="4"/>
                    <a:pt x="0" y="10"/>
                    <a:pt x="0" y="14"/>
                  </a:cubicBezTo>
                  <a:cubicBezTo>
                    <a:pt x="0" y="15"/>
                    <a:pt x="0" y="15"/>
                    <a:pt x="0" y="16"/>
                  </a:cubicBezTo>
                  <a:cubicBezTo>
                    <a:pt x="1" y="19"/>
                    <a:pt x="4" y="21"/>
                    <a:pt x="7" y="19"/>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3" name="Freeform 1128"/>
            <p:cNvSpPr/>
            <p:nvPr/>
          </p:nvSpPr>
          <p:spPr bwMode="auto">
            <a:xfrm>
              <a:off x="5346701" y="2225676"/>
              <a:ext cx="19050" cy="26988"/>
            </a:xfrm>
            <a:custGeom>
              <a:avLst/>
              <a:gdLst>
                <a:gd name="T0" fmla="*/ 5 w 11"/>
                <a:gd name="T1" fmla="*/ 13 h 15"/>
                <a:gd name="T2" fmla="*/ 11 w 11"/>
                <a:gd name="T3" fmla="*/ 4 h 15"/>
                <a:gd name="T4" fmla="*/ 7 w 11"/>
                <a:gd name="T5" fmla="*/ 0 h 15"/>
                <a:gd name="T6" fmla="*/ 5 w 11"/>
                <a:gd name="T7" fmla="*/ 1 h 15"/>
                <a:gd name="T8" fmla="*/ 0 w 11"/>
                <a:gd name="T9" fmla="*/ 10 h 15"/>
                <a:gd name="T10" fmla="*/ 0 w 11"/>
                <a:gd name="T11" fmla="*/ 11 h 15"/>
                <a:gd name="T12" fmla="*/ 5 w 11"/>
                <a:gd name="T13" fmla="*/ 13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5" y="13"/>
                  </a:moveTo>
                  <a:cubicBezTo>
                    <a:pt x="8" y="11"/>
                    <a:pt x="11" y="7"/>
                    <a:pt x="11" y="4"/>
                  </a:cubicBezTo>
                  <a:cubicBezTo>
                    <a:pt x="11" y="1"/>
                    <a:pt x="9" y="0"/>
                    <a:pt x="7" y="0"/>
                  </a:cubicBezTo>
                  <a:cubicBezTo>
                    <a:pt x="6" y="1"/>
                    <a:pt x="6" y="1"/>
                    <a:pt x="5" y="1"/>
                  </a:cubicBezTo>
                  <a:cubicBezTo>
                    <a:pt x="2" y="3"/>
                    <a:pt x="0" y="7"/>
                    <a:pt x="0" y="10"/>
                  </a:cubicBezTo>
                  <a:cubicBezTo>
                    <a:pt x="0" y="10"/>
                    <a:pt x="0" y="11"/>
                    <a:pt x="0" y="11"/>
                  </a:cubicBezTo>
                  <a:cubicBezTo>
                    <a:pt x="1" y="14"/>
                    <a:pt x="3" y="15"/>
                    <a:pt x="5" y="1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4" name="Freeform 1129"/>
            <p:cNvSpPr/>
            <p:nvPr/>
          </p:nvSpPr>
          <p:spPr bwMode="auto">
            <a:xfrm>
              <a:off x="7367588" y="1738313"/>
              <a:ext cx="38100" cy="42863"/>
            </a:xfrm>
            <a:custGeom>
              <a:avLst/>
              <a:gdLst>
                <a:gd name="T0" fmla="*/ 0 w 21"/>
                <a:gd name="T1" fmla="*/ 0 h 23"/>
                <a:gd name="T2" fmla="*/ 16 w 21"/>
                <a:gd name="T3" fmla="*/ 5 h 23"/>
                <a:gd name="T4" fmla="*/ 21 w 21"/>
                <a:gd name="T5" fmla="*/ 23 h 23"/>
                <a:gd name="T6" fmla="*/ 0 w 21"/>
                <a:gd name="T7" fmla="*/ 16 h 23"/>
                <a:gd name="T8" fmla="*/ 0 w 21"/>
                <a:gd name="T9" fmla="*/ 0 h 23"/>
              </a:gdLst>
              <a:ahLst/>
              <a:cxnLst>
                <a:cxn ang="0">
                  <a:pos x="T0" y="T1"/>
                </a:cxn>
                <a:cxn ang="0">
                  <a:pos x="T2" y="T3"/>
                </a:cxn>
                <a:cxn ang="0">
                  <a:pos x="T4" y="T5"/>
                </a:cxn>
                <a:cxn ang="0">
                  <a:pos x="T6" y="T7"/>
                </a:cxn>
                <a:cxn ang="0">
                  <a:pos x="T8" y="T9"/>
                </a:cxn>
              </a:cxnLst>
              <a:rect l="0" t="0" r="r" b="b"/>
              <a:pathLst>
                <a:path w="21" h="23">
                  <a:moveTo>
                    <a:pt x="0" y="0"/>
                  </a:moveTo>
                  <a:cubicBezTo>
                    <a:pt x="5" y="2"/>
                    <a:pt x="11" y="4"/>
                    <a:pt x="16" y="5"/>
                  </a:cubicBezTo>
                  <a:cubicBezTo>
                    <a:pt x="18" y="11"/>
                    <a:pt x="19" y="17"/>
                    <a:pt x="21" y="23"/>
                  </a:cubicBezTo>
                  <a:cubicBezTo>
                    <a:pt x="14" y="22"/>
                    <a:pt x="7" y="20"/>
                    <a:pt x="0" y="16"/>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5" name="Freeform 1130"/>
            <p:cNvSpPr/>
            <p:nvPr/>
          </p:nvSpPr>
          <p:spPr bwMode="auto">
            <a:xfrm>
              <a:off x="7366001" y="1889126"/>
              <a:ext cx="38100" cy="53975"/>
            </a:xfrm>
            <a:custGeom>
              <a:avLst/>
              <a:gdLst>
                <a:gd name="T0" fmla="*/ 21 w 21"/>
                <a:gd name="T1" fmla="*/ 18 h 30"/>
                <a:gd name="T2" fmla="*/ 16 w 21"/>
                <a:gd name="T3" fmla="*/ 30 h 30"/>
                <a:gd name="T4" fmla="*/ 0 w 21"/>
                <a:gd name="T5" fmla="*/ 17 h 30"/>
                <a:gd name="T6" fmla="*/ 0 w 21"/>
                <a:gd name="T7" fmla="*/ 0 h 30"/>
                <a:gd name="T8" fmla="*/ 21 w 21"/>
                <a:gd name="T9" fmla="*/ 18 h 30"/>
              </a:gdLst>
              <a:ahLst/>
              <a:cxnLst>
                <a:cxn ang="0">
                  <a:pos x="T0" y="T1"/>
                </a:cxn>
                <a:cxn ang="0">
                  <a:pos x="T2" y="T3"/>
                </a:cxn>
                <a:cxn ang="0">
                  <a:pos x="T4" y="T5"/>
                </a:cxn>
                <a:cxn ang="0">
                  <a:pos x="T6" y="T7"/>
                </a:cxn>
                <a:cxn ang="0">
                  <a:pos x="T8" y="T9"/>
                </a:cxn>
              </a:cxnLst>
              <a:rect l="0" t="0" r="r" b="b"/>
              <a:pathLst>
                <a:path w="21" h="30">
                  <a:moveTo>
                    <a:pt x="21" y="18"/>
                  </a:moveTo>
                  <a:cubicBezTo>
                    <a:pt x="20" y="22"/>
                    <a:pt x="18" y="27"/>
                    <a:pt x="16" y="30"/>
                  </a:cubicBezTo>
                  <a:cubicBezTo>
                    <a:pt x="11" y="25"/>
                    <a:pt x="6" y="20"/>
                    <a:pt x="0" y="17"/>
                  </a:cubicBezTo>
                  <a:cubicBezTo>
                    <a:pt x="0" y="0"/>
                    <a:pt x="0" y="0"/>
                    <a:pt x="0" y="0"/>
                  </a:cubicBezTo>
                  <a:cubicBezTo>
                    <a:pt x="8" y="5"/>
                    <a:pt x="15" y="11"/>
                    <a:pt x="21" y="1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6" name="Freeform 1131"/>
            <p:cNvSpPr/>
            <p:nvPr/>
          </p:nvSpPr>
          <p:spPr bwMode="auto">
            <a:xfrm>
              <a:off x="7243763" y="1862138"/>
              <a:ext cx="109538" cy="130175"/>
            </a:xfrm>
            <a:custGeom>
              <a:avLst/>
              <a:gdLst>
                <a:gd name="T0" fmla="*/ 29 w 61"/>
                <a:gd name="T1" fmla="*/ 28 h 72"/>
                <a:gd name="T2" fmla="*/ 61 w 61"/>
                <a:gd name="T3" fmla="*/ 72 h 72"/>
                <a:gd name="T4" fmla="*/ 60 w 61"/>
                <a:gd name="T5" fmla="*/ 72 h 72"/>
                <a:gd name="T6" fmla="*/ 60 w 61"/>
                <a:gd name="T7" fmla="*/ 72 h 72"/>
                <a:gd name="T8" fmla="*/ 59 w 61"/>
                <a:gd name="T9" fmla="*/ 71 h 72"/>
                <a:gd name="T10" fmla="*/ 59 w 61"/>
                <a:gd name="T11" fmla="*/ 71 h 72"/>
                <a:gd name="T12" fmla="*/ 58 w 61"/>
                <a:gd name="T13" fmla="*/ 71 h 72"/>
                <a:gd name="T14" fmla="*/ 58 w 61"/>
                <a:gd name="T15" fmla="*/ 70 h 72"/>
                <a:gd name="T16" fmla="*/ 57 w 61"/>
                <a:gd name="T17" fmla="*/ 70 h 72"/>
                <a:gd name="T18" fmla="*/ 57 w 61"/>
                <a:gd name="T19" fmla="*/ 70 h 72"/>
                <a:gd name="T20" fmla="*/ 56 w 61"/>
                <a:gd name="T21" fmla="*/ 69 h 72"/>
                <a:gd name="T22" fmla="*/ 56 w 61"/>
                <a:gd name="T23" fmla="*/ 69 h 72"/>
                <a:gd name="T24" fmla="*/ 55 w 61"/>
                <a:gd name="T25" fmla="*/ 69 h 72"/>
                <a:gd name="T26" fmla="*/ 54 w 61"/>
                <a:gd name="T27" fmla="*/ 68 h 72"/>
                <a:gd name="T28" fmla="*/ 54 w 61"/>
                <a:gd name="T29" fmla="*/ 68 h 72"/>
                <a:gd name="T30" fmla="*/ 53 w 61"/>
                <a:gd name="T31" fmla="*/ 68 h 72"/>
                <a:gd name="T32" fmla="*/ 53 w 61"/>
                <a:gd name="T33" fmla="*/ 67 h 72"/>
                <a:gd name="T34" fmla="*/ 52 w 61"/>
                <a:gd name="T35" fmla="*/ 67 h 72"/>
                <a:gd name="T36" fmla="*/ 52 w 61"/>
                <a:gd name="T37" fmla="*/ 67 h 72"/>
                <a:gd name="T38" fmla="*/ 51 w 61"/>
                <a:gd name="T39" fmla="*/ 66 h 72"/>
                <a:gd name="T40" fmla="*/ 51 w 61"/>
                <a:gd name="T41" fmla="*/ 66 h 72"/>
                <a:gd name="T42" fmla="*/ 51 w 61"/>
                <a:gd name="T43" fmla="*/ 66 h 72"/>
                <a:gd name="T44" fmla="*/ 49 w 61"/>
                <a:gd name="T45" fmla="*/ 65 h 72"/>
                <a:gd name="T46" fmla="*/ 49 w 61"/>
                <a:gd name="T47" fmla="*/ 64 h 72"/>
                <a:gd name="T48" fmla="*/ 48 w 61"/>
                <a:gd name="T49" fmla="*/ 64 h 72"/>
                <a:gd name="T50" fmla="*/ 48 w 61"/>
                <a:gd name="T51" fmla="*/ 63 h 72"/>
                <a:gd name="T52" fmla="*/ 47 w 61"/>
                <a:gd name="T53" fmla="*/ 63 h 72"/>
                <a:gd name="T54" fmla="*/ 47 w 61"/>
                <a:gd name="T55" fmla="*/ 63 h 72"/>
                <a:gd name="T56" fmla="*/ 46 w 61"/>
                <a:gd name="T57" fmla="*/ 62 h 72"/>
                <a:gd name="T58" fmla="*/ 46 w 61"/>
                <a:gd name="T59" fmla="*/ 62 h 72"/>
                <a:gd name="T60" fmla="*/ 44 w 61"/>
                <a:gd name="T61" fmla="*/ 61 h 72"/>
                <a:gd name="T62" fmla="*/ 5 w 61"/>
                <a:gd name="T63" fmla="*/ 15 h 72"/>
                <a:gd name="T64" fmla="*/ 0 w 61"/>
                <a:gd name="T65" fmla="*/ 6 h 72"/>
                <a:gd name="T66" fmla="*/ 0 w 61"/>
                <a:gd name="T67" fmla="*/ 6 h 72"/>
                <a:gd name="T68" fmla="*/ 5 w 61"/>
                <a:gd name="T69" fmla="*/ 3 h 72"/>
                <a:gd name="T70" fmla="*/ 11 w 61"/>
                <a:gd name="T71" fmla="*/ 1 h 72"/>
                <a:gd name="T72" fmla="*/ 20 w 61"/>
                <a:gd name="T73" fmla="*/ 0 h 72"/>
                <a:gd name="T74" fmla="*/ 25 w 61"/>
                <a:gd name="T75" fmla="*/ 18 h 72"/>
                <a:gd name="T76" fmla="*/ 21 w 61"/>
                <a:gd name="T77" fmla="*/ 19 h 72"/>
                <a:gd name="T78" fmla="*/ 29 w 61"/>
                <a:gd name="T79"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72">
                  <a:moveTo>
                    <a:pt x="29" y="28"/>
                  </a:moveTo>
                  <a:cubicBezTo>
                    <a:pt x="37" y="49"/>
                    <a:pt x="48" y="65"/>
                    <a:pt x="61" y="72"/>
                  </a:cubicBezTo>
                  <a:cubicBezTo>
                    <a:pt x="61" y="72"/>
                    <a:pt x="60" y="72"/>
                    <a:pt x="60" y="72"/>
                  </a:cubicBezTo>
                  <a:cubicBezTo>
                    <a:pt x="60" y="72"/>
                    <a:pt x="60" y="72"/>
                    <a:pt x="60" y="72"/>
                  </a:cubicBezTo>
                  <a:cubicBezTo>
                    <a:pt x="60" y="72"/>
                    <a:pt x="59" y="71"/>
                    <a:pt x="59" y="71"/>
                  </a:cubicBezTo>
                  <a:cubicBezTo>
                    <a:pt x="59" y="71"/>
                    <a:pt x="59" y="71"/>
                    <a:pt x="59" y="71"/>
                  </a:cubicBezTo>
                  <a:cubicBezTo>
                    <a:pt x="58" y="71"/>
                    <a:pt x="58" y="71"/>
                    <a:pt x="58" y="71"/>
                  </a:cubicBezTo>
                  <a:cubicBezTo>
                    <a:pt x="58" y="71"/>
                    <a:pt x="58" y="70"/>
                    <a:pt x="58" y="70"/>
                  </a:cubicBezTo>
                  <a:cubicBezTo>
                    <a:pt x="57" y="70"/>
                    <a:pt x="57" y="70"/>
                    <a:pt x="57" y="70"/>
                  </a:cubicBezTo>
                  <a:cubicBezTo>
                    <a:pt x="57" y="70"/>
                    <a:pt x="57" y="70"/>
                    <a:pt x="57" y="70"/>
                  </a:cubicBezTo>
                  <a:cubicBezTo>
                    <a:pt x="56" y="70"/>
                    <a:pt x="56" y="70"/>
                    <a:pt x="56" y="69"/>
                  </a:cubicBezTo>
                  <a:cubicBezTo>
                    <a:pt x="56" y="69"/>
                    <a:pt x="56" y="69"/>
                    <a:pt x="56" y="69"/>
                  </a:cubicBezTo>
                  <a:cubicBezTo>
                    <a:pt x="55" y="69"/>
                    <a:pt x="55" y="69"/>
                    <a:pt x="55" y="69"/>
                  </a:cubicBezTo>
                  <a:cubicBezTo>
                    <a:pt x="55" y="69"/>
                    <a:pt x="55" y="69"/>
                    <a:pt x="54" y="68"/>
                  </a:cubicBezTo>
                  <a:cubicBezTo>
                    <a:pt x="54" y="68"/>
                    <a:pt x="54" y="68"/>
                    <a:pt x="54" y="68"/>
                  </a:cubicBezTo>
                  <a:cubicBezTo>
                    <a:pt x="54" y="68"/>
                    <a:pt x="54" y="68"/>
                    <a:pt x="53" y="68"/>
                  </a:cubicBezTo>
                  <a:cubicBezTo>
                    <a:pt x="53" y="68"/>
                    <a:pt x="53" y="68"/>
                    <a:pt x="53" y="67"/>
                  </a:cubicBezTo>
                  <a:cubicBezTo>
                    <a:pt x="53" y="67"/>
                    <a:pt x="53" y="67"/>
                    <a:pt x="52" y="67"/>
                  </a:cubicBezTo>
                  <a:cubicBezTo>
                    <a:pt x="52" y="67"/>
                    <a:pt x="52" y="67"/>
                    <a:pt x="52" y="67"/>
                  </a:cubicBezTo>
                  <a:cubicBezTo>
                    <a:pt x="52" y="67"/>
                    <a:pt x="52" y="66"/>
                    <a:pt x="51" y="66"/>
                  </a:cubicBezTo>
                  <a:cubicBezTo>
                    <a:pt x="51" y="66"/>
                    <a:pt x="51" y="66"/>
                    <a:pt x="51" y="66"/>
                  </a:cubicBezTo>
                  <a:cubicBezTo>
                    <a:pt x="51" y="66"/>
                    <a:pt x="51" y="66"/>
                    <a:pt x="51" y="66"/>
                  </a:cubicBezTo>
                  <a:cubicBezTo>
                    <a:pt x="50" y="65"/>
                    <a:pt x="49" y="65"/>
                    <a:pt x="49" y="65"/>
                  </a:cubicBezTo>
                  <a:cubicBezTo>
                    <a:pt x="49" y="64"/>
                    <a:pt x="49" y="64"/>
                    <a:pt x="49" y="64"/>
                  </a:cubicBezTo>
                  <a:cubicBezTo>
                    <a:pt x="48" y="64"/>
                    <a:pt x="48" y="64"/>
                    <a:pt x="48" y="64"/>
                  </a:cubicBezTo>
                  <a:cubicBezTo>
                    <a:pt x="48" y="64"/>
                    <a:pt x="48" y="64"/>
                    <a:pt x="48" y="63"/>
                  </a:cubicBezTo>
                  <a:cubicBezTo>
                    <a:pt x="47" y="63"/>
                    <a:pt x="47" y="63"/>
                    <a:pt x="47" y="63"/>
                  </a:cubicBezTo>
                  <a:cubicBezTo>
                    <a:pt x="47" y="63"/>
                    <a:pt x="47" y="63"/>
                    <a:pt x="47" y="63"/>
                  </a:cubicBezTo>
                  <a:cubicBezTo>
                    <a:pt x="46" y="63"/>
                    <a:pt x="46" y="63"/>
                    <a:pt x="46" y="62"/>
                  </a:cubicBezTo>
                  <a:cubicBezTo>
                    <a:pt x="46" y="62"/>
                    <a:pt x="46" y="62"/>
                    <a:pt x="46" y="62"/>
                  </a:cubicBezTo>
                  <a:cubicBezTo>
                    <a:pt x="45" y="61"/>
                    <a:pt x="45" y="61"/>
                    <a:pt x="44" y="61"/>
                  </a:cubicBezTo>
                  <a:cubicBezTo>
                    <a:pt x="30" y="49"/>
                    <a:pt x="16" y="33"/>
                    <a:pt x="5" y="15"/>
                  </a:cubicBezTo>
                  <a:cubicBezTo>
                    <a:pt x="0" y="6"/>
                    <a:pt x="0" y="6"/>
                    <a:pt x="0" y="6"/>
                  </a:cubicBezTo>
                  <a:cubicBezTo>
                    <a:pt x="0" y="6"/>
                    <a:pt x="0" y="6"/>
                    <a:pt x="0" y="6"/>
                  </a:cubicBezTo>
                  <a:cubicBezTo>
                    <a:pt x="5" y="3"/>
                    <a:pt x="5" y="3"/>
                    <a:pt x="5" y="3"/>
                  </a:cubicBezTo>
                  <a:cubicBezTo>
                    <a:pt x="7" y="3"/>
                    <a:pt x="9" y="2"/>
                    <a:pt x="11" y="1"/>
                  </a:cubicBezTo>
                  <a:cubicBezTo>
                    <a:pt x="14" y="0"/>
                    <a:pt x="17" y="0"/>
                    <a:pt x="20" y="0"/>
                  </a:cubicBezTo>
                  <a:cubicBezTo>
                    <a:pt x="22" y="6"/>
                    <a:pt x="23" y="12"/>
                    <a:pt x="25" y="18"/>
                  </a:cubicBezTo>
                  <a:cubicBezTo>
                    <a:pt x="24" y="18"/>
                    <a:pt x="23" y="18"/>
                    <a:pt x="21" y="19"/>
                  </a:cubicBezTo>
                  <a:cubicBezTo>
                    <a:pt x="24" y="22"/>
                    <a:pt x="26" y="25"/>
                    <a:pt x="29" y="2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7" name="Freeform 1132"/>
            <p:cNvSpPr/>
            <p:nvPr/>
          </p:nvSpPr>
          <p:spPr bwMode="auto">
            <a:xfrm>
              <a:off x="7367588" y="2001838"/>
              <a:ext cx="12700" cy="4763"/>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5" y="2"/>
                    <a:pt x="2" y="1"/>
                    <a:pt x="0" y="0"/>
                  </a:cubicBezTo>
                  <a:cubicBezTo>
                    <a:pt x="2" y="1"/>
                    <a:pt x="5" y="2"/>
                    <a:pt x="7" y="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8" name="Freeform 1133"/>
            <p:cNvSpPr/>
            <p:nvPr/>
          </p:nvSpPr>
          <p:spPr bwMode="auto">
            <a:xfrm>
              <a:off x="7218363" y="1728788"/>
              <a:ext cx="52388" cy="58738"/>
            </a:xfrm>
            <a:custGeom>
              <a:avLst/>
              <a:gdLst>
                <a:gd name="T0" fmla="*/ 7 w 29"/>
                <a:gd name="T1" fmla="*/ 4 h 33"/>
                <a:gd name="T2" fmla="*/ 29 w 29"/>
                <a:gd name="T3" fmla="*/ 16 h 33"/>
                <a:gd name="T4" fmla="*/ 29 w 29"/>
                <a:gd name="T5" fmla="*/ 25 h 33"/>
                <a:gd name="T6" fmla="*/ 29 w 29"/>
                <a:gd name="T7" fmla="*/ 33 h 33"/>
                <a:gd name="T8" fmla="*/ 7 w 29"/>
                <a:gd name="T9" fmla="*/ 20 h 33"/>
                <a:gd name="T10" fmla="*/ 0 w 29"/>
                <a:gd name="T11" fmla="*/ 16 h 33"/>
                <a:gd name="T12" fmla="*/ 0 w 29"/>
                <a:gd name="T13" fmla="*/ 0 h 33"/>
                <a:gd name="T14" fmla="*/ 7 w 29"/>
                <a:gd name="T15" fmla="*/ 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7" y="4"/>
                  </a:moveTo>
                  <a:cubicBezTo>
                    <a:pt x="29" y="16"/>
                    <a:pt x="29" y="16"/>
                    <a:pt x="29" y="16"/>
                  </a:cubicBezTo>
                  <a:cubicBezTo>
                    <a:pt x="29" y="19"/>
                    <a:pt x="29" y="22"/>
                    <a:pt x="29" y="25"/>
                  </a:cubicBezTo>
                  <a:cubicBezTo>
                    <a:pt x="29" y="27"/>
                    <a:pt x="29" y="30"/>
                    <a:pt x="29" y="33"/>
                  </a:cubicBezTo>
                  <a:cubicBezTo>
                    <a:pt x="7" y="20"/>
                    <a:pt x="7" y="20"/>
                    <a:pt x="7" y="20"/>
                  </a:cubicBezTo>
                  <a:cubicBezTo>
                    <a:pt x="0" y="16"/>
                    <a:pt x="0" y="16"/>
                    <a:pt x="0" y="16"/>
                  </a:cubicBezTo>
                  <a:cubicBezTo>
                    <a:pt x="0" y="0"/>
                    <a:pt x="0" y="0"/>
                    <a:pt x="0" y="0"/>
                  </a:cubicBezTo>
                  <a:lnTo>
                    <a:pt x="7" y="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49" name="Freeform 1134"/>
            <p:cNvSpPr/>
            <p:nvPr/>
          </p:nvSpPr>
          <p:spPr bwMode="auto">
            <a:xfrm>
              <a:off x="7302501" y="1862138"/>
              <a:ext cx="38100" cy="41275"/>
            </a:xfrm>
            <a:custGeom>
              <a:avLst/>
              <a:gdLst>
                <a:gd name="T0" fmla="*/ 21 w 21"/>
                <a:gd name="T1" fmla="*/ 23 h 23"/>
                <a:gd name="T2" fmla="*/ 5 w 21"/>
                <a:gd name="T3" fmla="*/ 18 h 23"/>
                <a:gd name="T4" fmla="*/ 0 w 21"/>
                <a:gd name="T5" fmla="*/ 0 h 23"/>
                <a:gd name="T6" fmla="*/ 21 w 21"/>
                <a:gd name="T7" fmla="*/ 7 h 23"/>
                <a:gd name="T8" fmla="*/ 21 w 21"/>
                <a:gd name="T9" fmla="*/ 23 h 23"/>
              </a:gdLst>
              <a:ahLst/>
              <a:cxnLst>
                <a:cxn ang="0">
                  <a:pos x="T0" y="T1"/>
                </a:cxn>
                <a:cxn ang="0">
                  <a:pos x="T2" y="T3"/>
                </a:cxn>
                <a:cxn ang="0">
                  <a:pos x="T4" y="T5"/>
                </a:cxn>
                <a:cxn ang="0">
                  <a:pos x="T6" y="T7"/>
                </a:cxn>
                <a:cxn ang="0">
                  <a:pos x="T8" y="T9"/>
                </a:cxn>
              </a:cxnLst>
              <a:rect l="0" t="0" r="r" b="b"/>
              <a:pathLst>
                <a:path w="21" h="23">
                  <a:moveTo>
                    <a:pt x="21" y="23"/>
                  </a:moveTo>
                  <a:cubicBezTo>
                    <a:pt x="16" y="21"/>
                    <a:pt x="10" y="19"/>
                    <a:pt x="5" y="18"/>
                  </a:cubicBezTo>
                  <a:cubicBezTo>
                    <a:pt x="3" y="13"/>
                    <a:pt x="2" y="7"/>
                    <a:pt x="0" y="0"/>
                  </a:cubicBezTo>
                  <a:cubicBezTo>
                    <a:pt x="7" y="1"/>
                    <a:pt x="14" y="4"/>
                    <a:pt x="21" y="7"/>
                  </a:cubicBezTo>
                  <a:lnTo>
                    <a:pt x="21" y="2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0" name="Freeform 1135"/>
            <p:cNvSpPr/>
            <p:nvPr/>
          </p:nvSpPr>
          <p:spPr bwMode="auto">
            <a:xfrm>
              <a:off x="7353301" y="1947863"/>
              <a:ext cx="112713" cy="68263"/>
            </a:xfrm>
            <a:custGeom>
              <a:avLst/>
              <a:gdLst>
                <a:gd name="T0" fmla="*/ 61 w 62"/>
                <a:gd name="T1" fmla="*/ 30 h 38"/>
                <a:gd name="T2" fmla="*/ 62 w 62"/>
                <a:gd name="T3" fmla="*/ 30 h 38"/>
                <a:gd name="T4" fmla="*/ 56 w 62"/>
                <a:gd name="T5" fmla="*/ 33 h 38"/>
                <a:gd name="T6" fmla="*/ 21 w 62"/>
                <a:gd name="T7" fmla="*/ 34 h 38"/>
                <a:gd name="T8" fmla="*/ 20 w 62"/>
                <a:gd name="T9" fmla="*/ 34 h 38"/>
                <a:gd name="T10" fmla="*/ 20 w 62"/>
                <a:gd name="T11" fmla="*/ 34 h 38"/>
                <a:gd name="T12" fmla="*/ 19 w 62"/>
                <a:gd name="T13" fmla="*/ 34 h 38"/>
                <a:gd name="T14" fmla="*/ 18 w 62"/>
                <a:gd name="T15" fmla="*/ 34 h 38"/>
                <a:gd name="T16" fmla="*/ 18 w 62"/>
                <a:gd name="T17" fmla="*/ 34 h 38"/>
                <a:gd name="T18" fmla="*/ 17 w 62"/>
                <a:gd name="T19" fmla="*/ 33 h 38"/>
                <a:gd name="T20" fmla="*/ 17 w 62"/>
                <a:gd name="T21" fmla="*/ 33 h 38"/>
                <a:gd name="T22" fmla="*/ 16 w 62"/>
                <a:gd name="T23" fmla="*/ 33 h 38"/>
                <a:gd name="T24" fmla="*/ 16 w 62"/>
                <a:gd name="T25" fmla="*/ 33 h 38"/>
                <a:gd name="T26" fmla="*/ 15 w 62"/>
                <a:gd name="T27" fmla="*/ 33 h 38"/>
                <a:gd name="T28" fmla="*/ 8 w 62"/>
                <a:gd name="T29" fmla="*/ 30 h 38"/>
                <a:gd name="T30" fmla="*/ 7 w 62"/>
                <a:gd name="T31" fmla="*/ 29 h 38"/>
                <a:gd name="T32" fmla="*/ 7 w 62"/>
                <a:gd name="T33" fmla="*/ 29 h 38"/>
                <a:gd name="T34" fmla="*/ 6 w 62"/>
                <a:gd name="T35" fmla="*/ 29 h 38"/>
                <a:gd name="T36" fmla="*/ 6 w 62"/>
                <a:gd name="T37" fmla="*/ 29 h 38"/>
                <a:gd name="T38" fmla="*/ 5 w 62"/>
                <a:gd name="T39" fmla="*/ 28 h 38"/>
                <a:gd name="T40" fmla="*/ 5 w 62"/>
                <a:gd name="T41" fmla="*/ 28 h 38"/>
                <a:gd name="T42" fmla="*/ 4 w 62"/>
                <a:gd name="T43" fmla="*/ 28 h 38"/>
                <a:gd name="T44" fmla="*/ 4 w 62"/>
                <a:gd name="T45" fmla="*/ 27 h 38"/>
                <a:gd name="T46" fmla="*/ 3 w 62"/>
                <a:gd name="T47" fmla="*/ 27 h 38"/>
                <a:gd name="T48" fmla="*/ 3 w 62"/>
                <a:gd name="T49" fmla="*/ 27 h 38"/>
                <a:gd name="T50" fmla="*/ 2 w 62"/>
                <a:gd name="T51" fmla="*/ 27 h 38"/>
                <a:gd name="T52" fmla="*/ 1 w 62"/>
                <a:gd name="T53" fmla="*/ 26 h 38"/>
                <a:gd name="T54" fmla="*/ 1 w 62"/>
                <a:gd name="T55" fmla="*/ 26 h 38"/>
                <a:gd name="T56" fmla="*/ 0 w 62"/>
                <a:gd name="T57" fmla="*/ 25 h 38"/>
                <a:gd name="T58" fmla="*/ 32 w 62"/>
                <a:gd name="T59" fmla="*/ 19 h 38"/>
                <a:gd name="T60" fmla="*/ 40 w 62"/>
                <a:gd name="T61" fmla="*/ 18 h 38"/>
                <a:gd name="T62" fmla="*/ 36 w 62"/>
                <a:gd name="T63" fmla="*/ 13 h 38"/>
                <a:gd name="T64" fmla="*/ 41 w 62"/>
                <a:gd name="T65" fmla="*/ 0 h 38"/>
                <a:gd name="T66" fmla="*/ 51 w 62"/>
                <a:gd name="T67" fmla="*/ 13 h 38"/>
                <a:gd name="T68" fmla="*/ 56 w 62"/>
                <a:gd name="T69" fmla="*/ 21 h 38"/>
                <a:gd name="T70" fmla="*/ 61 w 62"/>
                <a:gd name="T71"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38">
                  <a:moveTo>
                    <a:pt x="61" y="30"/>
                  </a:moveTo>
                  <a:cubicBezTo>
                    <a:pt x="62" y="30"/>
                    <a:pt x="62" y="30"/>
                    <a:pt x="62" y="30"/>
                  </a:cubicBezTo>
                  <a:cubicBezTo>
                    <a:pt x="56" y="33"/>
                    <a:pt x="56" y="33"/>
                    <a:pt x="56" y="33"/>
                  </a:cubicBezTo>
                  <a:cubicBezTo>
                    <a:pt x="46" y="38"/>
                    <a:pt x="34" y="38"/>
                    <a:pt x="21" y="34"/>
                  </a:cubicBezTo>
                  <a:cubicBezTo>
                    <a:pt x="20" y="34"/>
                    <a:pt x="20" y="34"/>
                    <a:pt x="20" y="34"/>
                  </a:cubicBezTo>
                  <a:cubicBezTo>
                    <a:pt x="20" y="34"/>
                    <a:pt x="20" y="34"/>
                    <a:pt x="20" y="34"/>
                  </a:cubicBezTo>
                  <a:cubicBezTo>
                    <a:pt x="19" y="34"/>
                    <a:pt x="19" y="34"/>
                    <a:pt x="19" y="34"/>
                  </a:cubicBezTo>
                  <a:cubicBezTo>
                    <a:pt x="19" y="34"/>
                    <a:pt x="19" y="34"/>
                    <a:pt x="18" y="34"/>
                  </a:cubicBezTo>
                  <a:cubicBezTo>
                    <a:pt x="18" y="34"/>
                    <a:pt x="18" y="34"/>
                    <a:pt x="18" y="34"/>
                  </a:cubicBezTo>
                  <a:cubicBezTo>
                    <a:pt x="18" y="34"/>
                    <a:pt x="18" y="33"/>
                    <a:pt x="17" y="33"/>
                  </a:cubicBezTo>
                  <a:cubicBezTo>
                    <a:pt x="17" y="33"/>
                    <a:pt x="17" y="33"/>
                    <a:pt x="17" y="33"/>
                  </a:cubicBezTo>
                  <a:cubicBezTo>
                    <a:pt x="17" y="33"/>
                    <a:pt x="17" y="33"/>
                    <a:pt x="16" y="33"/>
                  </a:cubicBezTo>
                  <a:cubicBezTo>
                    <a:pt x="16" y="33"/>
                    <a:pt x="16" y="33"/>
                    <a:pt x="16" y="33"/>
                  </a:cubicBezTo>
                  <a:cubicBezTo>
                    <a:pt x="16" y="33"/>
                    <a:pt x="16" y="33"/>
                    <a:pt x="15" y="33"/>
                  </a:cubicBezTo>
                  <a:cubicBezTo>
                    <a:pt x="13" y="32"/>
                    <a:pt x="10" y="31"/>
                    <a:pt x="8" y="30"/>
                  </a:cubicBezTo>
                  <a:cubicBezTo>
                    <a:pt x="8" y="29"/>
                    <a:pt x="7" y="29"/>
                    <a:pt x="7" y="29"/>
                  </a:cubicBezTo>
                  <a:cubicBezTo>
                    <a:pt x="7" y="29"/>
                    <a:pt x="7" y="29"/>
                    <a:pt x="7" y="29"/>
                  </a:cubicBezTo>
                  <a:cubicBezTo>
                    <a:pt x="7" y="29"/>
                    <a:pt x="6" y="29"/>
                    <a:pt x="6" y="29"/>
                  </a:cubicBezTo>
                  <a:cubicBezTo>
                    <a:pt x="6" y="29"/>
                    <a:pt x="6" y="29"/>
                    <a:pt x="6" y="29"/>
                  </a:cubicBezTo>
                  <a:cubicBezTo>
                    <a:pt x="6" y="28"/>
                    <a:pt x="5" y="28"/>
                    <a:pt x="5" y="28"/>
                  </a:cubicBezTo>
                  <a:cubicBezTo>
                    <a:pt x="5" y="28"/>
                    <a:pt x="5" y="28"/>
                    <a:pt x="5" y="28"/>
                  </a:cubicBezTo>
                  <a:cubicBezTo>
                    <a:pt x="5" y="28"/>
                    <a:pt x="4" y="28"/>
                    <a:pt x="4" y="28"/>
                  </a:cubicBezTo>
                  <a:cubicBezTo>
                    <a:pt x="4" y="28"/>
                    <a:pt x="4" y="28"/>
                    <a:pt x="4" y="27"/>
                  </a:cubicBezTo>
                  <a:cubicBezTo>
                    <a:pt x="3" y="27"/>
                    <a:pt x="3" y="27"/>
                    <a:pt x="3" y="27"/>
                  </a:cubicBezTo>
                  <a:cubicBezTo>
                    <a:pt x="3" y="27"/>
                    <a:pt x="3" y="27"/>
                    <a:pt x="3" y="27"/>
                  </a:cubicBezTo>
                  <a:cubicBezTo>
                    <a:pt x="2" y="27"/>
                    <a:pt x="2" y="27"/>
                    <a:pt x="2" y="27"/>
                  </a:cubicBezTo>
                  <a:cubicBezTo>
                    <a:pt x="2" y="27"/>
                    <a:pt x="2" y="26"/>
                    <a:pt x="1" y="26"/>
                  </a:cubicBezTo>
                  <a:cubicBezTo>
                    <a:pt x="1" y="26"/>
                    <a:pt x="1" y="26"/>
                    <a:pt x="1" y="26"/>
                  </a:cubicBezTo>
                  <a:cubicBezTo>
                    <a:pt x="1" y="26"/>
                    <a:pt x="0" y="26"/>
                    <a:pt x="0" y="25"/>
                  </a:cubicBezTo>
                  <a:cubicBezTo>
                    <a:pt x="13" y="33"/>
                    <a:pt x="24" y="30"/>
                    <a:pt x="32" y="19"/>
                  </a:cubicBezTo>
                  <a:cubicBezTo>
                    <a:pt x="35" y="18"/>
                    <a:pt x="37" y="18"/>
                    <a:pt x="40" y="18"/>
                  </a:cubicBezTo>
                  <a:cubicBezTo>
                    <a:pt x="39" y="16"/>
                    <a:pt x="37" y="14"/>
                    <a:pt x="36" y="13"/>
                  </a:cubicBezTo>
                  <a:cubicBezTo>
                    <a:pt x="38" y="9"/>
                    <a:pt x="40" y="5"/>
                    <a:pt x="41" y="0"/>
                  </a:cubicBezTo>
                  <a:cubicBezTo>
                    <a:pt x="45" y="4"/>
                    <a:pt x="48" y="8"/>
                    <a:pt x="51" y="13"/>
                  </a:cubicBezTo>
                  <a:cubicBezTo>
                    <a:pt x="53" y="15"/>
                    <a:pt x="54" y="18"/>
                    <a:pt x="56" y="21"/>
                  </a:cubicBezTo>
                  <a:lnTo>
                    <a:pt x="61" y="3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1" name="Freeform 1136"/>
            <p:cNvSpPr/>
            <p:nvPr/>
          </p:nvSpPr>
          <p:spPr bwMode="auto">
            <a:xfrm>
              <a:off x="7412038" y="1978026"/>
              <a:ext cx="14288" cy="3175"/>
            </a:xfrm>
            <a:custGeom>
              <a:avLst/>
              <a:gdLst>
                <a:gd name="T0" fmla="*/ 0 w 8"/>
                <a:gd name="T1" fmla="*/ 2 h 2"/>
                <a:gd name="T2" fmla="*/ 8 w 8"/>
                <a:gd name="T3" fmla="*/ 0 h 2"/>
                <a:gd name="T4" fmla="*/ 8 w 8"/>
                <a:gd name="T5" fmla="*/ 1 h 2"/>
                <a:gd name="T6" fmla="*/ 0 w 8"/>
                <a:gd name="T7" fmla="*/ 2 h 2"/>
                <a:gd name="T8" fmla="*/ 0 w 8"/>
                <a:gd name="T9" fmla="*/ 2 h 2"/>
              </a:gdLst>
              <a:ahLst/>
              <a:cxnLst>
                <a:cxn ang="0">
                  <a:pos x="T0" y="T1"/>
                </a:cxn>
                <a:cxn ang="0">
                  <a:pos x="T2" y="T3"/>
                </a:cxn>
                <a:cxn ang="0">
                  <a:pos x="T4" y="T5"/>
                </a:cxn>
                <a:cxn ang="0">
                  <a:pos x="T6" y="T7"/>
                </a:cxn>
                <a:cxn ang="0">
                  <a:pos x="T8" y="T9"/>
                </a:cxn>
              </a:cxnLst>
              <a:rect l="0" t="0" r="r" b="b"/>
              <a:pathLst>
                <a:path w="8" h="2">
                  <a:moveTo>
                    <a:pt x="0" y="2"/>
                  </a:moveTo>
                  <a:cubicBezTo>
                    <a:pt x="3" y="1"/>
                    <a:pt x="5" y="1"/>
                    <a:pt x="8" y="0"/>
                  </a:cubicBezTo>
                  <a:cubicBezTo>
                    <a:pt x="8" y="0"/>
                    <a:pt x="8" y="0"/>
                    <a:pt x="8" y="1"/>
                  </a:cubicBezTo>
                  <a:cubicBezTo>
                    <a:pt x="5" y="1"/>
                    <a:pt x="3" y="1"/>
                    <a:pt x="0" y="2"/>
                  </a:cubicBezTo>
                  <a:cubicBezTo>
                    <a:pt x="0" y="2"/>
                    <a:pt x="0" y="2"/>
                    <a:pt x="0"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2" name="Freeform 1137"/>
            <p:cNvSpPr/>
            <p:nvPr/>
          </p:nvSpPr>
          <p:spPr bwMode="auto">
            <a:xfrm>
              <a:off x="7205663" y="1641476"/>
              <a:ext cx="57150" cy="231775"/>
            </a:xfrm>
            <a:custGeom>
              <a:avLst/>
              <a:gdLst>
                <a:gd name="T0" fmla="*/ 7 w 32"/>
                <a:gd name="T1" fmla="*/ 64 h 128"/>
                <a:gd name="T2" fmla="*/ 14 w 32"/>
                <a:gd name="T3" fmla="*/ 68 h 128"/>
                <a:gd name="T4" fmla="*/ 32 w 32"/>
                <a:gd name="T5" fmla="*/ 123 h 128"/>
                <a:gd name="T6" fmla="*/ 26 w 32"/>
                <a:gd name="T7" fmla="*/ 125 h 128"/>
                <a:gd name="T8" fmla="*/ 21 w 32"/>
                <a:gd name="T9" fmla="*/ 128 h 128"/>
                <a:gd name="T10" fmla="*/ 0 w 32"/>
                <a:gd name="T11" fmla="*/ 52 h 128"/>
                <a:gd name="T12" fmla="*/ 21 w 32"/>
                <a:gd name="T13" fmla="*/ 0 h 128"/>
                <a:gd name="T14" fmla="*/ 27 w 32"/>
                <a:gd name="T15" fmla="*/ 9 h 128"/>
                <a:gd name="T16" fmla="*/ 32 w 32"/>
                <a:gd name="T17" fmla="*/ 17 h 128"/>
                <a:gd name="T18" fmla="*/ 14 w 32"/>
                <a:gd name="T19" fmla="*/ 52 h 128"/>
                <a:gd name="T20" fmla="*/ 7 w 32"/>
                <a:gd name="T21" fmla="*/ 48 h 128"/>
                <a:gd name="T22" fmla="*/ 7 w 32"/>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7" y="64"/>
                  </a:moveTo>
                  <a:cubicBezTo>
                    <a:pt x="14" y="68"/>
                    <a:pt x="14" y="68"/>
                    <a:pt x="14" y="68"/>
                  </a:cubicBezTo>
                  <a:cubicBezTo>
                    <a:pt x="16" y="86"/>
                    <a:pt x="22" y="106"/>
                    <a:pt x="32" y="123"/>
                  </a:cubicBezTo>
                  <a:cubicBezTo>
                    <a:pt x="30" y="124"/>
                    <a:pt x="28" y="125"/>
                    <a:pt x="26" y="125"/>
                  </a:cubicBezTo>
                  <a:cubicBezTo>
                    <a:pt x="21" y="128"/>
                    <a:pt x="21" y="128"/>
                    <a:pt x="21" y="128"/>
                  </a:cubicBezTo>
                  <a:cubicBezTo>
                    <a:pt x="8" y="103"/>
                    <a:pt x="0" y="76"/>
                    <a:pt x="0" y="52"/>
                  </a:cubicBezTo>
                  <a:cubicBezTo>
                    <a:pt x="0" y="28"/>
                    <a:pt x="8" y="10"/>
                    <a:pt x="21" y="0"/>
                  </a:cubicBezTo>
                  <a:cubicBezTo>
                    <a:pt x="27" y="9"/>
                    <a:pt x="27" y="9"/>
                    <a:pt x="27" y="9"/>
                  </a:cubicBezTo>
                  <a:cubicBezTo>
                    <a:pt x="28" y="12"/>
                    <a:pt x="30" y="15"/>
                    <a:pt x="32" y="17"/>
                  </a:cubicBezTo>
                  <a:cubicBezTo>
                    <a:pt x="22" y="24"/>
                    <a:pt x="16" y="36"/>
                    <a:pt x="14" y="52"/>
                  </a:cubicBezTo>
                  <a:cubicBezTo>
                    <a:pt x="7" y="48"/>
                    <a:pt x="7" y="48"/>
                    <a:pt x="7" y="48"/>
                  </a:cubicBezTo>
                  <a:lnTo>
                    <a:pt x="7" y="6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3" name="Freeform 1138"/>
            <p:cNvSpPr/>
            <p:nvPr/>
          </p:nvSpPr>
          <p:spPr bwMode="auto">
            <a:xfrm>
              <a:off x="7296151" y="1773238"/>
              <a:ext cx="44450" cy="57150"/>
            </a:xfrm>
            <a:custGeom>
              <a:avLst/>
              <a:gdLst>
                <a:gd name="T0" fmla="*/ 0 w 25"/>
                <a:gd name="T1" fmla="*/ 8 h 31"/>
                <a:gd name="T2" fmla="*/ 0 w 25"/>
                <a:gd name="T3" fmla="*/ 0 h 31"/>
                <a:gd name="T4" fmla="*/ 25 w 25"/>
                <a:gd name="T5" fmla="*/ 14 h 31"/>
                <a:gd name="T6" fmla="*/ 25 w 25"/>
                <a:gd name="T7" fmla="*/ 31 h 31"/>
                <a:gd name="T8" fmla="*/ 0 w 25"/>
                <a:gd name="T9" fmla="*/ 16 h 31"/>
                <a:gd name="T10" fmla="*/ 0 w 25"/>
                <a:gd name="T11" fmla="*/ 8 h 31"/>
              </a:gdLst>
              <a:ahLst/>
              <a:cxnLst>
                <a:cxn ang="0">
                  <a:pos x="T0" y="T1"/>
                </a:cxn>
                <a:cxn ang="0">
                  <a:pos x="T2" y="T3"/>
                </a:cxn>
                <a:cxn ang="0">
                  <a:pos x="T4" y="T5"/>
                </a:cxn>
                <a:cxn ang="0">
                  <a:pos x="T6" y="T7"/>
                </a:cxn>
                <a:cxn ang="0">
                  <a:pos x="T8" y="T9"/>
                </a:cxn>
                <a:cxn ang="0">
                  <a:pos x="T10" y="T11"/>
                </a:cxn>
              </a:cxnLst>
              <a:rect l="0" t="0" r="r" b="b"/>
              <a:pathLst>
                <a:path w="25" h="31">
                  <a:moveTo>
                    <a:pt x="0" y="8"/>
                  </a:moveTo>
                  <a:cubicBezTo>
                    <a:pt x="0" y="5"/>
                    <a:pt x="0" y="2"/>
                    <a:pt x="0" y="0"/>
                  </a:cubicBezTo>
                  <a:cubicBezTo>
                    <a:pt x="25" y="14"/>
                    <a:pt x="25" y="14"/>
                    <a:pt x="25" y="14"/>
                  </a:cubicBezTo>
                  <a:cubicBezTo>
                    <a:pt x="25" y="31"/>
                    <a:pt x="25" y="31"/>
                    <a:pt x="25" y="31"/>
                  </a:cubicBezTo>
                  <a:cubicBezTo>
                    <a:pt x="0" y="16"/>
                    <a:pt x="0" y="16"/>
                    <a:pt x="0" y="16"/>
                  </a:cubicBezTo>
                  <a:cubicBezTo>
                    <a:pt x="0" y="13"/>
                    <a:pt x="0" y="10"/>
                    <a:pt x="0"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4" name="Freeform 1139"/>
            <p:cNvSpPr/>
            <p:nvPr/>
          </p:nvSpPr>
          <p:spPr bwMode="auto">
            <a:xfrm>
              <a:off x="7340601" y="1674813"/>
              <a:ext cx="26988" cy="292100"/>
            </a:xfrm>
            <a:custGeom>
              <a:avLst/>
              <a:gdLst>
                <a:gd name="T0" fmla="*/ 8 w 15"/>
                <a:gd name="T1" fmla="*/ 2 h 161"/>
                <a:gd name="T2" fmla="*/ 15 w 15"/>
                <a:gd name="T3" fmla="*/ 8 h 161"/>
                <a:gd name="T4" fmla="*/ 15 w 15"/>
                <a:gd name="T5" fmla="*/ 35 h 161"/>
                <a:gd name="T6" fmla="*/ 15 w 15"/>
                <a:gd name="T7" fmla="*/ 51 h 161"/>
                <a:gd name="T8" fmla="*/ 14 w 15"/>
                <a:gd name="T9" fmla="*/ 76 h 161"/>
                <a:gd name="T10" fmla="*/ 14 w 15"/>
                <a:gd name="T11" fmla="*/ 93 h 161"/>
                <a:gd name="T12" fmla="*/ 14 w 15"/>
                <a:gd name="T13" fmla="*/ 118 h 161"/>
                <a:gd name="T14" fmla="*/ 14 w 15"/>
                <a:gd name="T15" fmla="*/ 135 h 161"/>
                <a:gd name="T16" fmla="*/ 14 w 15"/>
                <a:gd name="T17" fmla="*/ 161 h 161"/>
                <a:gd name="T18" fmla="*/ 7 w 15"/>
                <a:gd name="T19" fmla="*/ 159 h 161"/>
                <a:gd name="T20" fmla="*/ 0 w 15"/>
                <a:gd name="T21" fmla="*/ 153 h 161"/>
                <a:gd name="T22" fmla="*/ 0 w 15"/>
                <a:gd name="T23" fmla="*/ 126 h 161"/>
                <a:gd name="T24" fmla="*/ 0 w 15"/>
                <a:gd name="T25" fmla="*/ 110 h 161"/>
                <a:gd name="T26" fmla="*/ 0 w 15"/>
                <a:gd name="T27" fmla="*/ 85 h 161"/>
                <a:gd name="T28" fmla="*/ 0 w 15"/>
                <a:gd name="T29" fmla="*/ 68 h 161"/>
                <a:gd name="T30" fmla="*/ 0 w 15"/>
                <a:gd name="T31" fmla="*/ 43 h 161"/>
                <a:gd name="T32" fmla="*/ 0 w 15"/>
                <a:gd name="T33" fmla="*/ 26 h 161"/>
                <a:gd name="T34" fmla="*/ 0 w 15"/>
                <a:gd name="T35" fmla="*/ 0 h 161"/>
                <a:gd name="T36" fmla="*/ 8 w 15"/>
                <a:gd name="T37"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1">
                  <a:moveTo>
                    <a:pt x="8" y="2"/>
                  </a:moveTo>
                  <a:cubicBezTo>
                    <a:pt x="10" y="3"/>
                    <a:pt x="12" y="5"/>
                    <a:pt x="15" y="8"/>
                  </a:cubicBezTo>
                  <a:cubicBezTo>
                    <a:pt x="15" y="35"/>
                    <a:pt x="15" y="35"/>
                    <a:pt x="15" y="35"/>
                  </a:cubicBezTo>
                  <a:cubicBezTo>
                    <a:pt x="15" y="51"/>
                    <a:pt x="15" y="51"/>
                    <a:pt x="15" y="51"/>
                  </a:cubicBezTo>
                  <a:cubicBezTo>
                    <a:pt x="14" y="76"/>
                    <a:pt x="14" y="76"/>
                    <a:pt x="14" y="76"/>
                  </a:cubicBezTo>
                  <a:cubicBezTo>
                    <a:pt x="14" y="93"/>
                    <a:pt x="14" y="93"/>
                    <a:pt x="14" y="93"/>
                  </a:cubicBezTo>
                  <a:cubicBezTo>
                    <a:pt x="14" y="118"/>
                    <a:pt x="14" y="118"/>
                    <a:pt x="14" y="118"/>
                  </a:cubicBezTo>
                  <a:cubicBezTo>
                    <a:pt x="14" y="135"/>
                    <a:pt x="14" y="135"/>
                    <a:pt x="14" y="135"/>
                  </a:cubicBezTo>
                  <a:cubicBezTo>
                    <a:pt x="14" y="161"/>
                    <a:pt x="14" y="161"/>
                    <a:pt x="14" y="161"/>
                  </a:cubicBezTo>
                  <a:cubicBezTo>
                    <a:pt x="12" y="161"/>
                    <a:pt x="9" y="161"/>
                    <a:pt x="7" y="159"/>
                  </a:cubicBezTo>
                  <a:cubicBezTo>
                    <a:pt x="5" y="158"/>
                    <a:pt x="2" y="156"/>
                    <a:pt x="0" y="153"/>
                  </a:cubicBezTo>
                  <a:cubicBezTo>
                    <a:pt x="0" y="126"/>
                    <a:pt x="0" y="126"/>
                    <a:pt x="0" y="126"/>
                  </a:cubicBezTo>
                  <a:cubicBezTo>
                    <a:pt x="0" y="110"/>
                    <a:pt x="0" y="110"/>
                    <a:pt x="0" y="110"/>
                  </a:cubicBezTo>
                  <a:cubicBezTo>
                    <a:pt x="0" y="85"/>
                    <a:pt x="0" y="85"/>
                    <a:pt x="0" y="85"/>
                  </a:cubicBezTo>
                  <a:cubicBezTo>
                    <a:pt x="0" y="68"/>
                    <a:pt x="0" y="68"/>
                    <a:pt x="0" y="68"/>
                  </a:cubicBezTo>
                  <a:cubicBezTo>
                    <a:pt x="0" y="43"/>
                    <a:pt x="0" y="43"/>
                    <a:pt x="0" y="43"/>
                  </a:cubicBezTo>
                  <a:cubicBezTo>
                    <a:pt x="0" y="26"/>
                    <a:pt x="0" y="26"/>
                    <a:pt x="0" y="26"/>
                  </a:cubicBezTo>
                  <a:cubicBezTo>
                    <a:pt x="0" y="0"/>
                    <a:pt x="0" y="0"/>
                    <a:pt x="0" y="0"/>
                  </a:cubicBezTo>
                  <a:cubicBezTo>
                    <a:pt x="3" y="0"/>
                    <a:pt x="5" y="0"/>
                    <a:pt x="8"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5" name="Freeform 1140"/>
            <p:cNvSpPr>
              <a:spLocks noEditPoints="1"/>
            </p:cNvSpPr>
            <p:nvPr/>
          </p:nvSpPr>
          <p:spPr bwMode="auto">
            <a:xfrm>
              <a:off x="7270751" y="1635126"/>
              <a:ext cx="168275" cy="371475"/>
            </a:xfrm>
            <a:custGeom>
              <a:avLst/>
              <a:gdLst>
                <a:gd name="T0" fmla="*/ 93 w 93"/>
                <a:gd name="T1" fmla="*/ 121 h 205"/>
                <a:gd name="T2" fmla="*/ 93 w 93"/>
                <a:gd name="T3" fmla="*/ 130 h 205"/>
                <a:gd name="T4" fmla="*/ 93 w 93"/>
                <a:gd name="T5" fmla="*/ 138 h 205"/>
                <a:gd name="T6" fmla="*/ 87 w 93"/>
                <a:gd name="T7" fmla="*/ 172 h 205"/>
                <a:gd name="T8" fmla="*/ 82 w 93"/>
                <a:gd name="T9" fmla="*/ 185 h 205"/>
                <a:gd name="T10" fmla="*/ 78 w 93"/>
                <a:gd name="T11" fmla="*/ 191 h 205"/>
                <a:gd name="T12" fmla="*/ 46 w 93"/>
                <a:gd name="T13" fmla="*/ 197 h 205"/>
                <a:gd name="T14" fmla="*/ 14 w 93"/>
                <a:gd name="T15" fmla="*/ 153 h 205"/>
                <a:gd name="T16" fmla="*/ 10 w 93"/>
                <a:gd name="T17" fmla="*/ 143 h 205"/>
                <a:gd name="T18" fmla="*/ 5 w 93"/>
                <a:gd name="T19" fmla="*/ 125 h 205"/>
                <a:gd name="T20" fmla="*/ 0 w 93"/>
                <a:gd name="T21" fmla="*/ 84 h 205"/>
                <a:gd name="T22" fmla="*/ 0 w 93"/>
                <a:gd name="T23" fmla="*/ 76 h 205"/>
                <a:gd name="T24" fmla="*/ 0 w 93"/>
                <a:gd name="T25" fmla="*/ 67 h 205"/>
                <a:gd name="T26" fmla="*/ 5 w 93"/>
                <a:gd name="T27" fmla="*/ 33 h 205"/>
                <a:gd name="T28" fmla="*/ 11 w 93"/>
                <a:gd name="T29" fmla="*/ 20 h 205"/>
                <a:gd name="T30" fmla="*/ 14 w 93"/>
                <a:gd name="T31" fmla="*/ 15 h 205"/>
                <a:gd name="T32" fmla="*/ 14 w 93"/>
                <a:gd name="T33" fmla="*/ 14 h 205"/>
                <a:gd name="T34" fmla="*/ 47 w 93"/>
                <a:gd name="T35" fmla="*/ 8 h 205"/>
                <a:gd name="T36" fmla="*/ 79 w 93"/>
                <a:gd name="T37" fmla="*/ 52 h 205"/>
                <a:gd name="T38" fmla="*/ 79 w 93"/>
                <a:gd name="T39" fmla="*/ 53 h 205"/>
                <a:gd name="T40" fmla="*/ 83 w 93"/>
                <a:gd name="T41" fmla="*/ 62 h 205"/>
                <a:gd name="T42" fmla="*/ 88 w 93"/>
                <a:gd name="T43" fmla="*/ 80 h 205"/>
                <a:gd name="T44" fmla="*/ 93 w 93"/>
                <a:gd name="T45" fmla="*/ 121 h 205"/>
                <a:gd name="T46" fmla="*/ 79 w 93"/>
                <a:gd name="T47" fmla="*/ 129 h 205"/>
                <a:gd name="T48" fmla="*/ 79 w 93"/>
                <a:gd name="T49" fmla="*/ 121 h 205"/>
                <a:gd name="T50" fmla="*/ 79 w 93"/>
                <a:gd name="T51" fmla="*/ 113 h 205"/>
                <a:gd name="T52" fmla="*/ 75 w 93"/>
                <a:gd name="T53" fmla="*/ 80 h 205"/>
                <a:gd name="T54" fmla="*/ 70 w 93"/>
                <a:gd name="T55" fmla="*/ 62 h 205"/>
                <a:gd name="T56" fmla="*/ 67 w 93"/>
                <a:gd name="T57" fmla="*/ 54 h 205"/>
                <a:gd name="T58" fmla="*/ 54 w 93"/>
                <a:gd name="T59" fmla="*/ 30 h 205"/>
                <a:gd name="T60" fmla="*/ 47 w 93"/>
                <a:gd name="T61" fmla="*/ 24 h 205"/>
                <a:gd name="T62" fmla="*/ 39 w 93"/>
                <a:gd name="T63" fmla="*/ 22 h 205"/>
                <a:gd name="T64" fmla="*/ 26 w 93"/>
                <a:gd name="T65" fmla="*/ 31 h 205"/>
                <a:gd name="T66" fmla="*/ 23 w 93"/>
                <a:gd name="T67" fmla="*/ 35 h 205"/>
                <a:gd name="T68" fmla="*/ 18 w 93"/>
                <a:gd name="T69" fmla="*/ 47 h 205"/>
                <a:gd name="T70" fmla="*/ 14 w 93"/>
                <a:gd name="T71" fmla="*/ 76 h 205"/>
                <a:gd name="T72" fmla="*/ 14 w 93"/>
                <a:gd name="T73" fmla="*/ 84 h 205"/>
                <a:gd name="T74" fmla="*/ 14 w 93"/>
                <a:gd name="T75" fmla="*/ 92 h 205"/>
                <a:gd name="T76" fmla="*/ 18 w 93"/>
                <a:gd name="T77" fmla="*/ 125 h 205"/>
                <a:gd name="T78" fmla="*/ 23 w 93"/>
                <a:gd name="T79" fmla="*/ 143 h 205"/>
                <a:gd name="T80" fmla="*/ 39 w 93"/>
                <a:gd name="T81" fmla="*/ 175 h 205"/>
                <a:gd name="T82" fmla="*/ 46 w 93"/>
                <a:gd name="T83" fmla="*/ 181 h 205"/>
                <a:gd name="T84" fmla="*/ 53 w 93"/>
                <a:gd name="T85" fmla="*/ 183 h 205"/>
                <a:gd name="T86" fmla="*/ 69 w 93"/>
                <a:gd name="T87" fmla="*/ 170 h 205"/>
                <a:gd name="T88" fmla="*/ 74 w 93"/>
                <a:gd name="T89" fmla="*/ 158 h 205"/>
                <a:gd name="T90" fmla="*/ 79 w 93"/>
                <a:gd name="T91" fmla="*/ 1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 h="205">
                  <a:moveTo>
                    <a:pt x="93" y="121"/>
                  </a:moveTo>
                  <a:cubicBezTo>
                    <a:pt x="93" y="124"/>
                    <a:pt x="93" y="127"/>
                    <a:pt x="93" y="130"/>
                  </a:cubicBezTo>
                  <a:cubicBezTo>
                    <a:pt x="93" y="132"/>
                    <a:pt x="93" y="135"/>
                    <a:pt x="93" y="138"/>
                  </a:cubicBezTo>
                  <a:cubicBezTo>
                    <a:pt x="92" y="151"/>
                    <a:pt x="90" y="162"/>
                    <a:pt x="87" y="172"/>
                  </a:cubicBezTo>
                  <a:cubicBezTo>
                    <a:pt x="86" y="177"/>
                    <a:pt x="84" y="181"/>
                    <a:pt x="82" y="185"/>
                  </a:cubicBezTo>
                  <a:cubicBezTo>
                    <a:pt x="81" y="187"/>
                    <a:pt x="80" y="189"/>
                    <a:pt x="78" y="191"/>
                  </a:cubicBezTo>
                  <a:cubicBezTo>
                    <a:pt x="70" y="202"/>
                    <a:pt x="59" y="205"/>
                    <a:pt x="46" y="197"/>
                  </a:cubicBezTo>
                  <a:cubicBezTo>
                    <a:pt x="33" y="190"/>
                    <a:pt x="22" y="174"/>
                    <a:pt x="14" y="153"/>
                  </a:cubicBezTo>
                  <a:cubicBezTo>
                    <a:pt x="13" y="150"/>
                    <a:pt x="11" y="147"/>
                    <a:pt x="10" y="143"/>
                  </a:cubicBezTo>
                  <a:cubicBezTo>
                    <a:pt x="8" y="137"/>
                    <a:pt x="7" y="131"/>
                    <a:pt x="5" y="125"/>
                  </a:cubicBezTo>
                  <a:cubicBezTo>
                    <a:pt x="2" y="112"/>
                    <a:pt x="0" y="98"/>
                    <a:pt x="0" y="84"/>
                  </a:cubicBezTo>
                  <a:cubicBezTo>
                    <a:pt x="0" y="81"/>
                    <a:pt x="0" y="78"/>
                    <a:pt x="0" y="76"/>
                  </a:cubicBezTo>
                  <a:cubicBezTo>
                    <a:pt x="0" y="73"/>
                    <a:pt x="0" y="70"/>
                    <a:pt x="0" y="67"/>
                  </a:cubicBezTo>
                  <a:cubicBezTo>
                    <a:pt x="0" y="54"/>
                    <a:pt x="2" y="43"/>
                    <a:pt x="5" y="33"/>
                  </a:cubicBezTo>
                  <a:cubicBezTo>
                    <a:pt x="7" y="28"/>
                    <a:pt x="9" y="24"/>
                    <a:pt x="11" y="20"/>
                  </a:cubicBezTo>
                  <a:cubicBezTo>
                    <a:pt x="11" y="19"/>
                    <a:pt x="13" y="17"/>
                    <a:pt x="14" y="15"/>
                  </a:cubicBezTo>
                  <a:cubicBezTo>
                    <a:pt x="14" y="15"/>
                    <a:pt x="14" y="15"/>
                    <a:pt x="14" y="14"/>
                  </a:cubicBezTo>
                  <a:cubicBezTo>
                    <a:pt x="23" y="3"/>
                    <a:pt x="34" y="0"/>
                    <a:pt x="47" y="8"/>
                  </a:cubicBezTo>
                  <a:cubicBezTo>
                    <a:pt x="59" y="15"/>
                    <a:pt x="70" y="30"/>
                    <a:pt x="79" y="52"/>
                  </a:cubicBezTo>
                  <a:cubicBezTo>
                    <a:pt x="79" y="52"/>
                    <a:pt x="79" y="53"/>
                    <a:pt x="79" y="53"/>
                  </a:cubicBezTo>
                  <a:cubicBezTo>
                    <a:pt x="81" y="56"/>
                    <a:pt x="82" y="59"/>
                    <a:pt x="83" y="62"/>
                  </a:cubicBezTo>
                  <a:cubicBezTo>
                    <a:pt x="85" y="68"/>
                    <a:pt x="86" y="74"/>
                    <a:pt x="88" y="80"/>
                  </a:cubicBezTo>
                  <a:cubicBezTo>
                    <a:pt x="91" y="94"/>
                    <a:pt x="92" y="108"/>
                    <a:pt x="93" y="121"/>
                  </a:cubicBezTo>
                  <a:close/>
                  <a:moveTo>
                    <a:pt x="79" y="129"/>
                  </a:moveTo>
                  <a:cubicBezTo>
                    <a:pt x="79" y="127"/>
                    <a:pt x="79" y="124"/>
                    <a:pt x="79" y="121"/>
                  </a:cubicBezTo>
                  <a:cubicBezTo>
                    <a:pt x="79" y="119"/>
                    <a:pt x="79" y="116"/>
                    <a:pt x="79" y="113"/>
                  </a:cubicBezTo>
                  <a:cubicBezTo>
                    <a:pt x="78" y="102"/>
                    <a:pt x="77" y="91"/>
                    <a:pt x="75" y="80"/>
                  </a:cubicBezTo>
                  <a:cubicBezTo>
                    <a:pt x="73" y="74"/>
                    <a:pt x="72" y="68"/>
                    <a:pt x="70" y="62"/>
                  </a:cubicBezTo>
                  <a:cubicBezTo>
                    <a:pt x="69" y="59"/>
                    <a:pt x="68" y="57"/>
                    <a:pt x="67" y="54"/>
                  </a:cubicBezTo>
                  <a:cubicBezTo>
                    <a:pt x="63" y="44"/>
                    <a:pt x="58" y="36"/>
                    <a:pt x="54" y="30"/>
                  </a:cubicBezTo>
                  <a:cubicBezTo>
                    <a:pt x="51" y="27"/>
                    <a:pt x="49" y="25"/>
                    <a:pt x="47" y="24"/>
                  </a:cubicBezTo>
                  <a:cubicBezTo>
                    <a:pt x="44" y="22"/>
                    <a:pt x="42" y="22"/>
                    <a:pt x="39" y="22"/>
                  </a:cubicBezTo>
                  <a:cubicBezTo>
                    <a:pt x="35" y="22"/>
                    <a:pt x="30" y="25"/>
                    <a:pt x="26" y="31"/>
                  </a:cubicBezTo>
                  <a:cubicBezTo>
                    <a:pt x="25" y="32"/>
                    <a:pt x="24" y="33"/>
                    <a:pt x="23" y="35"/>
                  </a:cubicBezTo>
                  <a:cubicBezTo>
                    <a:pt x="21" y="39"/>
                    <a:pt x="20" y="43"/>
                    <a:pt x="18" y="47"/>
                  </a:cubicBezTo>
                  <a:cubicBezTo>
                    <a:pt x="16" y="56"/>
                    <a:pt x="15" y="65"/>
                    <a:pt x="14" y="76"/>
                  </a:cubicBezTo>
                  <a:cubicBezTo>
                    <a:pt x="14" y="78"/>
                    <a:pt x="14" y="81"/>
                    <a:pt x="14" y="84"/>
                  </a:cubicBezTo>
                  <a:cubicBezTo>
                    <a:pt x="14" y="86"/>
                    <a:pt x="14" y="89"/>
                    <a:pt x="14" y="92"/>
                  </a:cubicBezTo>
                  <a:cubicBezTo>
                    <a:pt x="14" y="104"/>
                    <a:pt x="16" y="115"/>
                    <a:pt x="18" y="125"/>
                  </a:cubicBezTo>
                  <a:cubicBezTo>
                    <a:pt x="20" y="132"/>
                    <a:pt x="21" y="138"/>
                    <a:pt x="23" y="143"/>
                  </a:cubicBezTo>
                  <a:cubicBezTo>
                    <a:pt x="28" y="157"/>
                    <a:pt x="33" y="168"/>
                    <a:pt x="39" y="175"/>
                  </a:cubicBezTo>
                  <a:cubicBezTo>
                    <a:pt x="41" y="178"/>
                    <a:pt x="44" y="180"/>
                    <a:pt x="46" y="181"/>
                  </a:cubicBezTo>
                  <a:cubicBezTo>
                    <a:pt x="48" y="183"/>
                    <a:pt x="51" y="183"/>
                    <a:pt x="53" y="183"/>
                  </a:cubicBezTo>
                  <a:cubicBezTo>
                    <a:pt x="59" y="183"/>
                    <a:pt x="65" y="178"/>
                    <a:pt x="69" y="170"/>
                  </a:cubicBezTo>
                  <a:cubicBezTo>
                    <a:pt x="71" y="167"/>
                    <a:pt x="73" y="162"/>
                    <a:pt x="74" y="158"/>
                  </a:cubicBezTo>
                  <a:cubicBezTo>
                    <a:pt x="77" y="150"/>
                    <a:pt x="78" y="140"/>
                    <a:pt x="79" y="129"/>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6" name="Freeform 1141"/>
            <p:cNvSpPr/>
            <p:nvPr/>
          </p:nvSpPr>
          <p:spPr bwMode="auto">
            <a:xfrm>
              <a:off x="7366001" y="1812926"/>
              <a:ext cx="47625" cy="57150"/>
            </a:xfrm>
            <a:custGeom>
              <a:avLst/>
              <a:gdLst>
                <a:gd name="T0" fmla="*/ 0 w 26"/>
                <a:gd name="T1" fmla="*/ 0 h 31"/>
                <a:gd name="T2" fmla="*/ 26 w 26"/>
                <a:gd name="T3" fmla="*/ 15 h 31"/>
                <a:gd name="T4" fmla="*/ 26 w 26"/>
                <a:gd name="T5" fmla="*/ 23 h 31"/>
                <a:gd name="T6" fmla="*/ 26 w 26"/>
                <a:gd name="T7" fmla="*/ 31 h 31"/>
                <a:gd name="T8" fmla="*/ 0 w 26"/>
                <a:gd name="T9" fmla="*/ 17 h 31"/>
                <a:gd name="T10" fmla="*/ 0 w 26"/>
                <a:gd name="T11" fmla="*/ 0 h 31"/>
              </a:gdLst>
              <a:ahLst/>
              <a:cxnLst>
                <a:cxn ang="0">
                  <a:pos x="T0" y="T1"/>
                </a:cxn>
                <a:cxn ang="0">
                  <a:pos x="T2" y="T3"/>
                </a:cxn>
                <a:cxn ang="0">
                  <a:pos x="T4" y="T5"/>
                </a:cxn>
                <a:cxn ang="0">
                  <a:pos x="T6" y="T7"/>
                </a:cxn>
                <a:cxn ang="0">
                  <a:pos x="T8" y="T9"/>
                </a:cxn>
                <a:cxn ang="0">
                  <a:pos x="T10" y="T11"/>
                </a:cxn>
              </a:cxnLst>
              <a:rect l="0" t="0" r="r" b="b"/>
              <a:pathLst>
                <a:path w="26" h="31">
                  <a:moveTo>
                    <a:pt x="0" y="0"/>
                  </a:moveTo>
                  <a:cubicBezTo>
                    <a:pt x="26" y="15"/>
                    <a:pt x="26" y="15"/>
                    <a:pt x="26" y="15"/>
                  </a:cubicBezTo>
                  <a:cubicBezTo>
                    <a:pt x="26" y="18"/>
                    <a:pt x="26" y="21"/>
                    <a:pt x="26" y="23"/>
                  </a:cubicBezTo>
                  <a:cubicBezTo>
                    <a:pt x="26" y="26"/>
                    <a:pt x="26" y="29"/>
                    <a:pt x="26" y="31"/>
                  </a:cubicBezTo>
                  <a:cubicBezTo>
                    <a:pt x="0" y="17"/>
                    <a:pt x="0" y="17"/>
                    <a:pt x="0" y="17"/>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7" name="Freeform 1142"/>
            <p:cNvSpPr/>
            <p:nvPr/>
          </p:nvSpPr>
          <p:spPr bwMode="auto">
            <a:xfrm>
              <a:off x="7243763" y="1624013"/>
              <a:ext cx="111125" cy="71438"/>
            </a:xfrm>
            <a:custGeom>
              <a:avLst/>
              <a:gdLst>
                <a:gd name="T0" fmla="*/ 6 w 62"/>
                <a:gd name="T1" fmla="*/ 6 h 39"/>
                <a:gd name="T2" fmla="*/ 54 w 62"/>
                <a:gd name="T3" fmla="*/ 9 h 39"/>
                <a:gd name="T4" fmla="*/ 62 w 62"/>
                <a:gd name="T5" fmla="*/ 14 h 39"/>
                <a:gd name="T6" fmla="*/ 29 w 62"/>
                <a:gd name="T7" fmla="*/ 20 h 39"/>
                <a:gd name="T8" fmla="*/ 29 w 62"/>
                <a:gd name="T9" fmla="*/ 21 h 39"/>
                <a:gd name="T10" fmla="*/ 28 w 62"/>
                <a:gd name="T11" fmla="*/ 21 h 39"/>
                <a:gd name="T12" fmla="*/ 28 w 62"/>
                <a:gd name="T13" fmla="*/ 21 h 39"/>
                <a:gd name="T14" fmla="*/ 28 w 62"/>
                <a:gd name="T15" fmla="*/ 21 h 39"/>
                <a:gd name="T16" fmla="*/ 27 w 62"/>
                <a:gd name="T17" fmla="*/ 21 h 39"/>
                <a:gd name="T18" fmla="*/ 27 w 62"/>
                <a:gd name="T19" fmla="*/ 21 h 39"/>
                <a:gd name="T20" fmla="*/ 22 w 62"/>
                <a:gd name="T21" fmla="*/ 22 h 39"/>
                <a:gd name="T22" fmla="*/ 26 w 62"/>
                <a:gd name="T23" fmla="*/ 26 h 39"/>
                <a:gd name="T24" fmla="*/ 20 w 62"/>
                <a:gd name="T25" fmla="*/ 39 h 39"/>
                <a:gd name="T26" fmla="*/ 11 w 62"/>
                <a:gd name="T27" fmla="*/ 26 h 39"/>
                <a:gd name="T28" fmla="*/ 6 w 62"/>
                <a:gd name="T29" fmla="*/ 18 h 39"/>
                <a:gd name="T30" fmla="*/ 0 w 62"/>
                <a:gd name="T31" fmla="*/ 9 h 39"/>
                <a:gd name="T32" fmla="*/ 0 w 62"/>
                <a:gd name="T33" fmla="*/ 9 h 39"/>
                <a:gd name="T34" fmla="*/ 5 w 62"/>
                <a:gd name="T35" fmla="*/ 7 h 39"/>
                <a:gd name="T36" fmla="*/ 6 w 62"/>
                <a:gd name="T3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9">
                  <a:moveTo>
                    <a:pt x="6" y="6"/>
                  </a:moveTo>
                  <a:cubicBezTo>
                    <a:pt x="19" y="0"/>
                    <a:pt x="36" y="1"/>
                    <a:pt x="54" y="9"/>
                  </a:cubicBezTo>
                  <a:cubicBezTo>
                    <a:pt x="56" y="11"/>
                    <a:pt x="59" y="12"/>
                    <a:pt x="62" y="14"/>
                  </a:cubicBezTo>
                  <a:cubicBezTo>
                    <a:pt x="49" y="6"/>
                    <a:pt x="38" y="9"/>
                    <a:pt x="29" y="20"/>
                  </a:cubicBezTo>
                  <a:cubicBezTo>
                    <a:pt x="29" y="20"/>
                    <a:pt x="29" y="20"/>
                    <a:pt x="29" y="21"/>
                  </a:cubicBezTo>
                  <a:cubicBezTo>
                    <a:pt x="29" y="21"/>
                    <a:pt x="28" y="21"/>
                    <a:pt x="28" y="21"/>
                  </a:cubicBezTo>
                  <a:cubicBezTo>
                    <a:pt x="28" y="21"/>
                    <a:pt x="28" y="21"/>
                    <a:pt x="28" y="21"/>
                  </a:cubicBezTo>
                  <a:cubicBezTo>
                    <a:pt x="28" y="21"/>
                    <a:pt x="28" y="21"/>
                    <a:pt x="28" y="21"/>
                  </a:cubicBezTo>
                  <a:cubicBezTo>
                    <a:pt x="28" y="21"/>
                    <a:pt x="28" y="21"/>
                    <a:pt x="27" y="21"/>
                  </a:cubicBezTo>
                  <a:cubicBezTo>
                    <a:pt x="27" y="21"/>
                    <a:pt x="27" y="21"/>
                    <a:pt x="27" y="21"/>
                  </a:cubicBezTo>
                  <a:cubicBezTo>
                    <a:pt x="25" y="21"/>
                    <a:pt x="24" y="21"/>
                    <a:pt x="22" y="22"/>
                  </a:cubicBezTo>
                  <a:cubicBezTo>
                    <a:pt x="23" y="23"/>
                    <a:pt x="24" y="25"/>
                    <a:pt x="26" y="26"/>
                  </a:cubicBezTo>
                  <a:cubicBezTo>
                    <a:pt x="24" y="30"/>
                    <a:pt x="22" y="34"/>
                    <a:pt x="20" y="39"/>
                  </a:cubicBezTo>
                  <a:cubicBezTo>
                    <a:pt x="17" y="35"/>
                    <a:pt x="14" y="31"/>
                    <a:pt x="11" y="26"/>
                  </a:cubicBezTo>
                  <a:cubicBezTo>
                    <a:pt x="9" y="24"/>
                    <a:pt x="7" y="21"/>
                    <a:pt x="6" y="18"/>
                  </a:cubicBezTo>
                  <a:cubicBezTo>
                    <a:pt x="0" y="9"/>
                    <a:pt x="0" y="9"/>
                    <a:pt x="0" y="9"/>
                  </a:cubicBezTo>
                  <a:cubicBezTo>
                    <a:pt x="0" y="9"/>
                    <a:pt x="0" y="9"/>
                    <a:pt x="0" y="9"/>
                  </a:cubicBezTo>
                  <a:cubicBezTo>
                    <a:pt x="5" y="7"/>
                    <a:pt x="5" y="7"/>
                    <a:pt x="5" y="7"/>
                  </a:cubicBezTo>
                  <a:lnTo>
                    <a:pt x="6" y="6"/>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8" name="Freeform 1143"/>
            <p:cNvSpPr/>
            <p:nvPr/>
          </p:nvSpPr>
          <p:spPr bwMode="auto">
            <a:xfrm>
              <a:off x="7251701" y="1624013"/>
              <a:ext cx="84138" cy="15875"/>
            </a:xfrm>
            <a:custGeom>
              <a:avLst/>
              <a:gdLst>
                <a:gd name="T0" fmla="*/ 46 w 46"/>
                <a:gd name="T1" fmla="*/ 8 h 8"/>
                <a:gd name="T2" fmla="*/ 1 w 46"/>
                <a:gd name="T3" fmla="*/ 6 h 8"/>
                <a:gd name="T4" fmla="*/ 0 w 46"/>
                <a:gd name="T5" fmla="*/ 7 h 8"/>
                <a:gd name="T6" fmla="*/ 1 w 46"/>
                <a:gd name="T7" fmla="*/ 6 h 8"/>
                <a:gd name="T8" fmla="*/ 46 w 46"/>
                <a:gd name="T9" fmla="*/ 8 h 8"/>
              </a:gdLst>
              <a:ahLst/>
              <a:cxnLst>
                <a:cxn ang="0">
                  <a:pos x="T0" y="T1"/>
                </a:cxn>
                <a:cxn ang="0">
                  <a:pos x="T2" y="T3"/>
                </a:cxn>
                <a:cxn ang="0">
                  <a:pos x="T4" y="T5"/>
                </a:cxn>
                <a:cxn ang="0">
                  <a:pos x="T6" y="T7"/>
                </a:cxn>
                <a:cxn ang="0">
                  <a:pos x="T8" y="T9"/>
                </a:cxn>
              </a:cxnLst>
              <a:rect l="0" t="0" r="r" b="b"/>
              <a:pathLst>
                <a:path w="46" h="8">
                  <a:moveTo>
                    <a:pt x="46" y="8"/>
                  </a:moveTo>
                  <a:cubicBezTo>
                    <a:pt x="29" y="1"/>
                    <a:pt x="13" y="0"/>
                    <a:pt x="1" y="6"/>
                  </a:cubicBezTo>
                  <a:cubicBezTo>
                    <a:pt x="0" y="7"/>
                    <a:pt x="0" y="7"/>
                    <a:pt x="0" y="7"/>
                  </a:cubicBezTo>
                  <a:cubicBezTo>
                    <a:pt x="0" y="7"/>
                    <a:pt x="0" y="6"/>
                    <a:pt x="1" y="6"/>
                  </a:cubicBezTo>
                  <a:cubicBezTo>
                    <a:pt x="13" y="0"/>
                    <a:pt x="29" y="1"/>
                    <a:pt x="46"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59" name="Freeform 1144"/>
            <p:cNvSpPr/>
            <p:nvPr/>
          </p:nvSpPr>
          <p:spPr bwMode="auto">
            <a:xfrm>
              <a:off x="7439026" y="1855788"/>
              <a:ext cx="52388" cy="58738"/>
            </a:xfrm>
            <a:custGeom>
              <a:avLst/>
              <a:gdLst>
                <a:gd name="T0" fmla="*/ 21 w 29"/>
                <a:gd name="T1" fmla="*/ 13 h 33"/>
                <a:gd name="T2" fmla="*/ 29 w 29"/>
                <a:gd name="T3" fmla="*/ 17 h 33"/>
                <a:gd name="T4" fmla="*/ 29 w 29"/>
                <a:gd name="T5" fmla="*/ 33 h 33"/>
                <a:gd name="T6" fmla="*/ 21 w 29"/>
                <a:gd name="T7" fmla="*/ 29 h 33"/>
                <a:gd name="T8" fmla="*/ 0 w 29"/>
                <a:gd name="T9" fmla="*/ 17 h 33"/>
                <a:gd name="T10" fmla="*/ 0 w 29"/>
                <a:gd name="T11" fmla="*/ 9 h 33"/>
                <a:gd name="T12" fmla="*/ 0 w 29"/>
                <a:gd name="T13" fmla="*/ 0 h 33"/>
                <a:gd name="T14" fmla="*/ 21 w 29"/>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21" y="13"/>
                  </a:moveTo>
                  <a:cubicBezTo>
                    <a:pt x="29" y="17"/>
                    <a:pt x="29" y="17"/>
                    <a:pt x="29" y="17"/>
                  </a:cubicBezTo>
                  <a:cubicBezTo>
                    <a:pt x="29" y="33"/>
                    <a:pt x="29" y="33"/>
                    <a:pt x="29" y="33"/>
                  </a:cubicBezTo>
                  <a:cubicBezTo>
                    <a:pt x="21" y="29"/>
                    <a:pt x="21" y="29"/>
                    <a:pt x="21" y="29"/>
                  </a:cubicBezTo>
                  <a:cubicBezTo>
                    <a:pt x="0" y="17"/>
                    <a:pt x="0" y="17"/>
                    <a:pt x="0" y="17"/>
                  </a:cubicBezTo>
                  <a:cubicBezTo>
                    <a:pt x="0" y="14"/>
                    <a:pt x="0" y="11"/>
                    <a:pt x="0" y="9"/>
                  </a:cubicBezTo>
                  <a:cubicBezTo>
                    <a:pt x="0" y="6"/>
                    <a:pt x="0" y="3"/>
                    <a:pt x="0" y="0"/>
                  </a:cubicBezTo>
                  <a:lnTo>
                    <a:pt x="21" y="1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0" name="Freeform 1145"/>
            <p:cNvSpPr/>
            <p:nvPr/>
          </p:nvSpPr>
          <p:spPr bwMode="auto">
            <a:xfrm>
              <a:off x="7446963" y="1770063"/>
              <a:ext cx="57150" cy="231775"/>
            </a:xfrm>
            <a:custGeom>
              <a:avLst/>
              <a:gdLst>
                <a:gd name="T0" fmla="*/ 11 w 32"/>
                <a:gd name="T1" fmla="*/ 0 h 128"/>
                <a:gd name="T2" fmla="*/ 32 w 32"/>
                <a:gd name="T3" fmla="*/ 76 h 128"/>
                <a:gd name="T4" fmla="*/ 10 w 32"/>
                <a:gd name="T5" fmla="*/ 128 h 128"/>
                <a:gd name="T6" fmla="*/ 5 w 32"/>
                <a:gd name="T7" fmla="*/ 119 h 128"/>
                <a:gd name="T8" fmla="*/ 0 w 32"/>
                <a:gd name="T9" fmla="*/ 111 h 128"/>
                <a:gd name="T10" fmla="*/ 17 w 32"/>
                <a:gd name="T11" fmla="*/ 76 h 128"/>
                <a:gd name="T12" fmla="*/ 25 w 32"/>
                <a:gd name="T13" fmla="*/ 80 h 128"/>
                <a:gd name="T14" fmla="*/ 25 w 32"/>
                <a:gd name="T15" fmla="*/ 64 h 128"/>
                <a:gd name="T16" fmla="*/ 17 w 32"/>
                <a:gd name="T17" fmla="*/ 60 h 128"/>
                <a:gd name="T18" fmla="*/ 0 w 32"/>
                <a:gd name="T19" fmla="*/ 5 h 128"/>
                <a:gd name="T20" fmla="*/ 5 w 32"/>
                <a:gd name="T21" fmla="*/ 3 h 128"/>
                <a:gd name="T22" fmla="*/ 11 w 32"/>
                <a:gd name="T2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11" y="0"/>
                  </a:moveTo>
                  <a:cubicBezTo>
                    <a:pt x="24" y="25"/>
                    <a:pt x="32" y="53"/>
                    <a:pt x="32" y="76"/>
                  </a:cubicBezTo>
                  <a:cubicBezTo>
                    <a:pt x="32" y="101"/>
                    <a:pt x="24" y="118"/>
                    <a:pt x="10" y="128"/>
                  </a:cubicBezTo>
                  <a:cubicBezTo>
                    <a:pt x="5" y="119"/>
                    <a:pt x="5" y="119"/>
                    <a:pt x="5" y="119"/>
                  </a:cubicBezTo>
                  <a:cubicBezTo>
                    <a:pt x="3" y="116"/>
                    <a:pt x="2" y="113"/>
                    <a:pt x="0" y="111"/>
                  </a:cubicBezTo>
                  <a:cubicBezTo>
                    <a:pt x="9" y="104"/>
                    <a:pt x="16" y="92"/>
                    <a:pt x="17" y="76"/>
                  </a:cubicBezTo>
                  <a:cubicBezTo>
                    <a:pt x="25" y="80"/>
                    <a:pt x="25" y="80"/>
                    <a:pt x="25" y="80"/>
                  </a:cubicBezTo>
                  <a:cubicBezTo>
                    <a:pt x="25" y="64"/>
                    <a:pt x="25" y="64"/>
                    <a:pt x="25" y="64"/>
                  </a:cubicBezTo>
                  <a:cubicBezTo>
                    <a:pt x="17" y="60"/>
                    <a:pt x="17" y="60"/>
                    <a:pt x="17" y="60"/>
                  </a:cubicBezTo>
                  <a:cubicBezTo>
                    <a:pt x="16" y="42"/>
                    <a:pt x="10" y="23"/>
                    <a:pt x="0" y="5"/>
                  </a:cubicBezTo>
                  <a:cubicBezTo>
                    <a:pt x="2" y="4"/>
                    <a:pt x="4" y="3"/>
                    <a:pt x="5" y="3"/>
                  </a:cubicBezTo>
                  <a:lnTo>
                    <a:pt x="11"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1" name="Freeform 1146"/>
            <p:cNvSpPr/>
            <p:nvPr/>
          </p:nvSpPr>
          <p:spPr bwMode="auto">
            <a:xfrm>
              <a:off x="7354888" y="1649413"/>
              <a:ext cx="111125" cy="131763"/>
            </a:xfrm>
            <a:custGeom>
              <a:avLst/>
              <a:gdLst>
                <a:gd name="T0" fmla="*/ 55 w 61"/>
                <a:gd name="T1" fmla="*/ 57 h 72"/>
                <a:gd name="T2" fmla="*/ 61 w 61"/>
                <a:gd name="T3" fmla="*/ 66 h 72"/>
                <a:gd name="T4" fmla="*/ 61 w 61"/>
                <a:gd name="T5" fmla="*/ 66 h 72"/>
                <a:gd name="T6" fmla="*/ 55 w 61"/>
                <a:gd name="T7" fmla="*/ 69 h 72"/>
                <a:gd name="T8" fmla="*/ 50 w 61"/>
                <a:gd name="T9" fmla="*/ 71 h 72"/>
                <a:gd name="T10" fmla="*/ 41 w 61"/>
                <a:gd name="T11" fmla="*/ 72 h 72"/>
                <a:gd name="T12" fmla="*/ 36 w 61"/>
                <a:gd name="T13" fmla="*/ 54 h 72"/>
                <a:gd name="T14" fmla="*/ 39 w 61"/>
                <a:gd name="T15" fmla="*/ 53 h 72"/>
                <a:gd name="T16" fmla="*/ 33 w 61"/>
                <a:gd name="T17" fmla="*/ 45 h 72"/>
                <a:gd name="T18" fmla="*/ 32 w 61"/>
                <a:gd name="T19" fmla="*/ 44 h 72"/>
                <a:gd name="T20" fmla="*/ 32 w 61"/>
                <a:gd name="T21" fmla="*/ 44 h 72"/>
                <a:gd name="T22" fmla="*/ 0 w 61"/>
                <a:gd name="T23" fmla="*/ 0 h 72"/>
                <a:gd name="T24" fmla="*/ 55 w 61"/>
                <a:gd name="T25"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2">
                  <a:moveTo>
                    <a:pt x="55" y="57"/>
                  </a:moveTo>
                  <a:cubicBezTo>
                    <a:pt x="61" y="66"/>
                    <a:pt x="61" y="66"/>
                    <a:pt x="61" y="66"/>
                  </a:cubicBezTo>
                  <a:cubicBezTo>
                    <a:pt x="61" y="66"/>
                    <a:pt x="61" y="66"/>
                    <a:pt x="61" y="66"/>
                  </a:cubicBezTo>
                  <a:cubicBezTo>
                    <a:pt x="55" y="69"/>
                    <a:pt x="55" y="69"/>
                    <a:pt x="55" y="69"/>
                  </a:cubicBezTo>
                  <a:cubicBezTo>
                    <a:pt x="54" y="69"/>
                    <a:pt x="52" y="70"/>
                    <a:pt x="50" y="71"/>
                  </a:cubicBezTo>
                  <a:cubicBezTo>
                    <a:pt x="47" y="72"/>
                    <a:pt x="44" y="72"/>
                    <a:pt x="41" y="72"/>
                  </a:cubicBezTo>
                  <a:cubicBezTo>
                    <a:pt x="39" y="66"/>
                    <a:pt x="38" y="60"/>
                    <a:pt x="36" y="54"/>
                  </a:cubicBezTo>
                  <a:cubicBezTo>
                    <a:pt x="37" y="54"/>
                    <a:pt x="38" y="54"/>
                    <a:pt x="39" y="53"/>
                  </a:cubicBezTo>
                  <a:cubicBezTo>
                    <a:pt x="37" y="50"/>
                    <a:pt x="35" y="47"/>
                    <a:pt x="33" y="45"/>
                  </a:cubicBezTo>
                  <a:cubicBezTo>
                    <a:pt x="32" y="44"/>
                    <a:pt x="32" y="44"/>
                    <a:pt x="32" y="44"/>
                  </a:cubicBezTo>
                  <a:cubicBezTo>
                    <a:pt x="32" y="44"/>
                    <a:pt x="32" y="44"/>
                    <a:pt x="32" y="44"/>
                  </a:cubicBezTo>
                  <a:cubicBezTo>
                    <a:pt x="23" y="22"/>
                    <a:pt x="12" y="7"/>
                    <a:pt x="0" y="0"/>
                  </a:cubicBezTo>
                  <a:cubicBezTo>
                    <a:pt x="20" y="11"/>
                    <a:pt x="40" y="32"/>
                    <a:pt x="55" y="57"/>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2" name="Freeform 1147"/>
            <p:cNvSpPr/>
            <p:nvPr/>
          </p:nvSpPr>
          <p:spPr bwMode="auto">
            <a:xfrm>
              <a:off x="7281863" y="1897063"/>
              <a:ext cx="14288" cy="15875"/>
            </a:xfrm>
            <a:custGeom>
              <a:avLst/>
              <a:gdLst>
                <a:gd name="T0" fmla="*/ 0 w 8"/>
                <a:gd name="T1" fmla="*/ 0 h 9"/>
                <a:gd name="T2" fmla="*/ 8 w 8"/>
                <a:gd name="T3" fmla="*/ 9 h 9"/>
                <a:gd name="T4" fmla="*/ 8 w 8"/>
                <a:gd name="T5" fmla="*/ 9 h 9"/>
                <a:gd name="T6" fmla="*/ 0 w 8"/>
                <a:gd name="T7" fmla="*/ 0 h 9"/>
                <a:gd name="T8" fmla="*/ 0 w 8"/>
                <a:gd name="T9" fmla="*/ 0 h 9"/>
              </a:gdLst>
              <a:ahLst/>
              <a:cxnLst>
                <a:cxn ang="0">
                  <a:pos x="T0" y="T1"/>
                </a:cxn>
                <a:cxn ang="0">
                  <a:pos x="T2" y="T3"/>
                </a:cxn>
                <a:cxn ang="0">
                  <a:pos x="T4" y="T5"/>
                </a:cxn>
                <a:cxn ang="0">
                  <a:pos x="T6" y="T7"/>
                </a:cxn>
                <a:cxn ang="0">
                  <a:pos x="T8" y="T9"/>
                </a:cxn>
              </a:cxnLst>
              <a:rect l="0" t="0" r="r" b="b"/>
              <a:pathLst>
                <a:path w="8" h="9">
                  <a:moveTo>
                    <a:pt x="0" y="0"/>
                  </a:moveTo>
                  <a:cubicBezTo>
                    <a:pt x="3" y="3"/>
                    <a:pt x="5" y="6"/>
                    <a:pt x="8" y="9"/>
                  </a:cubicBezTo>
                  <a:cubicBezTo>
                    <a:pt x="8" y="9"/>
                    <a:pt x="8" y="9"/>
                    <a:pt x="8" y="9"/>
                  </a:cubicBezTo>
                  <a:cubicBezTo>
                    <a:pt x="5" y="6"/>
                    <a:pt x="3" y="3"/>
                    <a:pt x="0" y="0"/>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3" name="Freeform 1148"/>
            <p:cNvSpPr/>
            <p:nvPr/>
          </p:nvSpPr>
          <p:spPr bwMode="auto">
            <a:xfrm>
              <a:off x="7296151" y="1660526"/>
              <a:ext cx="0" cy="158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4" name="Freeform 1149"/>
            <p:cNvSpPr/>
            <p:nvPr/>
          </p:nvSpPr>
          <p:spPr bwMode="auto">
            <a:xfrm>
              <a:off x="7302501" y="1698626"/>
              <a:ext cx="38100" cy="55563"/>
            </a:xfrm>
            <a:custGeom>
              <a:avLst/>
              <a:gdLst>
                <a:gd name="T0" fmla="*/ 0 w 21"/>
                <a:gd name="T1" fmla="*/ 12 h 30"/>
                <a:gd name="T2" fmla="*/ 5 w 21"/>
                <a:gd name="T3" fmla="*/ 0 h 30"/>
                <a:gd name="T4" fmla="*/ 21 w 21"/>
                <a:gd name="T5" fmla="*/ 13 h 30"/>
                <a:gd name="T6" fmla="*/ 21 w 21"/>
                <a:gd name="T7" fmla="*/ 30 h 30"/>
                <a:gd name="T8" fmla="*/ 0 w 21"/>
                <a:gd name="T9" fmla="*/ 12 h 30"/>
              </a:gdLst>
              <a:ahLst/>
              <a:cxnLst>
                <a:cxn ang="0">
                  <a:pos x="T0" y="T1"/>
                </a:cxn>
                <a:cxn ang="0">
                  <a:pos x="T2" y="T3"/>
                </a:cxn>
                <a:cxn ang="0">
                  <a:pos x="T4" y="T5"/>
                </a:cxn>
                <a:cxn ang="0">
                  <a:pos x="T6" y="T7"/>
                </a:cxn>
                <a:cxn ang="0">
                  <a:pos x="T8" y="T9"/>
                </a:cxn>
              </a:cxnLst>
              <a:rect l="0" t="0" r="r" b="b"/>
              <a:pathLst>
                <a:path w="21" h="30">
                  <a:moveTo>
                    <a:pt x="0" y="12"/>
                  </a:moveTo>
                  <a:cubicBezTo>
                    <a:pt x="2" y="8"/>
                    <a:pt x="3" y="4"/>
                    <a:pt x="5" y="0"/>
                  </a:cubicBezTo>
                  <a:cubicBezTo>
                    <a:pt x="10" y="5"/>
                    <a:pt x="16" y="10"/>
                    <a:pt x="21" y="13"/>
                  </a:cubicBezTo>
                  <a:cubicBezTo>
                    <a:pt x="21" y="30"/>
                    <a:pt x="21" y="30"/>
                    <a:pt x="21" y="30"/>
                  </a:cubicBezTo>
                  <a:cubicBezTo>
                    <a:pt x="14" y="25"/>
                    <a:pt x="7" y="19"/>
                    <a:pt x="0" y="1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5" name="Freeform 1150"/>
            <p:cNvSpPr/>
            <p:nvPr/>
          </p:nvSpPr>
          <p:spPr bwMode="auto">
            <a:xfrm>
              <a:off x="7664451" y="2681288"/>
              <a:ext cx="319088" cy="271463"/>
            </a:xfrm>
            <a:custGeom>
              <a:avLst/>
              <a:gdLst>
                <a:gd name="T0" fmla="*/ 70 w 201"/>
                <a:gd name="T1" fmla="*/ 35 h 171"/>
                <a:gd name="T2" fmla="*/ 0 w 201"/>
                <a:gd name="T3" fmla="*/ 171 h 171"/>
                <a:gd name="T4" fmla="*/ 201 w 201"/>
                <a:gd name="T5" fmla="*/ 54 h 171"/>
                <a:gd name="T6" fmla="*/ 130 w 201"/>
                <a:gd name="T7" fmla="*/ 0 h 171"/>
                <a:gd name="T8" fmla="*/ 100 w 201"/>
                <a:gd name="T9" fmla="*/ 47 h 171"/>
                <a:gd name="T10" fmla="*/ 70 w 201"/>
                <a:gd name="T11" fmla="*/ 35 h 171"/>
              </a:gdLst>
              <a:ahLst/>
              <a:cxnLst>
                <a:cxn ang="0">
                  <a:pos x="T0" y="T1"/>
                </a:cxn>
                <a:cxn ang="0">
                  <a:pos x="T2" y="T3"/>
                </a:cxn>
                <a:cxn ang="0">
                  <a:pos x="T4" y="T5"/>
                </a:cxn>
                <a:cxn ang="0">
                  <a:pos x="T6" y="T7"/>
                </a:cxn>
                <a:cxn ang="0">
                  <a:pos x="T8" y="T9"/>
                </a:cxn>
                <a:cxn ang="0">
                  <a:pos x="T10" y="T11"/>
                </a:cxn>
              </a:cxnLst>
              <a:rect l="0" t="0" r="r" b="b"/>
              <a:pathLst>
                <a:path w="201" h="171">
                  <a:moveTo>
                    <a:pt x="70" y="35"/>
                  </a:moveTo>
                  <a:lnTo>
                    <a:pt x="0" y="171"/>
                  </a:lnTo>
                  <a:lnTo>
                    <a:pt x="201" y="54"/>
                  </a:lnTo>
                  <a:lnTo>
                    <a:pt x="130" y="0"/>
                  </a:lnTo>
                  <a:lnTo>
                    <a:pt x="100" y="47"/>
                  </a:lnTo>
                  <a:lnTo>
                    <a:pt x="70" y="35"/>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6" name="Freeform 1151"/>
            <p:cNvSpPr/>
            <p:nvPr/>
          </p:nvSpPr>
          <p:spPr bwMode="auto">
            <a:xfrm>
              <a:off x="7646988" y="2681288"/>
              <a:ext cx="111125" cy="258763"/>
            </a:xfrm>
            <a:custGeom>
              <a:avLst/>
              <a:gdLst>
                <a:gd name="T0" fmla="*/ 0 w 70"/>
                <a:gd name="T1" fmla="*/ 0 h 163"/>
                <a:gd name="T2" fmla="*/ 0 w 70"/>
                <a:gd name="T3" fmla="*/ 163 h 163"/>
                <a:gd name="T4" fmla="*/ 70 w 70"/>
                <a:gd name="T5" fmla="*/ 29 h 163"/>
                <a:gd name="T6" fmla="*/ 0 w 70"/>
                <a:gd name="T7" fmla="*/ 0 h 163"/>
              </a:gdLst>
              <a:ahLst/>
              <a:cxnLst>
                <a:cxn ang="0">
                  <a:pos x="T0" y="T1"/>
                </a:cxn>
                <a:cxn ang="0">
                  <a:pos x="T2" y="T3"/>
                </a:cxn>
                <a:cxn ang="0">
                  <a:pos x="T4" y="T5"/>
                </a:cxn>
                <a:cxn ang="0">
                  <a:pos x="T6" y="T7"/>
                </a:cxn>
              </a:cxnLst>
              <a:rect l="0" t="0" r="r" b="b"/>
              <a:pathLst>
                <a:path w="70" h="163">
                  <a:moveTo>
                    <a:pt x="0" y="0"/>
                  </a:moveTo>
                  <a:lnTo>
                    <a:pt x="0" y="163"/>
                  </a:lnTo>
                  <a:lnTo>
                    <a:pt x="70" y="2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7" name="Freeform 1152"/>
            <p:cNvSpPr/>
            <p:nvPr/>
          </p:nvSpPr>
          <p:spPr bwMode="auto">
            <a:xfrm>
              <a:off x="7888288" y="2478088"/>
              <a:ext cx="111125" cy="258763"/>
            </a:xfrm>
            <a:custGeom>
              <a:avLst/>
              <a:gdLst>
                <a:gd name="T0" fmla="*/ 70 w 70"/>
                <a:gd name="T1" fmla="*/ 0 h 163"/>
                <a:gd name="T2" fmla="*/ 0 w 70"/>
                <a:gd name="T3" fmla="*/ 110 h 163"/>
                <a:gd name="T4" fmla="*/ 70 w 70"/>
                <a:gd name="T5" fmla="*/ 163 h 163"/>
                <a:gd name="T6" fmla="*/ 70 w 70"/>
                <a:gd name="T7" fmla="*/ 0 h 163"/>
              </a:gdLst>
              <a:ahLst/>
              <a:cxnLst>
                <a:cxn ang="0">
                  <a:pos x="T0" y="T1"/>
                </a:cxn>
                <a:cxn ang="0">
                  <a:pos x="T2" y="T3"/>
                </a:cxn>
                <a:cxn ang="0">
                  <a:pos x="T4" y="T5"/>
                </a:cxn>
                <a:cxn ang="0">
                  <a:pos x="T6" y="T7"/>
                </a:cxn>
              </a:cxnLst>
              <a:rect l="0" t="0" r="r" b="b"/>
              <a:pathLst>
                <a:path w="70" h="163">
                  <a:moveTo>
                    <a:pt x="70" y="0"/>
                  </a:moveTo>
                  <a:lnTo>
                    <a:pt x="0" y="110"/>
                  </a:lnTo>
                  <a:lnTo>
                    <a:pt x="70" y="163"/>
                  </a:lnTo>
                  <a:lnTo>
                    <a:pt x="7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8" name="Freeform 1153"/>
            <p:cNvSpPr/>
            <p:nvPr/>
          </p:nvSpPr>
          <p:spPr bwMode="auto">
            <a:xfrm>
              <a:off x="7666038" y="2471738"/>
              <a:ext cx="312738" cy="246063"/>
            </a:xfrm>
            <a:custGeom>
              <a:avLst/>
              <a:gdLst>
                <a:gd name="T0" fmla="*/ 0 w 197"/>
                <a:gd name="T1" fmla="*/ 114 h 155"/>
                <a:gd name="T2" fmla="*/ 99 w 197"/>
                <a:gd name="T3" fmla="*/ 155 h 155"/>
                <a:gd name="T4" fmla="*/ 197 w 197"/>
                <a:gd name="T5" fmla="*/ 0 h 155"/>
                <a:gd name="T6" fmla="*/ 0 w 197"/>
                <a:gd name="T7" fmla="*/ 114 h 155"/>
              </a:gdLst>
              <a:ahLst/>
              <a:cxnLst>
                <a:cxn ang="0">
                  <a:pos x="T0" y="T1"/>
                </a:cxn>
                <a:cxn ang="0">
                  <a:pos x="T2" y="T3"/>
                </a:cxn>
                <a:cxn ang="0">
                  <a:pos x="T4" y="T5"/>
                </a:cxn>
                <a:cxn ang="0">
                  <a:pos x="T6" y="T7"/>
                </a:cxn>
              </a:cxnLst>
              <a:rect l="0" t="0" r="r" b="b"/>
              <a:pathLst>
                <a:path w="197" h="155">
                  <a:moveTo>
                    <a:pt x="0" y="114"/>
                  </a:moveTo>
                  <a:lnTo>
                    <a:pt x="99" y="155"/>
                  </a:lnTo>
                  <a:lnTo>
                    <a:pt x="197" y="0"/>
                  </a:lnTo>
                  <a:lnTo>
                    <a:pt x="0" y="11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69" name="Freeform 1154"/>
            <p:cNvSpPr/>
            <p:nvPr/>
          </p:nvSpPr>
          <p:spPr bwMode="auto">
            <a:xfrm>
              <a:off x="5300663" y="1100138"/>
              <a:ext cx="46038" cy="236538"/>
            </a:xfrm>
            <a:custGeom>
              <a:avLst/>
              <a:gdLst>
                <a:gd name="T0" fmla="*/ 12 w 25"/>
                <a:gd name="T1" fmla="*/ 4 h 130"/>
                <a:gd name="T2" fmla="*/ 1 w 25"/>
                <a:gd name="T3" fmla="*/ 24 h 130"/>
                <a:gd name="T4" fmla="*/ 1 w 25"/>
                <a:gd name="T5" fmla="*/ 119 h 130"/>
                <a:gd name="T6" fmla="*/ 13 w 25"/>
                <a:gd name="T7" fmla="*/ 126 h 130"/>
                <a:gd name="T8" fmla="*/ 25 w 25"/>
                <a:gd name="T9" fmla="*/ 106 h 130"/>
                <a:gd name="T10" fmla="*/ 24 w 25"/>
                <a:gd name="T11" fmla="*/ 10 h 130"/>
                <a:gd name="T12" fmla="*/ 12 w 25"/>
                <a:gd name="T13" fmla="*/ 4 h 130"/>
              </a:gdLst>
              <a:ahLst/>
              <a:cxnLst>
                <a:cxn ang="0">
                  <a:pos x="T0" y="T1"/>
                </a:cxn>
                <a:cxn ang="0">
                  <a:pos x="T2" y="T3"/>
                </a:cxn>
                <a:cxn ang="0">
                  <a:pos x="T4" y="T5"/>
                </a:cxn>
                <a:cxn ang="0">
                  <a:pos x="T6" y="T7"/>
                </a:cxn>
                <a:cxn ang="0">
                  <a:pos x="T8" y="T9"/>
                </a:cxn>
                <a:cxn ang="0">
                  <a:pos x="T10" y="T11"/>
                </a:cxn>
                <a:cxn ang="0">
                  <a:pos x="T12" y="T13"/>
                </a:cxn>
              </a:cxnLst>
              <a:rect l="0" t="0" r="r" b="b"/>
              <a:pathLst>
                <a:path w="25" h="130">
                  <a:moveTo>
                    <a:pt x="12" y="4"/>
                  </a:moveTo>
                  <a:cubicBezTo>
                    <a:pt x="6" y="7"/>
                    <a:pt x="0" y="17"/>
                    <a:pt x="1" y="24"/>
                  </a:cubicBezTo>
                  <a:cubicBezTo>
                    <a:pt x="1" y="119"/>
                    <a:pt x="1" y="119"/>
                    <a:pt x="1" y="119"/>
                  </a:cubicBezTo>
                  <a:cubicBezTo>
                    <a:pt x="1" y="127"/>
                    <a:pt x="6" y="130"/>
                    <a:pt x="13" y="126"/>
                  </a:cubicBezTo>
                  <a:cubicBezTo>
                    <a:pt x="19" y="122"/>
                    <a:pt x="25" y="113"/>
                    <a:pt x="25" y="106"/>
                  </a:cubicBezTo>
                  <a:cubicBezTo>
                    <a:pt x="24" y="10"/>
                    <a:pt x="24" y="10"/>
                    <a:pt x="24" y="10"/>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70" name="Freeform 1155"/>
            <p:cNvSpPr/>
            <p:nvPr/>
          </p:nvSpPr>
          <p:spPr bwMode="auto">
            <a:xfrm>
              <a:off x="5232401" y="1204913"/>
              <a:ext cx="42863" cy="171450"/>
            </a:xfrm>
            <a:custGeom>
              <a:avLst/>
              <a:gdLst>
                <a:gd name="T0" fmla="*/ 12 w 24"/>
                <a:gd name="T1" fmla="*/ 4 h 95"/>
                <a:gd name="T2" fmla="*/ 0 w 24"/>
                <a:gd name="T3" fmla="*/ 24 h 95"/>
                <a:gd name="T4" fmla="*/ 1 w 24"/>
                <a:gd name="T5" fmla="*/ 84 h 95"/>
                <a:gd name="T6" fmla="*/ 13 w 24"/>
                <a:gd name="T7" fmla="*/ 91 h 95"/>
                <a:gd name="T8" fmla="*/ 24 w 24"/>
                <a:gd name="T9" fmla="*/ 71 h 95"/>
                <a:gd name="T10" fmla="*/ 24 w 24"/>
                <a:gd name="T11" fmla="*/ 11 h 95"/>
                <a:gd name="T12" fmla="*/ 12 w 24"/>
                <a:gd name="T13" fmla="*/ 4 h 95"/>
              </a:gdLst>
              <a:ahLst/>
              <a:cxnLst>
                <a:cxn ang="0">
                  <a:pos x="T0" y="T1"/>
                </a:cxn>
                <a:cxn ang="0">
                  <a:pos x="T2" y="T3"/>
                </a:cxn>
                <a:cxn ang="0">
                  <a:pos x="T4" y="T5"/>
                </a:cxn>
                <a:cxn ang="0">
                  <a:pos x="T6" y="T7"/>
                </a:cxn>
                <a:cxn ang="0">
                  <a:pos x="T8" y="T9"/>
                </a:cxn>
                <a:cxn ang="0">
                  <a:pos x="T10" y="T11"/>
                </a:cxn>
                <a:cxn ang="0">
                  <a:pos x="T12" y="T13"/>
                </a:cxn>
              </a:cxnLst>
              <a:rect l="0" t="0" r="r" b="b"/>
              <a:pathLst>
                <a:path w="24" h="95">
                  <a:moveTo>
                    <a:pt x="12" y="4"/>
                  </a:moveTo>
                  <a:cubicBezTo>
                    <a:pt x="6" y="8"/>
                    <a:pt x="0" y="17"/>
                    <a:pt x="0" y="24"/>
                  </a:cubicBezTo>
                  <a:cubicBezTo>
                    <a:pt x="1" y="84"/>
                    <a:pt x="1" y="84"/>
                    <a:pt x="1" y="84"/>
                  </a:cubicBezTo>
                  <a:cubicBezTo>
                    <a:pt x="1" y="92"/>
                    <a:pt x="6" y="95"/>
                    <a:pt x="13" y="91"/>
                  </a:cubicBezTo>
                  <a:cubicBezTo>
                    <a:pt x="19" y="87"/>
                    <a:pt x="24" y="78"/>
                    <a:pt x="24" y="7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71" name="Freeform 1156"/>
            <p:cNvSpPr/>
            <p:nvPr/>
          </p:nvSpPr>
          <p:spPr bwMode="auto">
            <a:xfrm>
              <a:off x="5162551" y="1298576"/>
              <a:ext cx="44450" cy="117475"/>
            </a:xfrm>
            <a:custGeom>
              <a:avLst/>
              <a:gdLst>
                <a:gd name="T0" fmla="*/ 12 w 24"/>
                <a:gd name="T1" fmla="*/ 4 h 65"/>
                <a:gd name="T2" fmla="*/ 0 w 24"/>
                <a:gd name="T3" fmla="*/ 24 h 65"/>
                <a:gd name="T4" fmla="*/ 0 w 24"/>
                <a:gd name="T5" fmla="*/ 55 h 65"/>
                <a:gd name="T6" fmla="*/ 12 w 24"/>
                <a:gd name="T7" fmla="*/ 61 h 65"/>
                <a:gd name="T8" fmla="*/ 24 w 24"/>
                <a:gd name="T9" fmla="*/ 41 h 65"/>
                <a:gd name="T10" fmla="*/ 24 w 24"/>
                <a:gd name="T11" fmla="*/ 11 h 65"/>
                <a:gd name="T12" fmla="*/ 12 w 24"/>
                <a:gd name="T13" fmla="*/ 4 h 65"/>
              </a:gdLst>
              <a:ahLst/>
              <a:cxnLst>
                <a:cxn ang="0">
                  <a:pos x="T0" y="T1"/>
                </a:cxn>
                <a:cxn ang="0">
                  <a:pos x="T2" y="T3"/>
                </a:cxn>
                <a:cxn ang="0">
                  <a:pos x="T4" y="T5"/>
                </a:cxn>
                <a:cxn ang="0">
                  <a:pos x="T6" y="T7"/>
                </a:cxn>
                <a:cxn ang="0">
                  <a:pos x="T8" y="T9"/>
                </a:cxn>
                <a:cxn ang="0">
                  <a:pos x="T10" y="T11"/>
                </a:cxn>
                <a:cxn ang="0">
                  <a:pos x="T12" y="T13"/>
                </a:cxn>
              </a:cxnLst>
              <a:rect l="0" t="0" r="r" b="b"/>
              <a:pathLst>
                <a:path w="24" h="65">
                  <a:moveTo>
                    <a:pt x="12" y="4"/>
                  </a:moveTo>
                  <a:cubicBezTo>
                    <a:pt x="6" y="8"/>
                    <a:pt x="0" y="17"/>
                    <a:pt x="0" y="24"/>
                  </a:cubicBezTo>
                  <a:cubicBezTo>
                    <a:pt x="0" y="55"/>
                    <a:pt x="0" y="55"/>
                    <a:pt x="0" y="55"/>
                  </a:cubicBezTo>
                  <a:cubicBezTo>
                    <a:pt x="0" y="62"/>
                    <a:pt x="6" y="65"/>
                    <a:pt x="12" y="61"/>
                  </a:cubicBezTo>
                  <a:cubicBezTo>
                    <a:pt x="19" y="58"/>
                    <a:pt x="24" y="48"/>
                    <a:pt x="24" y="4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72" name="Freeform 1157"/>
            <p:cNvSpPr>
              <a:spLocks noEditPoints="1"/>
            </p:cNvSpPr>
            <p:nvPr/>
          </p:nvSpPr>
          <p:spPr bwMode="auto">
            <a:xfrm>
              <a:off x="4281488" y="2130426"/>
              <a:ext cx="263525" cy="519113"/>
            </a:xfrm>
            <a:custGeom>
              <a:avLst/>
              <a:gdLst>
                <a:gd name="T0" fmla="*/ 41 w 145"/>
                <a:gd name="T1" fmla="*/ 61 h 286"/>
                <a:gd name="T2" fmla="*/ 49 w 145"/>
                <a:gd name="T3" fmla="*/ 52 h 286"/>
                <a:gd name="T4" fmla="*/ 135 w 145"/>
                <a:gd name="T5" fmla="*/ 3 h 286"/>
                <a:gd name="T6" fmla="*/ 145 w 145"/>
                <a:gd name="T7" fmla="*/ 9 h 286"/>
                <a:gd name="T8" fmla="*/ 145 w 145"/>
                <a:gd name="T9" fmla="*/ 194 h 286"/>
                <a:gd name="T10" fmla="*/ 135 w 145"/>
                <a:gd name="T11" fmla="*/ 211 h 286"/>
                <a:gd name="T12" fmla="*/ 11 w 145"/>
                <a:gd name="T13" fmla="*/ 283 h 286"/>
                <a:gd name="T14" fmla="*/ 0 w 145"/>
                <a:gd name="T15" fmla="*/ 277 h 286"/>
                <a:gd name="T16" fmla="*/ 0 w 145"/>
                <a:gd name="T17" fmla="*/ 146 h 286"/>
                <a:gd name="T18" fmla="*/ 2 w 145"/>
                <a:gd name="T19" fmla="*/ 137 h 286"/>
                <a:gd name="T20" fmla="*/ 41 w 145"/>
                <a:gd name="T21" fmla="*/ 61 h 286"/>
                <a:gd name="T22" fmla="*/ 29 w 145"/>
                <a:gd name="T23" fmla="*/ 234 h 286"/>
                <a:gd name="T24" fmla="*/ 122 w 145"/>
                <a:gd name="T25" fmla="*/ 180 h 286"/>
                <a:gd name="T26" fmla="*/ 128 w 145"/>
                <a:gd name="T27" fmla="*/ 171 h 286"/>
                <a:gd name="T28" fmla="*/ 122 w 145"/>
                <a:gd name="T29" fmla="*/ 168 h 286"/>
                <a:gd name="T30" fmla="*/ 29 w 145"/>
                <a:gd name="T31" fmla="*/ 222 h 286"/>
                <a:gd name="T32" fmla="*/ 24 w 145"/>
                <a:gd name="T33" fmla="*/ 231 h 286"/>
                <a:gd name="T34" fmla="*/ 29 w 145"/>
                <a:gd name="T35" fmla="*/ 234 h 286"/>
                <a:gd name="T36" fmla="*/ 29 w 145"/>
                <a:gd name="T37" fmla="*/ 196 h 286"/>
                <a:gd name="T38" fmla="*/ 122 w 145"/>
                <a:gd name="T39" fmla="*/ 142 h 286"/>
                <a:gd name="T40" fmla="*/ 127 w 145"/>
                <a:gd name="T41" fmla="*/ 133 h 286"/>
                <a:gd name="T42" fmla="*/ 122 w 145"/>
                <a:gd name="T43" fmla="*/ 130 h 286"/>
                <a:gd name="T44" fmla="*/ 29 w 145"/>
                <a:gd name="T45" fmla="*/ 184 h 286"/>
                <a:gd name="T46" fmla="*/ 24 w 145"/>
                <a:gd name="T47" fmla="*/ 193 h 286"/>
                <a:gd name="T48" fmla="*/ 29 w 145"/>
                <a:gd name="T49" fmla="*/ 196 h 286"/>
                <a:gd name="T50" fmla="*/ 29 w 145"/>
                <a:gd name="T51" fmla="*/ 157 h 286"/>
                <a:gd name="T52" fmla="*/ 122 w 145"/>
                <a:gd name="T53" fmla="*/ 103 h 286"/>
                <a:gd name="T54" fmla="*/ 127 w 145"/>
                <a:gd name="T55" fmla="*/ 95 h 286"/>
                <a:gd name="T56" fmla="*/ 122 w 145"/>
                <a:gd name="T57" fmla="*/ 92 h 286"/>
                <a:gd name="T58" fmla="*/ 29 w 145"/>
                <a:gd name="T59" fmla="*/ 145 h 286"/>
                <a:gd name="T60" fmla="*/ 24 w 145"/>
                <a:gd name="T61" fmla="*/ 154 h 286"/>
                <a:gd name="T62" fmla="*/ 29 w 145"/>
                <a:gd name="T63" fmla="*/ 157 h 286"/>
                <a:gd name="T64" fmla="*/ 130 w 145"/>
                <a:gd name="T65" fmla="*/ 50 h 286"/>
                <a:gd name="T66" fmla="*/ 125 w 145"/>
                <a:gd name="T67" fmla="*/ 47 h 286"/>
                <a:gd name="T68" fmla="*/ 65 w 145"/>
                <a:gd name="T69" fmla="*/ 82 h 286"/>
                <a:gd name="T70" fmla="*/ 59 w 145"/>
                <a:gd name="T71" fmla="*/ 91 h 286"/>
                <a:gd name="T72" fmla="*/ 65 w 145"/>
                <a:gd name="T73" fmla="*/ 94 h 286"/>
                <a:gd name="T74" fmla="*/ 125 w 145"/>
                <a:gd name="T75" fmla="*/ 59 h 286"/>
                <a:gd name="T76" fmla="*/ 130 w 145"/>
                <a:gd name="T77"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286">
                  <a:moveTo>
                    <a:pt x="41" y="61"/>
                  </a:moveTo>
                  <a:cubicBezTo>
                    <a:pt x="43" y="57"/>
                    <a:pt x="46" y="54"/>
                    <a:pt x="49" y="52"/>
                  </a:cubicBezTo>
                  <a:cubicBezTo>
                    <a:pt x="135" y="3"/>
                    <a:pt x="135" y="3"/>
                    <a:pt x="135" y="3"/>
                  </a:cubicBezTo>
                  <a:cubicBezTo>
                    <a:pt x="140" y="0"/>
                    <a:pt x="145" y="2"/>
                    <a:pt x="145" y="9"/>
                  </a:cubicBezTo>
                  <a:cubicBezTo>
                    <a:pt x="145" y="194"/>
                    <a:pt x="145" y="194"/>
                    <a:pt x="145" y="194"/>
                  </a:cubicBezTo>
                  <a:cubicBezTo>
                    <a:pt x="145" y="200"/>
                    <a:pt x="141" y="208"/>
                    <a:pt x="135" y="211"/>
                  </a:cubicBezTo>
                  <a:cubicBezTo>
                    <a:pt x="11" y="283"/>
                    <a:pt x="11" y="283"/>
                    <a:pt x="11" y="283"/>
                  </a:cubicBezTo>
                  <a:cubicBezTo>
                    <a:pt x="5" y="286"/>
                    <a:pt x="0" y="284"/>
                    <a:pt x="0" y="277"/>
                  </a:cubicBezTo>
                  <a:cubicBezTo>
                    <a:pt x="0" y="146"/>
                    <a:pt x="0" y="146"/>
                    <a:pt x="0" y="146"/>
                  </a:cubicBezTo>
                  <a:cubicBezTo>
                    <a:pt x="0" y="143"/>
                    <a:pt x="1" y="140"/>
                    <a:pt x="2" y="137"/>
                  </a:cubicBezTo>
                  <a:lnTo>
                    <a:pt x="41" y="61"/>
                  </a:lnTo>
                  <a:close/>
                  <a:moveTo>
                    <a:pt x="29" y="234"/>
                  </a:moveTo>
                  <a:cubicBezTo>
                    <a:pt x="122" y="180"/>
                    <a:pt x="122" y="180"/>
                    <a:pt x="122" y="180"/>
                  </a:cubicBezTo>
                  <a:cubicBezTo>
                    <a:pt x="125" y="178"/>
                    <a:pt x="128" y="175"/>
                    <a:pt x="128" y="171"/>
                  </a:cubicBezTo>
                  <a:cubicBezTo>
                    <a:pt x="128" y="168"/>
                    <a:pt x="125" y="167"/>
                    <a:pt x="122" y="168"/>
                  </a:cubicBezTo>
                  <a:cubicBezTo>
                    <a:pt x="29" y="222"/>
                    <a:pt x="29" y="222"/>
                    <a:pt x="29" y="222"/>
                  </a:cubicBezTo>
                  <a:cubicBezTo>
                    <a:pt x="26" y="224"/>
                    <a:pt x="24" y="228"/>
                    <a:pt x="24" y="231"/>
                  </a:cubicBezTo>
                  <a:cubicBezTo>
                    <a:pt x="24" y="234"/>
                    <a:pt x="26" y="236"/>
                    <a:pt x="29" y="234"/>
                  </a:cubicBezTo>
                  <a:moveTo>
                    <a:pt x="29" y="196"/>
                  </a:moveTo>
                  <a:cubicBezTo>
                    <a:pt x="122" y="142"/>
                    <a:pt x="122" y="142"/>
                    <a:pt x="122" y="142"/>
                  </a:cubicBezTo>
                  <a:cubicBezTo>
                    <a:pt x="125" y="140"/>
                    <a:pt x="127" y="136"/>
                    <a:pt x="127" y="133"/>
                  </a:cubicBezTo>
                  <a:cubicBezTo>
                    <a:pt x="127" y="130"/>
                    <a:pt x="125" y="128"/>
                    <a:pt x="122" y="130"/>
                  </a:cubicBezTo>
                  <a:cubicBezTo>
                    <a:pt x="29" y="184"/>
                    <a:pt x="29" y="184"/>
                    <a:pt x="29" y="184"/>
                  </a:cubicBezTo>
                  <a:cubicBezTo>
                    <a:pt x="26" y="185"/>
                    <a:pt x="24" y="189"/>
                    <a:pt x="24" y="193"/>
                  </a:cubicBezTo>
                  <a:cubicBezTo>
                    <a:pt x="24" y="196"/>
                    <a:pt x="26" y="197"/>
                    <a:pt x="29" y="196"/>
                  </a:cubicBezTo>
                  <a:moveTo>
                    <a:pt x="29" y="157"/>
                  </a:moveTo>
                  <a:cubicBezTo>
                    <a:pt x="122" y="103"/>
                    <a:pt x="122" y="103"/>
                    <a:pt x="122" y="103"/>
                  </a:cubicBezTo>
                  <a:cubicBezTo>
                    <a:pt x="125" y="102"/>
                    <a:pt x="127" y="98"/>
                    <a:pt x="127" y="95"/>
                  </a:cubicBezTo>
                  <a:cubicBezTo>
                    <a:pt x="127" y="91"/>
                    <a:pt x="125" y="90"/>
                    <a:pt x="122" y="92"/>
                  </a:cubicBezTo>
                  <a:cubicBezTo>
                    <a:pt x="29" y="145"/>
                    <a:pt x="29" y="145"/>
                    <a:pt x="29" y="145"/>
                  </a:cubicBezTo>
                  <a:cubicBezTo>
                    <a:pt x="26" y="147"/>
                    <a:pt x="24" y="151"/>
                    <a:pt x="24" y="154"/>
                  </a:cubicBezTo>
                  <a:cubicBezTo>
                    <a:pt x="24" y="158"/>
                    <a:pt x="26" y="159"/>
                    <a:pt x="29" y="157"/>
                  </a:cubicBezTo>
                  <a:moveTo>
                    <a:pt x="130" y="50"/>
                  </a:moveTo>
                  <a:cubicBezTo>
                    <a:pt x="130" y="47"/>
                    <a:pt x="128" y="46"/>
                    <a:pt x="125" y="47"/>
                  </a:cubicBezTo>
                  <a:cubicBezTo>
                    <a:pt x="65" y="82"/>
                    <a:pt x="65" y="82"/>
                    <a:pt x="65" y="82"/>
                  </a:cubicBezTo>
                  <a:cubicBezTo>
                    <a:pt x="62" y="84"/>
                    <a:pt x="59" y="88"/>
                    <a:pt x="59" y="91"/>
                  </a:cubicBezTo>
                  <a:cubicBezTo>
                    <a:pt x="59" y="94"/>
                    <a:pt x="62" y="96"/>
                    <a:pt x="65" y="94"/>
                  </a:cubicBezTo>
                  <a:cubicBezTo>
                    <a:pt x="125" y="59"/>
                    <a:pt x="125" y="59"/>
                    <a:pt x="125" y="59"/>
                  </a:cubicBezTo>
                  <a:cubicBezTo>
                    <a:pt x="128" y="57"/>
                    <a:pt x="130" y="53"/>
                    <a:pt x="130" y="50"/>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373" name="Freeform 1119"/>
            <p:cNvSpPr/>
            <p:nvPr/>
          </p:nvSpPr>
          <p:spPr bwMode="auto">
            <a:xfrm>
              <a:off x="5203233" y="1437877"/>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cxnSp>
          <p:nvCxnSpPr>
            <p:cNvPr id="374" name="直接连接符 373"/>
            <p:cNvCxnSpPr/>
            <p:nvPr/>
          </p:nvCxnSpPr>
          <p:spPr>
            <a:xfrm flipH="1">
              <a:off x="4406107" y="2610828"/>
              <a:ext cx="3176" cy="380023"/>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flipV="1">
              <a:off x="4576764" y="2067537"/>
              <a:ext cx="412749" cy="236903"/>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flipV="1">
              <a:off x="5589589" y="1320801"/>
              <a:ext cx="687387" cy="397273"/>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6453188" y="1309159"/>
              <a:ext cx="715963" cy="414073"/>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a:off x="7351626" y="2026709"/>
              <a:ext cx="4056" cy="509852"/>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flipH="1">
              <a:off x="6630523" y="2840303"/>
              <a:ext cx="990976" cy="57732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6631782" y="3441833"/>
              <a:ext cx="1675" cy="22635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7823201" y="2883878"/>
              <a:ext cx="0" cy="176293"/>
            </a:xfrm>
            <a:prstGeom prst="line">
              <a:avLst/>
            </a:prstGeom>
            <a:ln>
              <a:solidFill>
                <a:schemeClr val="accent1">
                  <a:alpha val="52000"/>
                </a:schemeClr>
              </a:solidFill>
              <a:prstDash val="dash"/>
            </a:ln>
          </p:spPr>
          <p:style>
            <a:lnRef idx="1">
              <a:schemeClr val="accent1"/>
            </a:lnRef>
            <a:fillRef idx="0">
              <a:schemeClr val="accent1"/>
            </a:fillRef>
            <a:effectRef idx="0">
              <a:schemeClr val="accent1"/>
            </a:effectRef>
            <a:fontRef idx="minor">
              <a:schemeClr val="tx1"/>
            </a:fontRef>
          </p:style>
        </p:cxnSp>
        <p:sp>
          <p:nvSpPr>
            <p:cNvPr id="382" name="Freeform 1119"/>
            <p:cNvSpPr/>
            <p:nvPr/>
          </p:nvSpPr>
          <p:spPr bwMode="auto">
            <a:xfrm>
              <a:off x="5322689" y="1497013"/>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nvPr>
        </p:nvSpPr>
        <p:spPr>
          <a:xfrm>
            <a:off x="5880385" y="2181082"/>
            <a:ext cx="5691897" cy="590931"/>
          </a:xfrm>
        </p:spPr>
        <p:txBody>
          <a:bodyPr anchor="b">
            <a:normAutofit/>
          </a:bodyPr>
          <a:lstStyle>
            <a:lvl1pPr>
              <a:defRPr sz="36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880385" y="2857994"/>
            <a:ext cx="5691897" cy="880327"/>
          </a:xfrm>
        </p:spPr>
        <p:txBody>
          <a:bodyPr>
            <a:normAutofit/>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32000">
              <a:schemeClr val="tx2">
                <a:lumMod val="75000"/>
              </a:schemeClr>
            </a:gs>
            <a:gs pos="100000">
              <a:schemeClr val="tx2">
                <a:lumMod val="100000"/>
                <a:alpha val="76000"/>
              </a:schemeClr>
            </a:gs>
            <a:gs pos="0">
              <a:schemeClr val="tx2">
                <a:lumMod val="75000"/>
              </a:schemeClr>
            </a:gs>
          </a:gsLst>
          <a:lin ang="9000000" scaled="0"/>
        </a:gradFill>
        <a:effectLst/>
      </p:bgPr>
    </p:bg>
    <p:spTree>
      <p:nvGrpSpPr>
        <p:cNvPr id="1" name=""/>
        <p:cNvGrpSpPr/>
        <p:nvPr/>
      </p:nvGrpSpPr>
      <p:grpSpPr>
        <a:xfrm>
          <a:off x="0" y="0"/>
          <a:ext cx="0" cy="0"/>
          <a:chOff x="0" y="0"/>
          <a:chExt cx="0" cy="0"/>
        </a:xfrm>
      </p:grpSpPr>
      <p:sp>
        <p:nvSpPr>
          <p:cNvPr id="460" name="任意多边形: 形状 459"/>
          <p:cNvSpPr/>
          <p:nvPr/>
        </p:nvSpPr>
        <p:spPr>
          <a:xfrm>
            <a:off x="637" y="3295174"/>
            <a:ext cx="373395" cy="293689"/>
          </a:xfrm>
          <a:custGeom>
            <a:avLst/>
            <a:gdLst>
              <a:gd name="connsiteX0" fmla="*/ 155423 w 373395"/>
              <a:gd name="connsiteY0" fmla="*/ 0 h 293689"/>
              <a:gd name="connsiteX1" fmla="*/ 373395 w 373395"/>
              <a:gd name="connsiteY1" fmla="*/ 146845 h 293689"/>
              <a:gd name="connsiteX2" fmla="*/ 155423 w 373395"/>
              <a:gd name="connsiteY2" fmla="*/ 293689 h 293689"/>
              <a:gd name="connsiteX3" fmla="*/ 0 w 373395"/>
              <a:gd name="connsiteY3" fmla="*/ 188983 h 293689"/>
              <a:gd name="connsiteX4" fmla="*/ 0 w 373395"/>
              <a:gd name="connsiteY4" fmla="*/ 104707 h 293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95" h="293689">
                <a:moveTo>
                  <a:pt x="155423" y="0"/>
                </a:moveTo>
                <a:lnTo>
                  <a:pt x="373395" y="146845"/>
                </a:lnTo>
                <a:lnTo>
                  <a:pt x="155423" y="293689"/>
                </a:lnTo>
                <a:lnTo>
                  <a:pt x="0" y="188983"/>
                </a:lnTo>
                <a:lnTo>
                  <a:pt x="0" y="1047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矩形 16"/>
          <p:cNvSpPr/>
          <p:nvPr/>
        </p:nvSpPr>
        <p:spPr>
          <a:xfrm>
            <a:off x="153765" y="3437429"/>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8000">
                <a:schemeClr val="accent2">
                  <a:alpha val="4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2" name="任意多边形: 形状 461"/>
          <p:cNvSpPr/>
          <p:nvPr/>
        </p:nvSpPr>
        <p:spPr>
          <a:xfrm flipH="1">
            <a:off x="-1745" y="3477541"/>
            <a:ext cx="160098" cy="1648599"/>
          </a:xfrm>
          <a:custGeom>
            <a:avLst/>
            <a:gdLst>
              <a:gd name="connsiteX0" fmla="*/ 160098 w 160098"/>
              <a:gd name="connsiteY0" fmla="*/ 0 h 1648599"/>
              <a:gd name="connsiteX1" fmla="*/ 0 w 160098"/>
              <a:gd name="connsiteY1" fmla="*/ 106733 h 1648599"/>
              <a:gd name="connsiteX2" fmla="*/ 0 w 160098"/>
              <a:gd name="connsiteY2" fmla="*/ 1648599 h 1648599"/>
              <a:gd name="connsiteX3" fmla="*/ 160098 w 160098"/>
              <a:gd name="connsiteY3" fmla="*/ 1648599 h 1648599"/>
            </a:gdLst>
            <a:ahLst/>
            <a:cxnLst>
              <a:cxn ang="0">
                <a:pos x="connsiteX0" y="connsiteY0"/>
              </a:cxn>
              <a:cxn ang="0">
                <a:pos x="connsiteX1" y="connsiteY1"/>
              </a:cxn>
              <a:cxn ang="0">
                <a:pos x="connsiteX2" y="connsiteY2"/>
              </a:cxn>
              <a:cxn ang="0">
                <a:pos x="connsiteX3" y="connsiteY3"/>
              </a:cxn>
            </a:cxnLst>
            <a:rect l="l" t="t" r="r" b="b"/>
            <a:pathLst>
              <a:path w="160098" h="1648599">
                <a:moveTo>
                  <a:pt x="160098" y="0"/>
                </a:moveTo>
                <a:lnTo>
                  <a:pt x="0" y="106733"/>
                </a:lnTo>
                <a:lnTo>
                  <a:pt x="0" y="1648599"/>
                </a:lnTo>
                <a:lnTo>
                  <a:pt x="160098" y="1648599"/>
                </a:lnTo>
                <a:close/>
              </a:path>
            </a:pathLst>
          </a:custGeom>
          <a:gradFill>
            <a:gsLst>
              <a:gs pos="0">
                <a:schemeClr val="accent3">
                  <a:alpha val="0"/>
                </a:schemeClr>
              </a:gs>
              <a:gs pos="100000">
                <a:schemeClr val="accent1">
                  <a:alpha val="3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菱形 462"/>
          <p:cNvSpPr/>
          <p:nvPr/>
        </p:nvSpPr>
        <p:spPr>
          <a:xfrm>
            <a:off x="227764" y="4314808"/>
            <a:ext cx="435944" cy="29368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矩形 16"/>
          <p:cNvSpPr/>
          <p:nvPr/>
        </p:nvSpPr>
        <p:spPr>
          <a:xfrm>
            <a:off x="443443" y="4457063"/>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rgbClr val="2B3EE2">
                  <a:alpha val="66000"/>
                </a:srgbClr>
              </a:gs>
              <a:gs pos="29000">
                <a:schemeClr val="accent1">
                  <a:alpha val="22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矩形 16"/>
          <p:cNvSpPr/>
          <p:nvPr/>
        </p:nvSpPr>
        <p:spPr>
          <a:xfrm flipH="1">
            <a:off x="227767" y="4457062"/>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0">
                <a:schemeClr val="accent3">
                  <a:alpha val="0"/>
                </a:schemeClr>
              </a:gs>
              <a:gs pos="100000">
                <a:schemeClr val="accent1">
                  <a:alpha val="9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6" name="菱形 465"/>
          <p:cNvSpPr/>
          <p:nvPr/>
        </p:nvSpPr>
        <p:spPr>
          <a:xfrm>
            <a:off x="833612" y="530141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矩形 16"/>
          <p:cNvSpPr/>
          <p:nvPr/>
        </p:nvSpPr>
        <p:spPr>
          <a:xfrm>
            <a:off x="942289"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alpha val="1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矩形 16"/>
          <p:cNvSpPr/>
          <p:nvPr/>
        </p:nvSpPr>
        <p:spPr>
          <a:xfrm flipH="1">
            <a:off x="833610"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菱形 468"/>
          <p:cNvSpPr/>
          <p:nvPr/>
        </p:nvSpPr>
        <p:spPr>
          <a:xfrm>
            <a:off x="634219" y="5854688"/>
            <a:ext cx="188236" cy="12681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矩形 16"/>
          <p:cNvSpPr/>
          <p:nvPr/>
        </p:nvSpPr>
        <p:spPr>
          <a:xfrm>
            <a:off x="727346"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rgbClr val="2B3EE2">
                  <a:alpha val="64000"/>
                </a:srgbClr>
              </a:gs>
              <a:gs pos="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矩形 16"/>
          <p:cNvSpPr/>
          <p:nvPr/>
        </p:nvSpPr>
        <p:spPr>
          <a:xfrm flipH="1">
            <a:off x="634219"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菱形 471"/>
          <p:cNvSpPr/>
          <p:nvPr/>
        </p:nvSpPr>
        <p:spPr>
          <a:xfrm>
            <a:off x="453339" y="6008540"/>
            <a:ext cx="219668" cy="147987"/>
          </a:xfrm>
          <a:prstGeom prst="diamond">
            <a:avLst/>
          </a:prstGeom>
          <a:solidFill>
            <a:srgbClr val="41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任意多边形: 形状 472"/>
          <p:cNvSpPr/>
          <p:nvPr/>
        </p:nvSpPr>
        <p:spPr>
          <a:xfrm>
            <a:off x="562017" y="6080221"/>
            <a:ext cx="110990" cy="777779"/>
          </a:xfrm>
          <a:custGeom>
            <a:avLst/>
            <a:gdLst>
              <a:gd name="connsiteX0" fmla="*/ 110990 w 110990"/>
              <a:gd name="connsiteY0" fmla="*/ 0 h 777779"/>
              <a:gd name="connsiteX1" fmla="*/ 110990 w 110990"/>
              <a:gd name="connsiteY1" fmla="*/ 777779 h 777779"/>
              <a:gd name="connsiteX2" fmla="*/ 0 w 110990"/>
              <a:gd name="connsiteY2" fmla="*/ 777779 h 777779"/>
              <a:gd name="connsiteX3" fmla="*/ 0 w 110990"/>
              <a:gd name="connsiteY3" fmla="*/ 73994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110990" y="777779"/>
                </a:lnTo>
                <a:lnTo>
                  <a:pt x="0" y="777779"/>
                </a:lnTo>
                <a:lnTo>
                  <a:pt x="0" y="73994"/>
                </a:lnTo>
                <a:close/>
              </a:path>
            </a:pathLst>
          </a:custGeom>
          <a:gradFill>
            <a:gsLst>
              <a:gs pos="100000">
                <a:srgbClr val="2B3EE2">
                  <a:alpha val="78000"/>
                </a:srgbClr>
              </a:gs>
              <a:gs pos="16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任意多边形: 形状 473"/>
          <p:cNvSpPr/>
          <p:nvPr/>
        </p:nvSpPr>
        <p:spPr>
          <a:xfrm flipH="1">
            <a:off x="453339" y="6080221"/>
            <a:ext cx="110990" cy="777779"/>
          </a:xfrm>
          <a:custGeom>
            <a:avLst/>
            <a:gdLst>
              <a:gd name="connsiteX0" fmla="*/ 110990 w 110990"/>
              <a:gd name="connsiteY0" fmla="*/ 0 h 777779"/>
              <a:gd name="connsiteX1" fmla="*/ 0 w 110990"/>
              <a:gd name="connsiteY1" fmla="*/ 73994 h 777779"/>
              <a:gd name="connsiteX2" fmla="*/ 0 w 110990"/>
              <a:gd name="connsiteY2" fmla="*/ 777779 h 777779"/>
              <a:gd name="connsiteX3" fmla="*/ 110990 w 110990"/>
              <a:gd name="connsiteY3" fmla="*/ 777779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0" y="73994"/>
                </a:lnTo>
                <a:lnTo>
                  <a:pt x="0" y="777779"/>
                </a:lnTo>
                <a:lnTo>
                  <a:pt x="110990" y="77777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菱形 474"/>
          <p:cNvSpPr/>
          <p:nvPr/>
        </p:nvSpPr>
        <p:spPr>
          <a:xfrm>
            <a:off x="1577340" y="6085539"/>
            <a:ext cx="240970" cy="1623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6" name="任意多边形: 形状 475"/>
          <p:cNvSpPr/>
          <p:nvPr/>
        </p:nvSpPr>
        <p:spPr>
          <a:xfrm>
            <a:off x="1696557" y="6164172"/>
            <a:ext cx="121753" cy="693829"/>
          </a:xfrm>
          <a:custGeom>
            <a:avLst/>
            <a:gdLst>
              <a:gd name="connsiteX0" fmla="*/ 121753 w 121753"/>
              <a:gd name="connsiteY0" fmla="*/ 0 h 693829"/>
              <a:gd name="connsiteX1" fmla="*/ 121753 w 121753"/>
              <a:gd name="connsiteY1" fmla="*/ 693829 h 693829"/>
              <a:gd name="connsiteX2" fmla="*/ 0 w 121753"/>
              <a:gd name="connsiteY2" fmla="*/ 693829 h 693829"/>
              <a:gd name="connsiteX3" fmla="*/ 0 w 121753"/>
              <a:gd name="connsiteY3" fmla="*/ 8116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121753" y="693829"/>
                </a:lnTo>
                <a:lnTo>
                  <a:pt x="0" y="693829"/>
                </a:lnTo>
                <a:lnTo>
                  <a:pt x="0" y="81169"/>
                </a:lnTo>
                <a:close/>
              </a:path>
            </a:pathLst>
          </a:custGeom>
          <a:gradFill>
            <a:gsLst>
              <a:gs pos="56000">
                <a:schemeClr val="accent2">
                  <a:alpha val="38000"/>
                </a:schemeClr>
              </a:gs>
              <a:gs pos="39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任意多边形: 形状 476"/>
          <p:cNvSpPr/>
          <p:nvPr/>
        </p:nvSpPr>
        <p:spPr>
          <a:xfrm flipH="1">
            <a:off x="1577340" y="6164172"/>
            <a:ext cx="121753" cy="693829"/>
          </a:xfrm>
          <a:custGeom>
            <a:avLst/>
            <a:gdLst>
              <a:gd name="connsiteX0" fmla="*/ 121753 w 121753"/>
              <a:gd name="connsiteY0" fmla="*/ 0 h 693829"/>
              <a:gd name="connsiteX1" fmla="*/ 0 w 121753"/>
              <a:gd name="connsiteY1" fmla="*/ 81169 h 693829"/>
              <a:gd name="connsiteX2" fmla="*/ 0 w 121753"/>
              <a:gd name="connsiteY2" fmla="*/ 693829 h 693829"/>
              <a:gd name="connsiteX3" fmla="*/ 121753 w 121753"/>
              <a:gd name="connsiteY3" fmla="*/ 69382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0" y="81169"/>
                </a:lnTo>
                <a:lnTo>
                  <a:pt x="0" y="693829"/>
                </a:lnTo>
                <a:lnTo>
                  <a:pt x="121753" y="693829"/>
                </a:lnTo>
                <a:close/>
              </a:path>
            </a:pathLst>
          </a:custGeom>
          <a:gradFill>
            <a:gsLst>
              <a:gs pos="98000">
                <a:schemeClr val="accent3">
                  <a:alpha val="67000"/>
                </a:schemeClr>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菱形 477"/>
          <p:cNvSpPr/>
          <p:nvPr/>
        </p:nvSpPr>
        <p:spPr>
          <a:xfrm>
            <a:off x="1137" y="5723718"/>
            <a:ext cx="328804" cy="2215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任意多边形: 形状 478"/>
          <p:cNvSpPr/>
          <p:nvPr/>
        </p:nvSpPr>
        <p:spPr>
          <a:xfrm>
            <a:off x="163808" y="5831012"/>
            <a:ext cx="166133" cy="1026988"/>
          </a:xfrm>
          <a:custGeom>
            <a:avLst/>
            <a:gdLst>
              <a:gd name="connsiteX0" fmla="*/ 166133 w 166133"/>
              <a:gd name="connsiteY0" fmla="*/ 0 h 1026988"/>
              <a:gd name="connsiteX1" fmla="*/ 166133 w 166133"/>
              <a:gd name="connsiteY1" fmla="*/ 1026988 h 1026988"/>
              <a:gd name="connsiteX2" fmla="*/ 0 w 166133"/>
              <a:gd name="connsiteY2" fmla="*/ 1026988 h 1026988"/>
              <a:gd name="connsiteX3" fmla="*/ 0 w 166133"/>
              <a:gd name="connsiteY3" fmla="*/ 110755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166133" y="1026988"/>
                </a:lnTo>
                <a:lnTo>
                  <a:pt x="0" y="1026988"/>
                </a:lnTo>
                <a:lnTo>
                  <a:pt x="0" y="110755"/>
                </a:lnTo>
                <a:close/>
              </a:path>
            </a:pathLst>
          </a:custGeom>
          <a:gradFill>
            <a:gsLst>
              <a:gs pos="59000">
                <a:schemeClr val="accent2">
                  <a:alpha val="3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任意多边形: 形状 479"/>
          <p:cNvSpPr/>
          <p:nvPr/>
        </p:nvSpPr>
        <p:spPr>
          <a:xfrm flipH="1">
            <a:off x="1137" y="5831012"/>
            <a:ext cx="166133" cy="1026988"/>
          </a:xfrm>
          <a:custGeom>
            <a:avLst/>
            <a:gdLst>
              <a:gd name="connsiteX0" fmla="*/ 166133 w 166133"/>
              <a:gd name="connsiteY0" fmla="*/ 0 h 1026988"/>
              <a:gd name="connsiteX1" fmla="*/ 0 w 166133"/>
              <a:gd name="connsiteY1" fmla="*/ 110755 h 1026988"/>
              <a:gd name="connsiteX2" fmla="*/ 0 w 166133"/>
              <a:gd name="connsiteY2" fmla="*/ 1026988 h 1026988"/>
              <a:gd name="connsiteX3" fmla="*/ 166133 w 166133"/>
              <a:gd name="connsiteY3" fmla="*/ 1026988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0" y="110755"/>
                </a:lnTo>
                <a:lnTo>
                  <a:pt x="0" y="1026988"/>
                </a:lnTo>
                <a:lnTo>
                  <a:pt x="166133" y="1026988"/>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菱形 480"/>
          <p:cNvSpPr/>
          <p:nvPr/>
        </p:nvSpPr>
        <p:spPr>
          <a:xfrm>
            <a:off x="1404721" y="6422132"/>
            <a:ext cx="185814" cy="1251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任意多边形: 形状 481"/>
          <p:cNvSpPr/>
          <p:nvPr/>
        </p:nvSpPr>
        <p:spPr>
          <a:xfrm>
            <a:off x="1496650" y="6482766"/>
            <a:ext cx="93885" cy="375234"/>
          </a:xfrm>
          <a:custGeom>
            <a:avLst/>
            <a:gdLst>
              <a:gd name="connsiteX0" fmla="*/ 93885 w 93885"/>
              <a:gd name="connsiteY0" fmla="*/ 0 h 375234"/>
              <a:gd name="connsiteX1" fmla="*/ 93885 w 93885"/>
              <a:gd name="connsiteY1" fmla="*/ 375234 h 375234"/>
              <a:gd name="connsiteX2" fmla="*/ 0 w 93885"/>
              <a:gd name="connsiteY2" fmla="*/ 375234 h 375234"/>
              <a:gd name="connsiteX3" fmla="*/ 0 w 93885"/>
              <a:gd name="connsiteY3" fmla="*/ 62590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93885" y="375234"/>
                </a:lnTo>
                <a:lnTo>
                  <a:pt x="0" y="375234"/>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任意多边形: 形状 482"/>
          <p:cNvSpPr/>
          <p:nvPr/>
        </p:nvSpPr>
        <p:spPr>
          <a:xfrm flipH="1">
            <a:off x="1404721" y="6473241"/>
            <a:ext cx="93885" cy="375234"/>
          </a:xfrm>
          <a:custGeom>
            <a:avLst/>
            <a:gdLst>
              <a:gd name="connsiteX0" fmla="*/ 93885 w 93885"/>
              <a:gd name="connsiteY0" fmla="*/ 0 h 375234"/>
              <a:gd name="connsiteX1" fmla="*/ 0 w 93885"/>
              <a:gd name="connsiteY1" fmla="*/ 62590 h 375234"/>
              <a:gd name="connsiteX2" fmla="*/ 0 w 93885"/>
              <a:gd name="connsiteY2" fmla="*/ 375234 h 375234"/>
              <a:gd name="connsiteX3" fmla="*/ 93885 w 93885"/>
              <a:gd name="connsiteY3" fmla="*/ 375234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0" y="62590"/>
                </a:lnTo>
                <a:lnTo>
                  <a:pt x="0" y="375234"/>
                </a:lnTo>
                <a:lnTo>
                  <a:pt x="93885" y="37523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菱形 483"/>
          <p:cNvSpPr/>
          <p:nvPr/>
        </p:nvSpPr>
        <p:spPr>
          <a:xfrm>
            <a:off x="907744" y="6375370"/>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任意多边形: 形状 484"/>
          <p:cNvSpPr/>
          <p:nvPr/>
        </p:nvSpPr>
        <p:spPr>
          <a:xfrm>
            <a:off x="973388" y="6418667"/>
            <a:ext cx="67040" cy="439333"/>
          </a:xfrm>
          <a:custGeom>
            <a:avLst/>
            <a:gdLst>
              <a:gd name="connsiteX0" fmla="*/ 67040 w 67040"/>
              <a:gd name="connsiteY0" fmla="*/ 0 h 439333"/>
              <a:gd name="connsiteX1" fmla="*/ 67040 w 67040"/>
              <a:gd name="connsiteY1" fmla="*/ 439333 h 439333"/>
              <a:gd name="connsiteX2" fmla="*/ 0 w 67040"/>
              <a:gd name="connsiteY2" fmla="*/ 439333 h 439333"/>
              <a:gd name="connsiteX3" fmla="*/ 0 w 67040"/>
              <a:gd name="connsiteY3" fmla="*/ 44694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67040" y="439333"/>
                </a:lnTo>
                <a:lnTo>
                  <a:pt x="0" y="439333"/>
                </a:lnTo>
                <a:lnTo>
                  <a:pt x="0" y="44694"/>
                </a:lnTo>
                <a:close/>
              </a:path>
            </a:pathLst>
          </a:custGeom>
          <a:gradFill>
            <a:gsLst>
              <a:gs pos="56000">
                <a:schemeClr val="accent2">
                  <a:alpha val="81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任意多边形: 形状 485"/>
          <p:cNvSpPr/>
          <p:nvPr/>
        </p:nvSpPr>
        <p:spPr>
          <a:xfrm flipH="1">
            <a:off x="907744" y="6418667"/>
            <a:ext cx="67040" cy="439333"/>
          </a:xfrm>
          <a:custGeom>
            <a:avLst/>
            <a:gdLst>
              <a:gd name="connsiteX0" fmla="*/ 67040 w 67040"/>
              <a:gd name="connsiteY0" fmla="*/ 0 h 439333"/>
              <a:gd name="connsiteX1" fmla="*/ 0 w 67040"/>
              <a:gd name="connsiteY1" fmla="*/ 44694 h 439333"/>
              <a:gd name="connsiteX2" fmla="*/ 0 w 67040"/>
              <a:gd name="connsiteY2" fmla="*/ 439333 h 439333"/>
              <a:gd name="connsiteX3" fmla="*/ 67040 w 67040"/>
              <a:gd name="connsiteY3" fmla="*/ 439333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0" y="44694"/>
                </a:lnTo>
                <a:lnTo>
                  <a:pt x="0" y="439333"/>
                </a:lnTo>
                <a:lnTo>
                  <a:pt x="67040" y="43933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菱形 486"/>
          <p:cNvSpPr/>
          <p:nvPr/>
        </p:nvSpPr>
        <p:spPr>
          <a:xfrm>
            <a:off x="351577" y="6570141"/>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任意多边形: 形状 487"/>
          <p:cNvSpPr/>
          <p:nvPr/>
        </p:nvSpPr>
        <p:spPr>
          <a:xfrm>
            <a:off x="417221" y="6613438"/>
            <a:ext cx="67040" cy="244562"/>
          </a:xfrm>
          <a:custGeom>
            <a:avLst/>
            <a:gdLst>
              <a:gd name="connsiteX0" fmla="*/ 67040 w 67040"/>
              <a:gd name="connsiteY0" fmla="*/ 0 h 244562"/>
              <a:gd name="connsiteX1" fmla="*/ 67040 w 67040"/>
              <a:gd name="connsiteY1" fmla="*/ 244562 h 244562"/>
              <a:gd name="connsiteX2" fmla="*/ 0 w 67040"/>
              <a:gd name="connsiteY2" fmla="*/ 244562 h 244562"/>
              <a:gd name="connsiteX3" fmla="*/ 0 w 67040"/>
              <a:gd name="connsiteY3" fmla="*/ 44694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67040" y="244562"/>
                </a:lnTo>
                <a:lnTo>
                  <a:pt x="0" y="244562"/>
                </a:lnTo>
                <a:lnTo>
                  <a:pt x="0" y="44694"/>
                </a:lnTo>
                <a:close/>
              </a:path>
            </a:pathLst>
          </a:custGeom>
          <a:gradFill>
            <a:gsLst>
              <a:gs pos="56000">
                <a:schemeClr val="accent1"/>
              </a:gs>
              <a:gs pos="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任意多边形: 形状 488"/>
          <p:cNvSpPr/>
          <p:nvPr/>
        </p:nvSpPr>
        <p:spPr>
          <a:xfrm flipH="1">
            <a:off x="351577" y="6613438"/>
            <a:ext cx="67040" cy="244562"/>
          </a:xfrm>
          <a:custGeom>
            <a:avLst/>
            <a:gdLst>
              <a:gd name="connsiteX0" fmla="*/ 67040 w 67040"/>
              <a:gd name="connsiteY0" fmla="*/ 0 h 244562"/>
              <a:gd name="connsiteX1" fmla="*/ 0 w 67040"/>
              <a:gd name="connsiteY1" fmla="*/ 44694 h 244562"/>
              <a:gd name="connsiteX2" fmla="*/ 0 w 67040"/>
              <a:gd name="connsiteY2" fmla="*/ 244562 h 244562"/>
              <a:gd name="connsiteX3" fmla="*/ 67040 w 67040"/>
              <a:gd name="connsiteY3" fmla="*/ 244562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0" y="44694"/>
                </a:lnTo>
                <a:lnTo>
                  <a:pt x="0" y="244562"/>
                </a:lnTo>
                <a:lnTo>
                  <a:pt x="67040" y="244562"/>
                </a:lnTo>
                <a:close/>
              </a:path>
            </a:pathLst>
          </a:custGeom>
          <a:gradFill>
            <a:gsLst>
              <a:gs pos="98000">
                <a:schemeClr val="accent3"/>
              </a:gs>
              <a:gs pos="1700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菱形 489"/>
          <p:cNvSpPr/>
          <p:nvPr/>
        </p:nvSpPr>
        <p:spPr>
          <a:xfrm>
            <a:off x="820934" y="6570141"/>
            <a:ext cx="106124" cy="7149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任意多边形: 形状 490"/>
          <p:cNvSpPr/>
          <p:nvPr/>
        </p:nvSpPr>
        <p:spPr>
          <a:xfrm>
            <a:off x="873437" y="6604772"/>
            <a:ext cx="53621" cy="253229"/>
          </a:xfrm>
          <a:custGeom>
            <a:avLst/>
            <a:gdLst>
              <a:gd name="connsiteX0" fmla="*/ 53621 w 53621"/>
              <a:gd name="connsiteY0" fmla="*/ 0 h 253229"/>
              <a:gd name="connsiteX1" fmla="*/ 53621 w 53621"/>
              <a:gd name="connsiteY1" fmla="*/ 253229 h 253229"/>
              <a:gd name="connsiteX2" fmla="*/ 0 w 53621"/>
              <a:gd name="connsiteY2" fmla="*/ 253229 h 253229"/>
              <a:gd name="connsiteX3" fmla="*/ 0 w 53621"/>
              <a:gd name="connsiteY3" fmla="*/ 35747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53621" y="253229"/>
                </a:lnTo>
                <a:lnTo>
                  <a:pt x="0" y="253229"/>
                </a:lnTo>
                <a:lnTo>
                  <a:pt x="0" y="35747"/>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任意多边形: 形状 491"/>
          <p:cNvSpPr/>
          <p:nvPr/>
        </p:nvSpPr>
        <p:spPr>
          <a:xfrm flipH="1">
            <a:off x="820934" y="6604772"/>
            <a:ext cx="53621" cy="253229"/>
          </a:xfrm>
          <a:custGeom>
            <a:avLst/>
            <a:gdLst>
              <a:gd name="connsiteX0" fmla="*/ 53621 w 53621"/>
              <a:gd name="connsiteY0" fmla="*/ 0 h 253229"/>
              <a:gd name="connsiteX1" fmla="*/ 0 w 53621"/>
              <a:gd name="connsiteY1" fmla="*/ 35747 h 253229"/>
              <a:gd name="connsiteX2" fmla="*/ 0 w 53621"/>
              <a:gd name="connsiteY2" fmla="*/ 253229 h 253229"/>
              <a:gd name="connsiteX3" fmla="*/ 53621 w 53621"/>
              <a:gd name="connsiteY3" fmla="*/ 253229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0" y="35747"/>
                </a:lnTo>
                <a:lnTo>
                  <a:pt x="0" y="253229"/>
                </a:lnTo>
                <a:lnTo>
                  <a:pt x="53621" y="25322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菱形 492"/>
          <p:cNvSpPr/>
          <p:nvPr/>
        </p:nvSpPr>
        <p:spPr>
          <a:xfrm>
            <a:off x="536431" y="525569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矩形 16"/>
          <p:cNvSpPr/>
          <p:nvPr/>
        </p:nvSpPr>
        <p:spPr>
          <a:xfrm>
            <a:off x="645109"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33971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33971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133971"/>
                </a:moveTo>
                <a:lnTo>
                  <a:pt x="304800" y="0"/>
                </a:lnTo>
                <a:lnTo>
                  <a:pt x="304800" y="2336800"/>
                </a:lnTo>
                <a:lnTo>
                  <a:pt x="0" y="2336800"/>
                </a:lnTo>
                <a:cubicBezTo>
                  <a:pt x="2180" y="1602524"/>
                  <a:pt x="4359" y="868247"/>
                  <a:pt x="6539" y="133971"/>
                </a:cubicBezTo>
                <a:close/>
              </a:path>
            </a:pathLst>
          </a:custGeom>
          <a:gradFill>
            <a:gsLst>
              <a:gs pos="75000">
                <a:srgbClr val="2B3EE2">
                  <a:alpha val="65000"/>
                </a:srgbClr>
              </a:gs>
              <a:gs pos="8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矩形 16"/>
          <p:cNvSpPr/>
          <p:nvPr/>
        </p:nvSpPr>
        <p:spPr>
          <a:xfrm flipH="1">
            <a:off x="536431"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4262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42624 h 2336800"/>
              <a:gd name="connsiteX0-21" fmla="*/ 6539 w 304800"/>
              <a:gd name="connsiteY0-22" fmla="*/ 73395 h 2336800"/>
              <a:gd name="connsiteX1-23" fmla="*/ 304800 w 304800"/>
              <a:gd name="connsiteY1-24" fmla="*/ 0 h 2336800"/>
              <a:gd name="connsiteX2-25" fmla="*/ 304800 w 304800"/>
              <a:gd name="connsiteY2-26" fmla="*/ 2336800 h 2336800"/>
              <a:gd name="connsiteX3-27" fmla="*/ 0 w 304800"/>
              <a:gd name="connsiteY3-28" fmla="*/ 2336800 h 2336800"/>
              <a:gd name="connsiteX4-29" fmla="*/ 6539 w 304800"/>
              <a:gd name="connsiteY4-30" fmla="*/ 73395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73395"/>
                </a:moveTo>
                <a:lnTo>
                  <a:pt x="304800" y="0"/>
                </a:lnTo>
                <a:lnTo>
                  <a:pt x="304800" y="2336800"/>
                </a:lnTo>
                <a:lnTo>
                  <a:pt x="0" y="2336800"/>
                </a:lnTo>
                <a:cubicBezTo>
                  <a:pt x="2180" y="1605408"/>
                  <a:pt x="4359" y="804787"/>
                  <a:pt x="6539" y="73395"/>
                </a:cubicBez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96" name="组合 495"/>
          <p:cNvGrpSpPr/>
          <p:nvPr/>
        </p:nvGrpSpPr>
        <p:grpSpPr>
          <a:xfrm>
            <a:off x="9608820" y="3288030"/>
            <a:ext cx="2596515" cy="3569970"/>
            <a:chOff x="15132" y="5178"/>
            <a:chExt cx="4089" cy="5622"/>
          </a:xfrm>
        </p:grpSpPr>
        <p:sp>
          <p:nvSpPr>
            <p:cNvPr id="497" name="菱形 496"/>
            <p:cNvSpPr/>
            <p:nvPr/>
          </p:nvSpPr>
          <p:spPr>
            <a:xfrm>
              <a:off x="17545" y="7376"/>
              <a:ext cx="1237" cy="83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任意多边形: 形状 497"/>
            <p:cNvSpPr/>
            <p:nvPr/>
          </p:nvSpPr>
          <p:spPr>
            <a:xfrm>
              <a:off x="18157" y="7780"/>
              <a:ext cx="625" cy="3020"/>
            </a:xfrm>
            <a:custGeom>
              <a:avLst/>
              <a:gdLst>
                <a:gd name="connsiteX0" fmla="*/ 396907 w 396907"/>
                <a:gd name="connsiteY0" fmla="*/ 0 h 1917763"/>
                <a:gd name="connsiteX1" fmla="*/ 396907 w 396907"/>
                <a:gd name="connsiteY1" fmla="*/ 1917763 h 1917763"/>
                <a:gd name="connsiteX2" fmla="*/ 0 w 396907"/>
                <a:gd name="connsiteY2" fmla="*/ 1917763 h 1917763"/>
                <a:gd name="connsiteX3" fmla="*/ 0 w 396907"/>
                <a:gd name="connsiteY3" fmla="*/ 264605 h 1917763"/>
              </a:gdLst>
              <a:ahLst/>
              <a:cxnLst>
                <a:cxn ang="0">
                  <a:pos x="connsiteX0" y="connsiteY0"/>
                </a:cxn>
                <a:cxn ang="0">
                  <a:pos x="connsiteX1" y="connsiteY1"/>
                </a:cxn>
                <a:cxn ang="0">
                  <a:pos x="connsiteX2" y="connsiteY2"/>
                </a:cxn>
                <a:cxn ang="0">
                  <a:pos x="connsiteX3" y="connsiteY3"/>
                </a:cxn>
              </a:cxnLst>
              <a:rect l="l" t="t" r="r" b="b"/>
              <a:pathLst>
                <a:path w="396907" h="1917763">
                  <a:moveTo>
                    <a:pt x="396907" y="0"/>
                  </a:moveTo>
                  <a:lnTo>
                    <a:pt x="396907" y="1917763"/>
                  </a:lnTo>
                  <a:lnTo>
                    <a:pt x="0" y="1917763"/>
                  </a:lnTo>
                  <a:lnTo>
                    <a:pt x="0" y="264605"/>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9" name="任意多边形: 形状 498"/>
            <p:cNvSpPr/>
            <p:nvPr/>
          </p:nvSpPr>
          <p:spPr>
            <a:xfrm flipH="1">
              <a:off x="17545" y="7780"/>
              <a:ext cx="625" cy="3020"/>
            </a:xfrm>
            <a:custGeom>
              <a:avLst/>
              <a:gdLst>
                <a:gd name="connsiteX0" fmla="*/ 396906 w 396906"/>
                <a:gd name="connsiteY0" fmla="*/ 0 h 1917763"/>
                <a:gd name="connsiteX1" fmla="*/ 0 w 396906"/>
                <a:gd name="connsiteY1" fmla="*/ 264605 h 1917763"/>
                <a:gd name="connsiteX2" fmla="*/ 0 w 396906"/>
                <a:gd name="connsiteY2" fmla="*/ 1917763 h 1917763"/>
                <a:gd name="connsiteX3" fmla="*/ 396906 w 396906"/>
                <a:gd name="connsiteY3" fmla="*/ 1917763 h 1917763"/>
              </a:gdLst>
              <a:ahLst/>
              <a:cxnLst>
                <a:cxn ang="0">
                  <a:pos x="connsiteX0" y="connsiteY0"/>
                </a:cxn>
                <a:cxn ang="0">
                  <a:pos x="connsiteX1" y="connsiteY1"/>
                </a:cxn>
                <a:cxn ang="0">
                  <a:pos x="connsiteX2" y="connsiteY2"/>
                </a:cxn>
                <a:cxn ang="0">
                  <a:pos x="connsiteX3" y="connsiteY3"/>
                </a:cxn>
              </a:cxnLst>
              <a:rect l="l" t="t" r="r" b="b"/>
              <a:pathLst>
                <a:path w="396906" h="1917763">
                  <a:moveTo>
                    <a:pt x="396906" y="0"/>
                  </a:moveTo>
                  <a:lnTo>
                    <a:pt x="0" y="264605"/>
                  </a:lnTo>
                  <a:lnTo>
                    <a:pt x="0" y="1917763"/>
                  </a:lnTo>
                  <a:lnTo>
                    <a:pt x="396906" y="1917763"/>
                  </a:lnTo>
                  <a:close/>
                </a:path>
              </a:pathLst>
            </a:custGeom>
            <a:gradFill>
              <a:gsLst>
                <a:gs pos="98000">
                  <a:schemeClr val="accent3"/>
                </a:gs>
                <a:gs pos="16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0" name="组合 499"/>
            <p:cNvGrpSpPr/>
            <p:nvPr/>
          </p:nvGrpSpPr>
          <p:grpSpPr>
            <a:xfrm>
              <a:off x="18442" y="5178"/>
              <a:ext cx="765" cy="3332"/>
              <a:chOff x="2596567" y="3630035"/>
              <a:chExt cx="603251" cy="2533651"/>
            </a:xfrm>
          </p:grpSpPr>
          <p:sp>
            <p:nvSpPr>
              <p:cNvPr id="535" name="菱形 534"/>
              <p:cNvSpPr/>
              <p:nvPr/>
            </p:nvSpPr>
            <p:spPr>
              <a:xfrm>
                <a:off x="2596567" y="3630035"/>
                <a:ext cx="603249" cy="406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矩形 16"/>
              <p:cNvSpPr/>
              <p:nvPr/>
            </p:nvSpPr>
            <p:spPr>
              <a:xfrm>
                <a:off x="2895019" y="3826885"/>
                <a:ext cx="304799"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7" name="矩形 16"/>
              <p:cNvSpPr/>
              <p:nvPr/>
            </p:nvSpPr>
            <p:spPr>
              <a:xfrm flipH="1">
                <a:off x="2596573" y="3826885"/>
                <a:ext cx="304799" cy="233680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1" name="菱形 500"/>
            <p:cNvSpPr/>
            <p:nvPr/>
          </p:nvSpPr>
          <p:spPr>
            <a:xfrm>
              <a:off x="18841" y="6916"/>
              <a:ext cx="379" cy="25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矩形 16"/>
            <p:cNvSpPr/>
            <p:nvPr/>
          </p:nvSpPr>
          <p:spPr>
            <a:xfrm>
              <a:off x="19029" y="7040"/>
              <a:ext cx="192" cy="238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9558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9558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9558"/>
                  </a:moveTo>
                  <a:lnTo>
                    <a:pt x="304800" y="0"/>
                  </a:lnTo>
                  <a:lnTo>
                    <a:pt x="304800" y="2336800"/>
                  </a:lnTo>
                  <a:lnTo>
                    <a:pt x="0" y="2336800"/>
                  </a:lnTo>
                  <a:lnTo>
                    <a:pt x="5961" y="129558"/>
                  </a:lnTo>
                  <a:close/>
                </a:path>
              </a:pathLst>
            </a:custGeom>
            <a:gradFill>
              <a:gsLst>
                <a:gs pos="74000">
                  <a:schemeClr val="accent2">
                    <a:alpha val="38000"/>
                  </a:schemeClr>
                </a:gs>
                <a:gs pos="33000">
                  <a:schemeClr val="accent3">
                    <a:alpha val="61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矩形 16"/>
            <p:cNvSpPr/>
            <p:nvPr/>
          </p:nvSpPr>
          <p:spPr>
            <a:xfrm flipH="1">
              <a:off x="18841" y="7040"/>
              <a:ext cx="192" cy="238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219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2194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2194"/>
                  </a:moveTo>
                  <a:lnTo>
                    <a:pt x="304800" y="0"/>
                  </a:lnTo>
                  <a:lnTo>
                    <a:pt x="304800" y="2336800"/>
                  </a:lnTo>
                  <a:lnTo>
                    <a:pt x="0" y="2336800"/>
                  </a:lnTo>
                  <a:lnTo>
                    <a:pt x="5961" y="122194"/>
                  </a:lnTo>
                  <a:close/>
                </a:path>
              </a:pathLst>
            </a:custGeom>
            <a:gradFill>
              <a:gsLst>
                <a:gs pos="98000">
                  <a:schemeClr val="accent3">
                    <a:alpha val="67000"/>
                  </a:schemeClr>
                </a:gs>
                <a:gs pos="17000">
                  <a:schemeClr val="accent3">
                    <a:alpha val="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4" name="组合 503"/>
            <p:cNvGrpSpPr/>
            <p:nvPr/>
          </p:nvGrpSpPr>
          <p:grpSpPr>
            <a:xfrm>
              <a:off x="18608" y="7281"/>
              <a:ext cx="293" cy="2475"/>
              <a:chOff x="2596573" y="3630035"/>
              <a:chExt cx="603250" cy="5103181"/>
            </a:xfrm>
          </p:grpSpPr>
          <p:sp>
            <p:nvSpPr>
              <p:cNvPr id="532" name="菱形 531"/>
              <p:cNvSpPr/>
              <p:nvPr/>
            </p:nvSpPr>
            <p:spPr>
              <a:xfrm>
                <a:off x="2596573" y="3630035"/>
                <a:ext cx="603250" cy="40640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矩形 16"/>
              <p:cNvSpPr/>
              <p:nvPr/>
            </p:nvSpPr>
            <p:spPr>
              <a:xfrm>
                <a:off x="2895023" y="3826885"/>
                <a:ext cx="304800" cy="490633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10308 w 304800"/>
                  <a:gd name="connsiteY0-12" fmla="*/ 105012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10308 w 304800"/>
                  <a:gd name="connsiteY4-20" fmla="*/ 105012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10308" y="105012"/>
                    </a:moveTo>
                    <a:lnTo>
                      <a:pt x="304800" y="0"/>
                    </a:lnTo>
                    <a:lnTo>
                      <a:pt x="304800" y="2336800"/>
                    </a:lnTo>
                    <a:lnTo>
                      <a:pt x="0" y="2336800"/>
                    </a:lnTo>
                    <a:lnTo>
                      <a:pt x="10308" y="105012"/>
                    </a:lnTo>
                    <a:close/>
                  </a:path>
                </a:pathLst>
              </a:custGeom>
              <a:gradFill>
                <a:gsLst>
                  <a:gs pos="56000">
                    <a:schemeClr val="accent2">
                      <a:alpha val="79000"/>
                    </a:schemeClr>
                  </a:gs>
                  <a:gs pos="0">
                    <a:schemeClr val="accent1">
                      <a:alpha val="73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矩形 16"/>
              <p:cNvSpPr/>
              <p:nvPr/>
            </p:nvSpPr>
            <p:spPr>
              <a:xfrm flipH="1">
                <a:off x="2596573" y="3826885"/>
                <a:ext cx="304800"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5" name="菱形 504"/>
            <p:cNvSpPr/>
            <p:nvPr/>
          </p:nvSpPr>
          <p:spPr>
            <a:xfrm>
              <a:off x="18019" y="8196"/>
              <a:ext cx="765" cy="5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任意多边形: 形状 505"/>
            <p:cNvSpPr/>
            <p:nvPr/>
          </p:nvSpPr>
          <p:spPr>
            <a:xfrm>
              <a:off x="18398" y="8445"/>
              <a:ext cx="386" cy="2355"/>
            </a:xfrm>
            <a:custGeom>
              <a:avLst/>
              <a:gdLst>
                <a:gd name="connsiteX0" fmla="*/ 245325 w 245325"/>
                <a:gd name="connsiteY0" fmla="*/ 0 h 1495173"/>
                <a:gd name="connsiteX1" fmla="*/ 245325 w 245325"/>
                <a:gd name="connsiteY1" fmla="*/ 1495173 h 1495173"/>
                <a:gd name="connsiteX2" fmla="*/ 0 w 245325"/>
                <a:gd name="connsiteY2" fmla="*/ 1495173 h 1495173"/>
                <a:gd name="connsiteX3" fmla="*/ 0 w 245325"/>
                <a:gd name="connsiteY3" fmla="*/ 163551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245325" y="1495173"/>
                  </a:lnTo>
                  <a:lnTo>
                    <a:pt x="0" y="1495173"/>
                  </a:lnTo>
                  <a:lnTo>
                    <a:pt x="0" y="163551"/>
                  </a:lnTo>
                  <a:close/>
                </a:path>
              </a:pathLst>
            </a:custGeom>
            <a:gradFill>
              <a:gsLst>
                <a:gs pos="93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7" name="任意多边形: 形状 506"/>
            <p:cNvSpPr/>
            <p:nvPr/>
          </p:nvSpPr>
          <p:spPr>
            <a:xfrm flipH="1">
              <a:off x="18019" y="8445"/>
              <a:ext cx="386" cy="2355"/>
            </a:xfrm>
            <a:custGeom>
              <a:avLst/>
              <a:gdLst>
                <a:gd name="connsiteX0" fmla="*/ 245325 w 245325"/>
                <a:gd name="connsiteY0" fmla="*/ 0 h 1495173"/>
                <a:gd name="connsiteX1" fmla="*/ 0 w 245325"/>
                <a:gd name="connsiteY1" fmla="*/ 163551 h 1495173"/>
                <a:gd name="connsiteX2" fmla="*/ 0 w 245325"/>
                <a:gd name="connsiteY2" fmla="*/ 1495173 h 1495173"/>
                <a:gd name="connsiteX3" fmla="*/ 245325 w 245325"/>
                <a:gd name="connsiteY3" fmla="*/ 1495173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0" y="163551"/>
                  </a:lnTo>
                  <a:lnTo>
                    <a:pt x="0" y="1495173"/>
                  </a:lnTo>
                  <a:lnTo>
                    <a:pt x="245325" y="1495173"/>
                  </a:lnTo>
                  <a:close/>
                </a:path>
              </a:pathLst>
            </a:custGeom>
            <a:gradFill>
              <a:gsLst>
                <a:gs pos="98000">
                  <a:schemeClr val="accent3"/>
                </a:gs>
                <a:gs pos="46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菱形 507"/>
            <p:cNvSpPr/>
            <p:nvPr/>
          </p:nvSpPr>
          <p:spPr>
            <a:xfrm>
              <a:off x="17231" y="9003"/>
              <a:ext cx="518" cy="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任意多边形: 形状 508"/>
            <p:cNvSpPr/>
            <p:nvPr/>
          </p:nvSpPr>
          <p:spPr>
            <a:xfrm>
              <a:off x="17487" y="9172"/>
              <a:ext cx="262" cy="1628"/>
            </a:xfrm>
            <a:custGeom>
              <a:avLst/>
              <a:gdLst>
                <a:gd name="connsiteX0" fmla="*/ 166133 w 166133"/>
                <a:gd name="connsiteY0" fmla="*/ 0 h 1034069"/>
                <a:gd name="connsiteX1" fmla="*/ 166133 w 166133"/>
                <a:gd name="connsiteY1" fmla="*/ 1034069 h 1034069"/>
                <a:gd name="connsiteX2" fmla="*/ 0 w 166133"/>
                <a:gd name="connsiteY2" fmla="*/ 1034069 h 1034069"/>
                <a:gd name="connsiteX3" fmla="*/ 0 w 166133"/>
                <a:gd name="connsiteY3" fmla="*/ 110755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166133" y="1034069"/>
                  </a:lnTo>
                  <a:lnTo>
                    <a:pt x="0" y="1034069"/>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任意多边形: 形状 509"/>
            <p:cNvSpPr/>
            <p:nvPr/>
          </p:nvSpPr>
          <p:spPr>
            <a:xfrm flipH="1">
              <a:off x="17231" y="9172"/>
              <a:ext cx="262" cy="1628"/>
            </a:xfrm>
            <a:custGeom>
              <a:avLst/>
              <a:gdLst>
                <a:gd name="connsiteX0" fmla="*/ 166133 w 166133"/>
                <a:gd name="connsiteY0" fmla="*/ 0 h 1034069"/>
                <a:gd name="connsiteX1" fmla="*/ 0 w 166133"/>
                <a:gd name="connsiteY1" fmla="*/ 110755 h 1034069"/>
                <a:gd name="connsiteX2" fmla="*/ 0 w 166133"/>
                <a:gd name="connsiteY2" fmla="*/ 1034069 h 1034069"/>
                <a:gd name="connsiteX3" fmla="*/ 166133 w 166133"/>
                <a:gd name="connsiteY3" fmla="*/ 1034069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0" y="110755"/>
                  </a:lnTo>
                  <a:lnTo>
                    <a:pt x="0" y="1034069"/>
                  </a:lnTo>
                  <a:lnTo>
                    <a:pt x="166133" y="103406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菱形 510"/>
            <p:cNvSpPr/>
            <p:nvPr/>
          </p:nvSpPr>
          <p:spPr>
            <a:xfrm>
              <a:off x="17688" y="9993"/>
              <a:ext cx="293" cy="19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任意多边形: 形状 511"/>
            <p:cNvSpPr/>
            <p:nvPr/>
          </p:nvSpPr>
          <p:spPr>
            <a:xfrm>
              <a:off x="17833" y="10089"/>
              <a:ext cx="148" cy="711"/>
            </a:xfrm>
            <a:custGeom>
              <a:avLst/>
              <a:gdLst>
                <a:gd name="connsiteX0" fmla="*/ 93885 w 93885"/>
                <a:gd name="connsiteY0" fmla="*/ 0 h 451572"/>
                <a:gd name="connsiteX1" fmla="*/ 93885 w 93885"/>
                <a:gd name="connsiteY1" fmla="*/ 451572 h 451572"/>
                <a:gd name="connsiteX2" fmla="*/ 0 w 93885"/>
                <a:gd name="connsiteY2" fmla="*/ 451572 h 451572"/>
                <a:gd name="connsiteX3" fmla="*/ 0 w 93885"/>
                <a:gd name="connsiteY3" fmla="*/ 62590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93885" y="451572"/>
                  </a:lnTo>
                  <a:lnTo>
                    <a:pt x="0" y="451572"/>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任意多边形: 形状 512"/>
            <p:cNvSpPr/>
            <p:nvPr/>
          </p:nvSpPr>
          <p:spPr>
            <a:xfrm flipH="1">
              <a:off x="17688" y="10089"/>
              <a:ext cx="148" cy="711"/>
            </a:xfrm>
            <a:custGeom>
              <a:avLst/>
              <a:gdLst>
                <a:gd name="connsiteX0" fmla="*/ 93885 w 93885"/>
                <a:gd name="connsiteY0" fmla="*/ 0 h 451572"/>
                <a:gd name="connsiteX1" fmla="*/ 0 w 93885"/>
                <a:gd name="connsiteY1" fmla="*/ 62590 h 451572"/>
                <a:gd name="connsiteX2" fmla="*/ 0 w 93885"/>
                <a:gd name="connsiteY2" fmla="*/ 451572 h 451572"/>
                <a:gd name="connsiteX3" fmla="*/ 93885 w 93885"/>
                <a:gd name="connsiteY3" fmla="*/ 451572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0" y="62590"/>
                  </a:lnTo>
                  <a:lnTo>
                    <a:pt x="0" y="451572"/>
                  </a:lnTo>
                  <a:lnTo>
                    <a:pt x="93885" y="451572"/>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菱形 513"/>
            <p:cNvSpPr/>
            <p:nvPr/>
          </p:nvSpPr>
          <p:spPr>
            <a:xfrm>
              <a:off x="16324" y="9519"/>
              <a:ext cx="394" cy="26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任意多边形: 形状 514"/>
            <p:cNvSpPr/>
            <p:nvPr/>
          </p:nvSpPr>
          <p:spPr>
            <a:xfrm>
              <a:off x="16518" y="9648"/>
              <a:ext cx="199" cy="1152"/>
            </a:xfrm>
            <a:custGeom>
              <a:avLst/>
              <a:gdLst>
                <a:gd name="connsiteX0" fmla="*/ 126382 w 126382"/>
                <a:gd name="connsiteY0" fmla="*/ 0 h 731514"/>
                <a:gd name="connsiteX1" fmla="*/ 126382 w 126382"/>
                <a:gd name="connsiteY1" fmla="*/ 731514 h 731514"/>
                <a:gd name="connsiteX2" fmla="*/ 0 w 126382"/>
                <a:gd name="connsiteY2" fmla="*/ 731514 h 731514"/>
                <a:gd name="connsiteX3" fmla="*/ 0 w 126382"/>
                <a:gd name="connsiteY3" fmla="*/ 84255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126382" y="731514"/>
                  </a:lnTo>
                  <a:lnTo>
                    <a:pt x="0" y="731514"/>
                  </a:lnTo>
                  <a:lnTo>
                    <a:pt x="0" y="84255"/>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任意多边形: 形状 515"/>
            <p:cNvSpPr/>
            <p:nvPr/>
          </p:nvSpPr>
          <p:spPr>
            <a:xfrm flipH="1">
              <a:off x="16324" y="9648"/>
              <a:ext cx="199" cy="1152"/>
            </a:xfrm>
            <a:custGeom>
              <a:avLst/>
              <a:gdLst>
                <a:gd name="connsiteX0" fmla="*/ 126382 w 126382"/>
                <a:gd name="connsiteY0" fmla="*/ 0 h 731514"/>
                <a:gd name="connsiteX1" fmla="*/ 0 w 126382"/>
                <a:gd name="connsiteY1" fmla="*/ 84255 h 731514"/>
                <a:gd name="connsiteX2" fmla="*/ 0 w 126382"/>
                <a:gd name="connsiteY2" fmla="*/ 731514 h 731514"/>
                <a:gd name="connsiteX3" fmla="*/ 126382 w 126382"/>
                <a:gd name="connsiteY3" fmla="*/ 731514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0" y="84255"/>
                  </a:lnTo>
                  <a:lnTo>
                    <a:pt x="0" y="731514"/>
                  </a:lnTo>
                  <a:lnTo>
                    <a:pt x="126382" y="73151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菱形 516"/>
            <p:cNvSpPr/>
            <p:nvPr/>
          </p:nvSpPr>
          <p:spPr>
            <a:xfrm>
              <a:off x="16664" y="8822"/>
              <a:ext cx="518" cy="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任意多边形: 形状 517"/>
            <p:cNvSpPr/>
            <p:nvPr/>
          </p:nvSpPr>
          <p:spPr>
            <a:xfrm>
              <a:off x="16920" y="8991"/>
              <a:ext cx="262" cy="1809"/>
            </a:xfrm>
            <a:custGeom>
              <a:avLst/>
              <a:gdLst>
                <a:gd name="connsiteX0" fmla="*/ 166133 w 166133"/>
                <a:gd name="connsiteY0" fmla="*/ 0 h 1148837"/>
                <a:gd name="connsiteX1" fmla="*/ 166133 w 166133"/>
                <a:gd name="connsiteY1" fmla="*/ 1148837 h 1148837"/>
                <a:gd name="connsiteX2" fmla="*/ 0 w 166133"/>
                <a:gd name="connsiteY2" fmla="*/ 1148837 h 1148837"/>
                <a:gd name="connsiteX3" fmla="*/ 0 w 166133"/>
                <a:gd name="connsiteY3" fmla="*/ 110755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166133" y="1148837"/>
                  </a:lnTo>
                  <a:lnTo>
                    <a:pt x="0" y="1148837"/>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任意多边形: 形状 518"/>
            <p:cNvSpPr/>
            <p:nvPr/>
          </p:nvSpPr>
          <p:spPr>
            <a:xfrm flipH="1">
              <a:off x="16664" y="8991"/>
              <a:ext cx="262" cy="1809"/>
            </a:xfrm>
            <a:custGeom>
              <a:avLst/>
              <a:gdLst>
                <a:gd name="connsiteX0" fmla="*/ 166133 w 166133"/>
                <a:gd name="connsiteY0" fmla="*/ 0 h 1148837"/>
                <a:gd name="connsiteX1" fmla="*/ 0 w 166133"/>
                <a:gd name="connsiteY1" fmla="*/ 110755 h 1148837"/>
                <a:gd name="connsiteX2" fmla="*/ 0 w 166133"/>
                <a:gd name="connsiteY2" fmla="*/ 1148837 h 1148837"/>
                <a:gd name="connsiteX3" fmla="*/ 166133 w 166133"/>
                <a:gd name="connsiteY3" fmla="*/ 1148837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0" y="110755"/>
                  </a:lnTo>
                  <a:lnTo>
                    <a:pt x="0" y="1148837"/>
                  </a:lnTo>
                  <a:lnTo>
                    <a:pt x="166133" y="1148837"/>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菱形 519"/>
            <p:cNvSpPr/>
            <p:nvPr/>
          </p:nvSpPr>
          <p:spPr>
            <a:xfrm>
              <a:off x="17035" y="9845"/>
              <a:ext cx="293" cy="19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任意多边形: 形状 520"/>
            <p:cNvSpPr/>
            <p:nvPr/>
          </p:nvSpPr>
          <p:spPr>
            <a:xfrm>
              <a:off x="17180" y="9940"/>
              <a:ext cx="148" cy="860"/>
            </a:xfrm>
            <a:custGeom>
              <a:avLst/>
              <a:gdLst>
                <a:gd name="connsiteX0" fmla="*/ 93885 w 93885"/>
                <a:gd name="connsiteY0" fmla="*/ 0 h 545940"/>
                <a:gd name="connsiteX1" fmla="*/ 93885 w 93885"/>
                <a:gd name="connsiteY1" fmla="*/ 545940 h 545940"/>
                <a:gd name="connsiteX2" fmla="*/ 0 w 93885"/>
                <a:gd name="connsiteY2" fmla="*/ 545940 h 545940"/>
                <a:gd name="connsiteX3" fmla="*/ 0 w 93885"/>
                <a:gd name="connsiteY3" fmla="*/ 6259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93885" y="545940"/>
                  </a:lnTo>
                  <a:lnTo>
                    <a:pt x="0" y="545940"/>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任意多边形: 形状 521"/>
            <p:cNvSpPr/>
            <p:nvPr/>
          </p:nvSpPr>
          <p:spPr>
            <a:xfrm flipH="1">
              <a:off x="17035" y="9940"/>
              <a:ext cx="148" cy="860"/>
            </a:xfrm>
            <a:custGeom>
              <a:avLst/>
              <a:gdLst>
                <a:gd name="connsiteX0" fmla="*/ 93885 w 93885"/>
                <a:gd name="connsiteY0" fmla="*/ 0 h 545940"/>
                <a:gd name="connsiteX1" fmla="*/ 0 w 93885"/>
                <a:gd name="connsiteY1" fmla="*/ 62590 h 545940"/>
                <a:gd name="connsiteX2" fmla="*/ 0 w 93885"/>
                <a:gd name="connsiteY2" fmla="*/ 545940 h 545940"/>
                <a:gd name="connsiteX3" fmla="*/ 93885 w 93885"/>
                <a:gd name="connsiteY3" fmla="*/ 54594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0" y="62590"/>
                  </a:lnTo>
                  <a:lnTo>
                    <a:pt x="0" y="545940"/>
                  </a:lnTo>
                  <a:lnTo>
                    <a:pt x="93885" y="54594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菱形 522"/>
            <p:cNvSpPr/>
            <p:nvPr/>
          </p:nvSpPr>
          <p:spPr>
            <a:xfrm>
              <a:off x="15269" y="10051"/>
              <a:ext cx="209" cy="14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任意多边形: 形状 523"/>
            <p:cNvSpPr/>
            <p:nvPr/>
          </p:nvSpPr>
          <p:spPr>
            <a:xfrm>
              <a:off x="15372" y="10119"/>
              <a:ext cx="106" cy="681"/>
            </a:xfrm>
            <a:custGeom>
              <a:avLst/>
              <a:gdLst>
                <a:gd name="connsiteX0" fmla="*/ 67040 w 67040"/>
                <a:gd name="connsiteY0" fmla="*/ 0 h 432403"/>
                <a:gd name="connsiteX1" fmla="*/ 67040 w 67040"/>
                <a:gd name="connsiteY1" fmla="*/ 432403 h 432403"/>
                <a:gd name="connsiteX2" fmla="*/ 0 w 67040"/>
                <a:gd name="connsiteY2" fmla="*/ 432403 h 432403"/>
                <a:gd name="connsiteX3" fmla="*/ 0 w 67040"/>
                <a:gd name="connsiteY3" fmla="*/ 44694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67040" y="432403"/>
                  </a:lnTo>
                  <a:lnTo>
                    <a:pt x="0" y="432403"/>
                  </a:lnTo>
                  <a:lnTo>
                    <a:pt x="0" y="44694"/>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任意多边形: 形状 524"/>
            <p:cNvSpPr/>
            <p:nvPr/>
          </p:nvSpPr>
          <p:spPr>
            <a:xfrm flipH="1">
              <a:off x="15269" y="10119"/>
              <a:ext cx="106" cy="681"/>
            </a:xfrm>
            <a:custGeom>
              <a:avLst/>
              <a:gdLst>
                <a:gd name="connsiteX0" fmla="*/ 67040 w 67040"/>
                <a:gd name="connsiteY0" fmla="*/ 0 h 432403"/>
                <a:gd name="connsiteX1" fmla="*/ 0 w 67040"/>
                <a:gd name="connsiteY1" fmla="*/ 44694 h 432403"/>
                <a:gd name="connsiteX2" fmla="*/ 0 w 67040"/>
                <a:gd name="connsiteY2" fmla="*/ 432403 h 432403"/>
                <a:gd name="connsiteX3" fmla="*/ 67040 w 67040"/>
                <a:gd name="connsiteY3" fmla="*/ 432403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0" y="44694"/>
                  </a:lnTo>
                  <a:lnTo>
                    <a:pt x="0" y="432403"/>
                  </a:lnTo>
                  <a:lnTo>
                    <a:pt x="67040" y="43240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菱形 525"/>
            <p:cNvSpPr/>
            <p:nvPr/>
          </p:nvSpPr>
          <p:spPr>
            <a:xfrm>
              <a:off x="15132" y="10358"/>
              <a:ext cx="167" cy="11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任意多边形: 形状 526"/>
            <p:cNvSpPr/>
            <p:nvPr/>
          </p:nvSpPr>
          <p:spPr>
            <a:xfrm>
              <a:off x="15215" y="10412"/>
              <a:ext cx="84" cy="388"/>
            </a:xfrm>
            <a:custGeom>
              <a:avLst/>
              <a:gdLst>
                <a:gd name="connsiteX0" fmla="*/ 53621 w 53621"/>
                <a:gd name="connsiteY0" fmla="*/ 0 h 246299"/>
                <a:gd name="connsiteX1" fmla="*/ 53621 w 53621"/>
                <a:gd name="connsiteY1" fmla="*/ 246299 h 246299"/>
                <a:gd name="connsiteX2" fmla="*/ 0 w 53621"/>
                <a:gd name="connsiteY2" fmla="*/ 246299 h 246299"/>
                <a:gd name="connsiteX3" fmla="*/ 0 w 53621"/>
                <a:gd name="connsiteY3" fmla="*/ 35747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53621" y="246299"/>
                  </a:lnTo>
                  <a:lnTo>
                    <a:pt x="0" y="246299"/>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任意多边形: 形状 527"/>
            <p:cNvSpPr/>
            <p:nvPr/>
          </p:nvSpPr>
          <p:spPr>
            <a:xfrm flipH="1">
              <a:off x="15132" y="10412"/>
              <a:ext cx="84" cy="388"/>
            </a:xfrm>
            <a:custGeom>
              <a:avLst/>
              <a:gdLst>
                <a:gd name="connsiteX0" fmla="*/ 53621 w 53621"/>
                <a:gd name="connsiteY0" fmla="*/ 0 h 246299"/>
                <a:gd name="connsiteX1" fmla="*/ 0 w 53621"/>
                <a:gd name="connsiteY1" fmla="*/ 35747 h 246299"/>
                <a:gd name="connsiteX2" fmla="*/ 0 w 53621"/>
                <a:gd name="connsiteY2" fmla="*/ 246299 h 246299"/>
                <a:gd name="connsiteX3" fmla="*/ 53621 w 53621"/>
                <a:gd name="connsiteY3" fmla="*/ 246299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0" y="35747"/>
                  </a:lnTo>
                  <a:lnTo>
                    <a:pt x="0" y="246299"/>
                  </a:lnTo>
                  <a:lnTo>
                    <a:pt x="53621" y="24629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菱形 528"/>
            <p:cNvSpPr/>
            <p:nvPr/>
          </p:nvSpPr>
          <p:spPr>
            <a:xfrm>
              <a:off x="15446" y="10487"/>
              <a:ext cx="167" cy="11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任意多边形: 形状 529"/>
            <p:cNvSpPr/>
            <p:nvPr/>
          </p:nvSpPr>
          <p:spPr>
            <a:xfrm>
              <a:off x="15529" y="10541"/>
              <a:ext cx="84" cy="259"/>
            </a:xfrm>
            <a:custGeom>
              <a:avLst/>
              <a:gdLst>
                <a:gd name="connsiteX0" fmla="*/ 53621 w 53621"/>
                <a:gd name="connsiteY0" fmla="*/ 0 h 164398"/>
                <a:gd name="connsiteX1" fmla="*/ 53621 w 53621"/>
                <a:gd name="connsiteY1" fmla="*/ 164398 h 164398"/>
                <a:gd name="connsiteX2" fmla="*/ 0 w 53621"/>
                <a:gd name="connsiteY2" fmla="*/ 164398 h 164398"/>
                <a:gd name="connsiteX3" fmla="*/ 0 w 53621"/>
                <a:gd name="connsiteY3" fmla="*/ 35747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53621" y="164398"/>
                  </a:lnTo>
                  <a:lnTo>
                    <a:pt x="0" y="164398"/>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任意多边形: 形状 530"/>
            <p:cNvSpPr/>
            <p:nvPr/>
          </p:nvSpPr>
          <p:spPr>
            <a:xfrm flipH="1">
              <a:off x="15446" y="10541"/>
              <a:ext cx="84" cy="259"/>
            </a:xfrm>
            <a:custGeom>
              <a:avLst/>
              <a:gdLst>
                <a:gd name="connsiteX0" fmla="*/ 53621 w 53621"/>
                <a:gd name="connsiteY0" fmla="*/ 0 h 164398"/>
                <a:gd name="connsiteX1" fmla="*/ 0 w 53621"/>
                <a:gd name="connsiteY1" fmla="*/ 35747 h 164398"/>
                <a:gd name="connsiteX2" fmla="*/ 0 w 53621"/>
                <a:gd name="connsiteY2" fmla="*/ 164398 h 164398"/>
                <a:gd name="connsiteX3" fmla="*/ 53621 w 53621"/>
                <a:gd name="connsiteY3" fmla="*/ 164398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0" y="35747"/>
                  </a:lnTo>
                  <a:lnTo>
                    <a:pt x="0" y="164398"/>
                  </a:lnTo>
                  <a:lnTo>
                    <a:pt x="53621" y="164398"/>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8" name="组合 537"/>
          <p:cNvGrpSpPr/>
          <p:nvPr/>
        </p:nvGrpSpPr>
        <p:grpSpPr>
          <a:xfrm>
            <a:off x="6165305" y="900497"/>
            <a:ext cx="5156200" cy="5033283"/>
            <a:chOff x="3345499" y="649968"/>
            <a:chExt cx="5156200" cy="5033283"/>
          </a:xfrm>
        </p:grpSpPr>
        <p:sp>
          <p:nvSpPr>
            <p:cNvPr id="539" name="Freeform 588"/>
            <p:cNvSpPr/>
            <p:nvPr/>
          </p:nvSpPr>
          <p:spPr bwMode="auto">
            <a:xfrm>
              <a:off x="3362326" y="3763963"/>
              <a:ext cx="5124450" cy="1919288"/>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a:gsLst>
                <a:gs pos="0">
                  <a:schemeClr val="accent4">
                    <a:alpha val="45000"/>
                  </a:schemeClr>
                </a:gs>
                <a:gs pos="73000">
                  <a:schemeClr val="accent1">
                    <a:lumMod val="89000"/>
                    <a:lumOff val="11000"/>
                  </a:schemeClr>
                </a:gs>
              </a:gsLst>
              <a:lin ang="5400000" scaled="0"/>
            </a:gradFill>
            <a:ln>
              <a:noFill/>
            </a:ln>
            <a:effectLst>
              <a:outerShdw blurRad="228600" dist="50800" dir="5400000" sx="104000" sy="104000" algn="ctr"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0" name="Freeform 589"/>
            <p:cNvSpPr/>
            <p:nvPr/>
          </p:nvSpPr>
          <p:spPr bwMode="auto">
            <a:xfrm>
              <a:off x="3362326" y="3724276"/>
              <a:ext cx="5124450" cy="1917700"/>
            </a:xfrm>
            <a:custGeom>
              <a:avLst/>
              <a:gdLst>
                <a:gd name="T0" fmla="*/ 2800 w 2826"/>
                <a:gd name="T1" fmla="*/ 36 h 1058"/>
                <a:gd name="T2" fmla="*/ 1230 w 2826"/>
                <a:gd name="T3" fmla="*/ 948 h 1058"/>
                <a:gd name="T4" fmla="*/ 1103 w 2826"/>
                <a:gd name="T5" fmla="*/ 948 h 1058"/>
                <a:gd name="T6" fmla="*/ 26 w 2826"/>
                <a:gd name="T7" fmla="*/ 326 h 1058"/>
                <a:gd name="T8" fmla="*/ 0 w 2826"/>
                <a:gd name="T9" fmla="*/ 289 h 1058"/>
                <a:gd name="T10" fmla="*/ 0 w 2826"/>
                <a:gd name="T11" fmla="*/ 379 h 1058"/>
                <a:gd name="T12" fmla="*/ 26 w 2826"/>
                <a:gd name="T13" fmla="*/ 416 h 1058"/>
                <a:gd name="T14" fmla="*/ 1103 w 2826"/>
                <a:gd name="T15" fmla="*/ 1038 h 1058"/>
                <a:gd name="T16" fmla="*/ 1229 w 2826"/>
                <a:gd name="T17" fmla="*/ 1038 h 1058"/>
                <a:gd name="T18" fmla="*/ 2800 w 2826"/>
                <a:gd name="T19" fmla="*/ 126 h 1058"/>
                <a:gd name="T20" fmla="*/ 2826 w 2826"/>
                <a:gd name="T21" fmla="*/ 90 h 1058"/>
                <a:gd name="T22" fmla="*/ 2826 w 2826"/>
                <a:gd name="T23" fmla="*/ 0 h 1058"/>
                <a:gd name="T24" fmla="*/ 2800 w 2826"/>
                <a:gd name="T25" fmla="*/ 3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6" h="1058">
                  <a:moveTo>
                    <a:pt x="2800" y="36"/>
                  </a:moveTo>
                  <a:cubicBezTo>
                    <a:pt x="1230" y="948"/>
                    <a:pt x="1230" y="948"/>
                    <a:pt x="1230" y="948"/>
                  </a:cubicBezTo>
                  <a:cubicBezTo>
                    <a:pt x="1195" y="968"/>
                    <a:pt x="1138" y="968"/>
                    <a:pt x="1103" y="948"/>
                  </a:cubicBezTo>
                  <a:cubicBezTo>
                    <a:pt x="26" y="326"/>
                    <a:pt x="26" y="326"/>
                    <a:pt x="26" y="326"/>
                  </a:cubicBezTo>
                  <a:cubicBezTo>
                    <a:pt x="9" y="316"/>
                    <a:pt x="0" y="303"/>
                    <a:pt x="0" y="289"/>
                  </a:cubicBezTo>
                  <a:cubicBezTo>
                    <a:pt x="0" y="379"/>
                    <a:pt x="0" y="379"/>
                    <a:pt x="0" y="379"/>
                  </a:cubicBezTo>
                  <a:cubicBezTo>
                    <a:pt x="0" y="392"/>
                    <a:pt x="9" y="406"/>
                    <a:pt x="26" y="416"/>
                  </a:cubicBezTo>
                  <a:cubicBezTo>
                    <a:pt x="1103" y="1038"/>
                    <a:pt x="1103" y="1038"/>
                    <a:pt x="1103" y="1038"/>
                  </a:cubicBezTo>
                  <a:cubicBezTo>
                    <a:pt x="1138" y="1058"/>
                    <a:pt x="1195" y="1058"/>
                    <a:pt x="1229" y="1038"/>
                  </a:cubicBezTo>
                  <a:cubicBezTo>
                    <a:pt x="2800" y="126"/>
                    <a:pt x="2800" y="126"/>
                    <a:pt x="2800" y="126"/>
                  </a:cubicBezTo>
                  <a:cubicBezTo>
                    <a:pt x="2817" y="116"/>
                    <a:pt x="2826" y="103"/>
                    <a:pt x="2826" y="90"/>
                  </a:cubicBezTo>
                  <a:cubicBezTo>
                    <a:pt x="2826" y="0"/>
                    <a:pt x="2826" y="0"/>
                    <a:pt x="2826" y="0"/>
                  </a:cubicBezTo>
                  <a:cubicBezTo>
                    <a:pt x="2826" y="13"/>
                    <a:pt x="2818" y="26"/>
                    <a:pt x="2800" y="36"/>
                  </a:cubicBezTo>
                  <a:close/>
                </a:path>
              </a:pathLst>
            </a:custGeom>
            <a:gradFill flip="none" rotWithShape="1">
              <a:gsLst>
                <a:gs pos="100000">
                  <a:srgbClr val="1C5EE6">
                    <a:lumMod val="83000"/>
                    <a:lumOff val="17000"/>
                  </a:srgbClr>
                </a:gs>
                <a:gs pos="0">
                  <a:schemeClr val="accent3">
                    <a:lumMod val="92000"/>
                  </a:schemeClr>
                </a:gs>
                <a:gs pos="49000">
                  <a:schemeClr val="accent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541" name="Freeform 590"/>
            <p:cNvSpPr/>
            <p:nvPr/>
          </p:nvSpPr>
          <p:spPr bwMode="auto">
            <a:xfrm>
              <a:off x="3345499" y="2494439"/>
              <a:ext cx="5156200" cy="2986088"/>
            </a:xfrm>
            <a:custGeom>
              <a:avLst/>
              <a:gdLst>
                <a:gd name="T0" fmla="*/ 2809 w 2844"/>
                <a:gd name="T1" fmla="*/ 642 h 1647"/>
                <a:gd name="T2" fmla="*/ 2809 w 2844"/>
                <a:gd name="T3" fmla="*/ 715 h 1647"/>
                <a:gd name="T4" fmla="*/ 1239 w 2844"/>
                <a:gd name="T5" fmla="*/ 1627 h 1647"/>
                <a:gd name="T6" fmla="*/ 1112 w 2844"/>
                <a:gd name="T7" fmla="*/ 1627 h 1647"/>
                <a:gd name="T8" fmla="*/ 35 w 2844"/>
                <a:gd name="T9" fmla="*/ 1005 h 1647"/>
                <a:gd name="T10" fmla="*/ 35 w 2844"/>
                <a:gd name="T11" fmla="*/ 932 h 1647"/>
                <a:gd name="T12" fmla="*/ 1606 w 2844"/>
                <a:gd name="T13" fmla="*/ 20 h 1647"/>
                <a:gd name="T14" fmla="*/ 1732 w 2844"/>
                <a:gd name="T15" fmla="*/ 20 h 1647"/>
                <a:gd name="T16" fmla="*/ 2809 w 2844"/>
                <a:gd name="T17" fmla="*/ 64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4" h="1647">
                  <a:moveTo>
                    <a:pt x="2809" y="642"/>
                  </a:moveTo>
                  <a:cubicBezTo>
                    <a:pt x="2844" y="662"/>
                    <a:pt x="2844" y="695"/>
                    <a:pt x="2809" y="715"/>
                  </a:cubicBezTo>
                  <a:cubicBezTo>
                    <a:pt x="1239" y="1627"/>
                    <a:pt x="1239" y="1627"/>
                    <a:pt x="1239" y="1627"/>
                  </a:cubicBezTo>
                  <a:cubicBezTo>
                    <a:pt x="1204" y="1647"/>
                    <a:pt x="1147" y="1647"/>
                    <a:pt x="1112" y="1627"/>
                  </a:cubicBezTo>
                  <a:cubicBezTo>
                    <a:pt x="35" y="1005"/>
                    <a:pt x="35" y="1005"/>
                    <a:pt x="35" y="1005"/>
                  </a:cubicBezTo>
                  <a:cubicBezTo>
                    <a:pt x="0" y="985"/>
                    <a:pt x="0" y="952"/>
                    <a:pt x="35" y="932"/>
                  </a:cubicBezTo>
                  <a:cubicBezTo>
                    <a:pt x="1606" y="20"/>
                    <a:pt x="1606" y="20"/>
                    <a:pt x="1606" y="20"/>
                  </a:cubicBezTo>
                  <a:cubicBezTo>
                    <a:pt x="1640" y="0"/>
                    <a:pt x="1697" y="0"/>
                    <a:pt x="1732" y="20"/>
                  </a:cubicBezTo>
                  <a:lnTo>
                    <a:pt x="2809" y="642"/>
                  </a:lnTo>
                  <a:close/>
                </a:path>
              </a:pathLst>
            </a:custGeom>
            <a:gradFill flip="none" rotWithShape="1">
              <a:gsLst>
                <a:gs pos="98000">
                  <a:schemeClr val="accent3">
                    <a:lumMod val="97000"/>
                    <a:lumOff val="3000"/>
                  </a:schemeClr>
                </a:gs>
                <a:gs pos="0">
                  <a:schemeClr val="accent3">
                    <a:lumMod val="58000"/>
                    <a:lumOff val="42000"/>
                  </a:schemeClr>
                </a:gs>
                <a:gs pos="32000">
                  <a:schemeClr val="accent2"/>
                </a:gs>
              </a:gsLst>
              <a:lin ang="12000000" scaled="0"/>
              <a:tileRect/>
            </a:gradFill>
            <a:ln>
              <a:noFill/>
            </a:ln>
          </p:spPr>
          <p:txBody>
            <a:bodyPr vert="horz" wrap="square" lIns="91440" tIns="45720" rIns="91440" bIns="45720" numCol="1" anchor="t" anchorCtr="0" compatLnSpc="1"/>
            <a:lstStyle/>
            <a:p>
              <a:endParaRPr lang="zh-CN" altLang="en-US" dirty="0"/>
            </a:p>
          </p:txBody>
        </p:sp>
        <p:sp>
          <p:nvSpPr>
            <p:cNvPr id="542" name="Freeform 591"/>
            <p:cNvSpPr/>
            <p:nvPr/>
          </p:nvSpPr>
          <p:spPr bwMode="auto">
            <a:xfrm>
              <a:off x="3816351" y="2636838"/>
              <a:ext cx="4435475" cy="2574925"/>
            </a:xfrm>
            <a:custGeom>
              <a:avLst/>
              <a:gdLst>
                <a:gd name="T0" fmla="*/ 2439 w 2446"/>
                <a:gd name="T1" fmla="*/ 614 h 1420"/>
                <a:gd name="T2" fmla="*/ 2418 w 2446"/>
                <a:gd name="T3" fmla="*/ 635 h 1420"/>
                <a:gd name="T4" fmla="*/ 1097 w 2446"/>
                <a:gd name="T5" fmla="*/ 1402 h 1420"/>
                <a:gd name="T6" fmla="*/ 985 w 2446"/>
                <a:gd name="T7" fmla="*/ 1402 h 1420"/>
                <a:gd name="T8" fmla="*/ 28 w 2446"/>
                <a:gd name="T9" fmla="*/ 850 h 1420"/>
                <a:gd name="T10" fmla="*/ 7 w 2446"/>
                <a:gd name="T11" fmla="*/ 828 h 1420"/>
                <a:gd name="T12" fmla="*/ 28 w 2446"/>
                <a:gd name="T13" fmla="*/ 785 h 1420"/>
                <a:gd name="T14" fmla="*/ 1349 w 2446"/>
                <a:gd name="T15" fmla="*/ 18 h 1420"/>
                <a:gd name="T16" fmla="*/ 1461 w 2446"/>
                <a:gd name="T17" fmla="*/ 18 h 1420"/>
                <a:gd name="T18" fmla="*/ 2418 w 2446"/>
                <a:gd name="T19" fmla="*/ 570 h 1420"/>
                <a:gd name="T20" fmla="*/ 2439 w 2446"/>
                <a:gd name="T21" fmla="*/ 614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6" h="1420">
                  <a:moveTo>
                    <a:pt x="2439" y="614"/>
                  </a:moveTo>
                  <a:cubicBezTo>
                    <a:pt x="2436" y="621"/>
                    <a:pt x="2429" y="629"/>
                    <a:pt x="2418" y="635"/>
                  </a:cubicBezTo>
                  <a:cubicBezTo>
                    <a:pt x="1097" y="1402"/>
                    <a:pt x="1097" y="1402"/>
                    <a:pt x="1097" y="1402"/>
                  </a:cubicBezTo>
                  <a:cubicBezTo>
                    <a:pt x="1066" y="1420"/>
                    <a:pt x="1016" y="1420"/>
                    <a:pt x="985" y="1402"/>
                  </a:cubicBezTo>
                  <a:cubicBezTo>
                    <a:pt x="28" y="850"/>
                    <a:pt x="28" y="850"/>
                    <a:pt x="28" y="850"/>
                  </a:cubicBezTo>
                  <a:cubicBezTo>
                    <a:pt x="17" y="844"/>
                    <a:pt x="10" y="836"/>
                    <a:pt x="7" y="828"/>
                  </a:cubicBezTo>
                  <a:cubicBezTo>
                    <a:pt x="0" y="813"/>
                    <a:pt x="7" y="797"/>
                    <a:pt x="28" y="785"/>
                  </a:cubicBezTo>
                  <a:cubicBezTo>
                    <a:pt x="1349" y="18"/>
                    <a:pt x="1349" y="18"/>
                    <a:pt x="1349" y="18"/>
                  </a:cubicBezTo>
                  <a:cubicBezTo>
                    <a:pt x="1380" y="0"/>
                    <a:pt x="1430" y="0"/>
                    <a:pt x="1461" y="18"/>
                  </a:cubicBezTo>
                  <a:cubicBezTo>
                    <a:pt x="2418" y="570"/>
                    <a:pt x="2418" y="570"/>
                    <a:pt x="2418" y="570"/>
                  </a:cubicBezTo>
                  <a:cubicBezTo>
                    <a:pt x="2438" y="582"/>
                    <a:pt x="2446" y="599"/>
                    <a:pt x="2439" y="614"/>
                  </a:cubicBezTo>
                  <a:close/>
                </a:path>
              </a:pathLst>
            </a:custGeom>
            <a:solidFill>
              <a:schemeClr val="accent1">
                <a:lumMod val="75000"/>
                <a:alpha val="40000"/>
              </a:schemeClr>
            </a:solidFill>
            <a:ln>
              <a:noFill/>
            </a:ln>
          </p:spPr>
          <p:txBody>
            <a:bodyPr vert="horz" wrap="square" lIns="91440" tIns="45720" rIns="91440" bIns="45720" numCol="1" anchor="t" anchorCtr="0" compatLnSpc="1"/>
            <a:lstStyle/>
            <a:p>
              <a:endParaRPr lang="zh-CN" altLang="en-US" dirty="0"/>
            </a:p>
          </p:txBody>
        </p:sp>
        <p:sp>
          <p:nvSpPr>
            <p:cNvPr id="543" name="Freeform 592"/>
            <p:cNvSpPr/>
            <p:nvPr/>
          </p:nvSpPr>
          <p:spPr bwMode="auto">
            <a:xfrm>
              <a:off x="3829051" y="2676526"/>
              <a:ext cx="4410075" cy="2535238"/>
            </a:xfrm>
            <a:custGeom>
              <a:avLst/>
              <a:gdLst>
                <a:gd name="T0" fmla="*/ 2432 w 2432"/>
                <a:gd name="T1" fmla="*/ 592 h 1398"/>
                <a:gd name="T2" fmla="*/ 2411 w 2432"/>
                <a:gd name="T3" fmla="*/ 613 h 1398"/>
                <a:gd name="T4" fmla="*/ 2176 w 2432"/>
                <a:gd name="T5" fmla="*/ 749 h 1398"/>
                <a:gd name="T6" fmla="*/ 1090 w 2432"/>
                <a:gd name="T7" fmla="*/ 1380 h 1398"/>
                <a:gd name="T8" fmla="*/ 978 w 2432"/>
                <a:gd name="T9" fmla="*/ 1380 h 1398"/>
                <a:gd name="T10" fmla="*/ 594 w 2432"/>
                <a:gd name="T11" fmla="*/ 1159 h 1398"/>
                <a:gd name="T12" fmla="*/ 545 w 2432"/>
                <a:gd name="T13" fmla="*/ 1130 h 1398"/>
                <a:gd name="T14" fmla="*/ 21 w 2432"/>
                <a:gd name="T15" fmla="*/ 828 h 1398"/>
                <a:gd name="T16" fmla="*/ 0 w 2432"/>
                <a:gd name="T17" fmla="*/ 806 h 1398"/>
                <a:gd name="T18" fmla="*/ 21 w 2432"/>
                <a:gd name="T19" fmla="*/ 785 h 1398"/>
                <a:gd name="T20" fmla="*/ 640 w 2432"/>
                <a:gd name="T21" fmla="*/ 425 h 1398"/>
                <a:gd name="T22" fmla="*/ 821 w 2432"/>
                <a:gd name="T23" fmla="*/ 320 h 1398"/>
                <a:gd name="T24" fmla="*/ 1342 w 2432"/>
                <a:gd name="T25" fmla="*/ 18 h 1398"/>
                <a:gd name="T26" fmla="*/ 1454 w 2432"/>
                <a:gd name="T27" fmla="*/ 18 h 1398"/>
                <a:gd name="T28" fmla="*/ 2039 w 2432"/>
                <a:gd name="T29" fmla="*/ 356 h 1398"/>
                <a:gd name="T30" fmla="*/ 2411 w 2432"/>
                <a:gd name="T31" fmla="*/ 570 h 1398"/>
                <a:gd name="T32" fmla="*/ 2432 w 2432"/>
                <a:gd name="T33" fmla="*/ 59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2" h="1398">
                  <a:moveTo>
                    <a:pt x="2432" y="592"/>
                  </a:moveTo>
                  <a:cubicBezTo>
                    <a:pt x="2429" y="599"/>
                    <a:pt x="2422" y="607"/>
                    <a:pt x="2411" y="613"/>
                  </a:cubicBezTo>
                  <a:cubicBezTo>
                    <a:pt x="2176" y="749"/>
                    <a:pt x="2176" y="749"/>
                    <a:pt x="2176" y="749"/>
                  </a:cubicBezTo>
                  <a:cubicBezTo>
                    <a:pt x="1090" y="1380"/>
                    <a:pt x="1090" y="1380"/>
                    <a:pt x="1090" y="1380"/>
                  </a:cubicBezTo>
                  <a:cubicBezTo>
                    <a:pt x="1059" y="1398"/>
                    <a:pt x="1009" y="1398"/>
                    <a:pt x="978" y="1380"/>
                  </a:cubicBezTo>
                  <a:cubicBezTo>
                    <a:pt x="594" y="1159"/>
                    <a:pt x="594" y="1159"/>
                    <a:pt x="594" y="1159"/>
                  </a:cubicBezTo>
                  <a:cubicBezTo>
                    <a:pt x="545" y="1130"/>
                    <a:pt x="545" y="1130"/>
                    <a:pt x="545" y="1130"/>
                  </a:cubicBezTo>
                  <a:cubicBezTo>
                    <a:pt x="21" y="828"/>
                    <a:pt x="21" y="828"/>
                    <a:pt x="21" y="828"/>
                  </a:cubicBezTo>
                  <a:cubicBezTo>
                    <a:pt x="10" y="822"/>
                    <a:pt x="3" y="814"/>
                    <a:pt x="0" y="806"/>
                  </a:cubicBezTo>
                  <a:cubicBezTo>
                    <a:pt x="3" y="799"/>
                    <a:pt x="10" y="791"/>
                    <a:pt x="21" y="785"/>
                  </a:cubicBezTo>
                  <a:cubicBezTo>
                    <a:pt x="640" y="425"/>
                    <a:pt x="640" y="425"/>
                    <a:pt x="640" y="425"/>
                  </a:cubicBezTo>
                  <a:cubicBezTo>
                    <a:pt x="821" y="320"/>
                    <a:pt x="821" y="320"/>
                    <a:pt x="821" y="320"/>
                  </a:cubicBezTo>
                  <a:cubicBezTo>
                    <a:pt x="1342" y="18"/>
                    <a:pt x="1342" y="18"/>
                    <a:pt x="1342" y="18"/>
                  </a:cubicBezTo>
                  <a:cubicBezTo>
                    <a:pt x="1373" y="0"/>
                    <a:pt x="1423" y="0"/>
                    <a:pt x="1454" y="18"/>
                  </a:cubicBezTo>
                  <a:cubicBezTo>
                    <a:pt x="2039" y="356"/>
                    <a:pt x="2039" y="356"/>
                    <a:pt x="2039" y="356"/>
                  </a:cubicBezTo>
                  <a:cubicBezTo>
                    <a:pt x="2411" y="570"/>
                    <a:pt x="2411" y="570"/>
                    <a:pt x="2411" y="570"/>
                  </a:cubicBezTo>
                  <a:cubicBezTo>
                    <a:pt x="2422" y="576"/>
                    <a:pt x="2429" y="584"/>
                    <a:pt x="2432" y="592"/>
                  </a:cubicBezTo>
                  <a:close/>
                </a:path>
              </a:pathLst>
            </a:custGeom>
            <a:solidFill>
              <a:schemeClr val="accent6">
                <a:lumMod val="75000"/>
              </a:schemeClr>
            </a:solidFill>
            <a:ln>
              <a:noFill/>
            </a:ln>
          </p:spPr>
          <p:txBody>
            <a:bodyPr vert="horz" wrap="square" lIns="91440" tIns="45720" rIns="91440" bIns="45720" numCol="1" anchor="t" anchorCtr="0" compatLnSpc="1"/>
            <a:lstStyle/>
            <a:p>
              <a:endParaRPr lang="zh-CN" altLang="en-US" dirty="0"/>
            </a:p>
          </p:txBody>
        </p:sp>
        <p:sp>
          <p:nvSpPr>
            <p:cNvPr id="544" name="Freeform 593"/>
            <p:cNvSpPr/>
            <p:nvPr/>
          </p:nvSpPr>
          <p:spPr bwMode="auto">
            <a:xfrm>
              <a:off x="4219576" y="4859338"/>
              <a:ext cx="284163" cy="207963"/>
            </a:xfrm>
            <a:custGeom>
              <a:avLst/>
              <a:gdLst>
                <a:gd name="T0" fmla="*/ 0 w 179"/>
                <a:gd name="T1" fmla="*/ 0 h 131"/>
                <a:gd name="T2" fmla="*/ 0 w 179"/>
                <a:gd name="T3" fmla="*/ 27 h 131"/>
                <a:gd name="T4" fmla="*/ 179 w 179"/>
                <a:gd name="T5" fmla="*/ 131 h 131"/>
                <a:gd name="T6" fmla="*/ 179 w 179"/>
                <a:gd name="T7" fmla="*/ 104 h 131"/>
                <a:gd name="T8" fmla="*/ 0 w 179"/>
                <a:gd name="T9" fmla="*/ 0 h 131"/>
              </a:gdLst>
              <a:ahLst/>
              <a:cxnLst>
                <a:cxn ang="0">
                  <a:pos x="T0" y="T1"/>
                </a:cxn>
                <a:cxn ang="0">
                  <a:pos x="T2" y="T3"/>
                </a:cxn>
                <a:cxn ang="0">
                  <a:pos x="T4" y="T5"/>
                </a:cxn>
                <a:cxn ang="0">
                  <a:pos x="T6" y="T7"/>
                </a:cxn>
                <a:cxn ang="0">
                  <a:pos x="T8" y="T9"/>
                </a:cxn>
              </a:cxnLst>
              <a:rect l="0" t="0" r="r" b="b"/>
              <a:pathLst>
                <a:path w="179" h="131">
                  <a:moveTo>
                    <a:pt x="0" y="0"/>
                  </a:moveTo>
                  <a:lnTo>
                    <a:pt x="0" y="27"/>
                  </a:lnTo>
                  <a:lnTo>
                    <a:pt x="179" y="131"/>
                  </a:lnTo>
                  <a:lnTo>
                    <a:pt x="179" y="104"/>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545" name="Freeform 594"/>
            <p:cNvSpPr/>
            <p:nvPr/>
          </p:nvSpPr>
          <p:spPr bwMode="auto">
            <a:xfrm>
              <a:off x="4219576" y="4859338"/>
              <a:ext cx="36513" cy="42863"/>
            </a:xfrm>
            <a:custGeom>
              <a:avLst/>
              <a:gdLst>
                <a:gd name="T0" fmla="*/ 0 w 23"/>
                <a:gd name="T1" fmla="*/ 27 h 27"/>
                <a:gd name="T2" fmla="*/ 23 w 23"/>
                <a:gd name="T3" fmla="*/ 14 h 27"/>
                <a:gd name="T4" fmla="*/ 0 w 23"/>
                <a:gd name="T5" fmla="*/ 0 h 27"/>
                <a:gd name="T6" fmla="*/ 0 w 23"/>
                <a:gd name="T7" fmla="*/ 27 h 27"/>
              </a:gdLst>
              <a:ahLst/>
              <a:cxnLst>
                <a:cxn ang="0">
                  <a:pos x="T0" y="T1"/>
                </a:cxn>
                <a:cxn ang="0">
                  <a:pos x="T2" y="T3"/>
                </a:cxn>
                <a:cxn ang="0">
                  <a:pos x="T4" y="T5"/>
                </a:cxn>
                <a:cxn ang="0">
                  <a:pos x="T6" y="T7"/>
                </a:cxn>
              </a:cxnLst>
              <a:rect l="0" t="0" r="r" b="b"/>
              <a:pathLst>
                <a:path w="23" h="27">
                  <a:moveTo>
                    <a:pt x="0" y="27"/>
                  </a:moveTo>
                  <a:lnTo>
                    <a:pt x="23" y="14"/>
                  </a:lnTo>
                  <a:lnTo>
                    <a:pt x="0" y="0"/>
                  </a:lnTo>
                  <a:lnTo>
                    <a:pt x="0"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46" name="Freeform 595"/>
            <p:cNvSpPr/>
            <p:nvPr/>
          </p:nvSpPr>
          <p:spPr bwMode="auto">
            <a:xfrm>
              <a:off x="6915151" y="4575176"/>
              <a:ext cx="282575" cy="206375"/>
            </a:xfrm>
            <a:custGeom>
              <a:avLst/>
              <a:gdLst>
                <a:gd name="T0" fmla="*/ 178 w 178"/>
                <a:gd name="T1" fmla="*/ 0 h 130"/>
                <a:gd name="T2" fmla="*/ 178 w 178"/>
                <a:gd name="T3" fmla="*/ 27 h 130"/>
                <a:gd name="T4" fmla="*/ 0 w 178"/>
                <a:gd name="T5" fmla="*/ 130 h 130"/>
                <a:gd name="T6" fmla="*/ 0 w 178"/>
                <a:gd name="T7" fmla="*/ 104 h 130"/>
                <a:gd name="T8" fmla="*/ 178 w 178"/>
                <a:gd name="T9" fmla="*/ 0 h 130"/>
              </a:gdLst>
              <a:ahLst/>
              <a:cxnLst>
                <a:cxn ang="0">
                  <a:pos x="T0" y="T1"/>
                </a:cxn>
                <a:cxn ang="0">
                  <a:pos x="T2" y="T3"/>
                </a:cxn>
                <a:cxn ang="0">
                  <a:pos x="T4" y="T5"/>
                </a:cxn>
                <a:cxn ang="0">
                  <a:pos x="T6" y="T7"/>
                </a:cxn>
                <a:cxn ang="0">
                  <a:pos x="T8" y="T9"/>
                </a:cxn>
              </a:cxnLst>
              <a:rect l="0" t="0" r="r" b="b"/>
              <a:pathLst>
                <a:path w="178" h="130">
                  <a:moveTo>
                    <a:pt x="178" y="0"/>
                  </a:moveTo>
                  <a:lnTo>
                    <a:pt x="178" y="27"/>
                  </a:lnTo>
                  <a:lnTo>
                    <a:pt x="0" y="130"/>
                  </a:lnTo>
                  <a:lnTo>
                    <a:pt x="0" y="104"/>
                  </a:lnTo>
                  <a:lnTo>
                    <a:pt x="178"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547" name="Freeform 596"/>
            <p:cNvSpPr/>
            <p:nvPr/>
          </p:nvSpPr>
          <p:spPr bwMode="auto">
            <a:xfrm>
              <a:off x="7161214" y="4575176"/>
              <a:ext cx="36513" cy="42863"/>
            </a:xfrm>
            <a:custGeom>
              <a:avLst/>
              <a:gdLst>
                <a:gd name="T0" fmla="*/ 23 w 23"/>
                <a:gd name="T1" fmla="*/ 27 h 27"/>
                <a:gd name="T2" fmla="*/ 0 w 23"/>
                <a:gd name="T3" fmla="*/ 13 h 27"/>
                <a:gd name="T4" fmla="*/ 23 w 23"/>
                <a:gd name="T5" fmla="*/ 0 h 27"/>
                <a:gd name="T6" fmla="*/ 23 w 23"/>
                <a:gd name="T7" fmla="*/ 27 h 27"/>
              </a:gdLst>
              <a:ahLst/>
              <a:cxnLst>
                <a:cxn ang="0">
                  <a:pos x="T0" y="T1"/>
                </a:cxn>
                <a:cxn ang="0">
                  <a:pos x="T2" y="T3"/>
                </a:cxn>
                <a:cxn ang="0">
                  <a:pos x="T4" y="T5"/>
                </a:cxn>
                <a:cxn ang="0">
                  <a:pos x="T6" y="T7"/>
                </a:cxn>
              </a:cxnLst>
              <a:rect l="0" t="0" r="r" b="b"/>
              <a:pathLst>
                <a:path w="23" h="27">
                  <a:moveTo>
                    <a:pt x="23" y="27"/>
                  </a:moveTo>
                  <a:lnTo>
                    <a:pt x="0" y="13"/>
                  </a:lnTo>
                  <a:lnTo>
                    <a:pt x="23" y="0"/>
                  </a:lnTo>
                  <a:lnTo>
                    <a:pt x="23" y="27"/>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48" name="Freeform 597"/>
            <p:cNvSpPr/>
            <p:nvPr/>
          </p:nvSpPr>
          <p:spPr bwMode="auto">
            <a:xfrm>
              <a:off x="6688139" y="4786313"/>
              <a:ext cx="142875" cy="125413"/>
            </a:xfrm>
            <a:custGeom>
              <a:avLst/>
              <a:gdLst>
                <a:gd name="T0" fmla="*/ 90 w 90"/>
                <a:gd name="T1" fmla="*/ 0 h 79"/>
                <a:gd name="T2" fmla="*/ 90 w 90"/>
                <a:gd name="T3" fmla="*/ 28 h 79"/>
                <a:gd name="T4" fmla="*/ 0 w 90"/>
                <a:gd name="T5" fmla="*/ 79 h 79"/>
                <a:gd name="T6" fmla="*/ 0 w 90"/>
                <a:gd name="T7" fmla="*/ 52 h 79"/>
                <a:gd name="T8" fmla="*/ 90 w 90"/>
                <a:gd name="T9" fmla="*/ 0 h 79"/>
              </a:gdLst>
              <a:ahLst/>
              <a:cxnLst>
                <a:cxn ang="0">
                  <a:pos x="T0" y="T1"/>
                </a:cxn>
                <a:cxn ang="0">
                  <a:pos x="T2" y="T3"/>
                </a:cxn>
                <a:cxn ang="0">
                  <a:pos x="T4" y="T5"/>
                </a:cxn>
                <a:cxn ang="0">
                  <a:pos x="T6" y="T7"/>
                </a:cxn>
                <a:cxn ang="0">
                  <a:pos x="T8" y="T9"/>
                </a:cxn>
              </a:cxnLst>
              <a:rect l="0" t="0" r="r" b="b"/>
              <a:pathLst>
                <a:path w="90" h="79">
                  <a:moveTo>
                    <a:pt x="90" y="0"/>
                  </a:moveTo>
                  <a:lnTo>
                    <a:pt x="90" y="28"/>
                  </a:lnTo>
                  <a:lnTo>
                    <a:pt x="0" y="79"/>
                  </a:lnTo>
                  <a:lnTo>
                    <a:pt x="0" y="52"/>
                  </a:lnTo>
                  <a:lnTo>
                    <a:pt x="90" y="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549" name="Freeform 598"/>
            <p:cNvSpPr/>
            <p:nvPr/>
          </p:nvSpPr>
          <p:spPr bwMode="auto">
            <a:xfrm>
              <a:off x="6792914" y="4786313"/>
              <a:ext cx="38100" cy="44450"/>
            </a:xfrm>
            <a:custGeom>
              <a:avLst/>
              <a:gdLst>
                <a:gd name="T0" fmla="*/ 24 w 24"/>
                <a:gd name="T1" fmla="*/ 28 h 28"/>
                <a:gd name="T2" fmla="*/ 0 w 24"/>
                <a:gd name="T3" fmla="*/ 14 h 28"/>
                <a:gd name="T4" fmla="*/ 24 w 24"/>
                <a:gd name="T5" fmla="*/ 0 h 28"/>
                <a:gd name="T6" fmla="*/ 24 w 24"/>
                <a:gd name="T7" fmla="*/ 28 h 28"/>
              </a:gdLst>
              <a:ahLst/>
              <a:cxnLst>
                <a:cxn ang="0">
                  <a:pos x="T0" y="T1"/>
                </a:cxn>
                <a:cxn ang="0">
                  <a:pos x="T2" y="T3"/>
                </a:cxn>
                <a:cxn ang="0">
                  <a:pos x="T4" y="T5"/>
                </a:cxn>
                <a:cxn ang="0">
                  <a:pos x="T6" y="T7"/>
                </a:cxn>
              </a:cxnLst>
              <a:rect l="0" t="0" r="r" b="b"/>
              <a:pathLst>
                <a:path w="24" h="28">
                  <a:moveTo>
                    <a:pt x="24" y="28"/>
                  </a:moveTo>
                  <a:lnTo>
                    <a:pt x="0" y="14"/>
                  </a:lnTo>
                  <a:lnTo>
                    <a:pt x="24" y="0"/>
                  </a:lnTo>
                  <a:lnTo>
                    <a:pt x="24" y="28"/>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50" name="Freeform 599"/>
            <p:cNvSpPr/>
            <p:nvPr/>
          </p:nvSpPr>
          <p:spPr bwMode="auto">
            <a:xfrm>
              <a:off x="4389439" y="4683126"/>
              <a:ext cx="230188" cy="134938"/>
            </a:xfrm>
            <a:custGeom>
              <a:avLst/>
              <a:gdLst>
                <a:gd name="T0" fmla="*/ 104 w 127"/>
                <a:gd name="T1" fmla="*/ 13 h 74"/>
                <a:gd name="T2" fmla="*/ 104 w 127"/>
                <a:gd name="T3" fmla="*/ 61 h 74"/>
                <a:gd name="T4" fmla="*/ 22 w 127"/>
                <a:gd name="T5" fmla="*/ 61 h 74"/>
                <a:gd name="T6" fmla="*/ 22 w 127"/>
                <a:gd name="T7" fmla="*/ 13 h 74"/>
                <a:gd name="T8" fmla="*/ 104 w 127"/>
                <a:gd name="T9" fmla="*/ 13 h 74"/>
              </a:gdLst>
              <a:ahLst/>
              <a:cxnLst>
                <a:cxn ang="0">
                  <a:pos x="T0" y="T1"/>
                </a:cxn>
                <a:cxn ang="0">
                  <a:pos x="T2" y="T3"/>
                </a:cxn>
                <a:cxn ang="0">
                  <a:pos x="T4" y="T5"/>
                </a:cxn>
                <a:cxn ang="0">
                  <a:pos x="T6" y="T7"/>
                </a:cxn>
                <a:cxn ang="0">
                  <a:pos x="T8" y="T9"/>
                </a:cxn>
              </a:cxnLst>
              <a:rect l="0" t="0" r="r" b="b"/>
              <a:pathLst>
                <a:path w="127" h="74">
                  <a:moveTo>
                    <a:pt x="104" y="13"/>
                  </a:moveTo>
                  <a:cubicBezTo>
                    <a:pt x="127" y="26"/>
                    <a:pt x="127" y="47"/>
                    <a:pt x="104" y="61"/>
                  </a:cubicBezTo>
                  <a:cubicBezTo>
                    <a:pt x="82" y="74"/>
                    <a:pt x="45" y="74"/>
                    <a:pt x="22" y="61"/>
                  </a:cubicBezTo>
                  <a:cubicBezTo>
                    <a:pt x="0" y="47"/>
                    <a:pt x="0" y="26"/>
                    <a:pt x="22" y="13"/>
                  </a:cubicBezTo>
                  <a:cubicBezTo>
                    <a:pt x="45" y="0"/>
                    <a:pt x="81" y="0"/>
                    <a:pt x="104" y="13"/>
                  </a:cubicBez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zh-CN" altLang="en-US"/>
            </a:p>
          </p:txBody>
        </p:sp>
        <p:sp>
          <p:nvSpPr>
            <p:cNvPr id="551" name="Freeform 600"/>
            <p:cNvSpPr/>
            <p:nvPr/>
          </p:nvSpPr>
          <p:spPr bwMode="auto">
            <a:xfrm>
              <a:off x="7315201" y="3081338"/>
              <a:ext cx="80963" cy="46038"/>
            </a:xfrm>
            <a:custGeom>
              <a:avLst/>
              <a:gdLst>
                <a:gd name="T0" fmla="*/ 36 w 44"/>
                <a:gd name="T1" fmla="*/ 5 h 26"/>
                <a:gd name="T2" fmla="*/ 36 w 44"/>
                <a:gd name="T3" fmla="*/ 21 h 26"/>
                <a:gd name="T4" fmla="*/ 8 w 44"/>
                <a:gd name="T5" fmla="*/ 21 h 26"/>
                <a:gd name="T6" fmla="*/ 7 w 44"/>
                <a:gd name="T7" fmla="*/ 5 h 26"/>
                <a:gd name="T8" fmla="*/ 36 w 44"/>
                <a:gd name="T9" fmla="*/ 5 h 26"/>
              </a:gdLst>
              <a:ahLst/>
              <a:cxnLst>
                <a:cxn ang="0">
                  <a:pos x="T0" y="T1"/>
                </a:cxn>
                <a:cxn ang="0">
                  <a:pos x="T2" y="T3"/>
                </a:cxn>
                <a:cxn ang="0">
                  <a:pos x="T4" y="T5"/>
                </a:cxn>
                <a:cxn ang="0">
                  <a:pos x="T6" y="T7"/>
                </a:cxn>
                <a:cxn ang="0">
                  <a:pos x="T8" y="T9"/>
                </a:cxn>
              </a:cxnLst>
              <a:rect l="0" t="0" r="r" b="b"/>
              <a:pathLst>
                <a:path w="44" h="26">
                  <a:moveTo>
                    <a:pt x="36" y="5"/>
                  </a:moveTo>
                  <a:cubicBezTo>
                    <a:pt x="44" y="9"/>
                    <a:pt x="44" y="17"/>
                    <a:pt x="36" y="21"/>
                  </a:cubicBezTo>
                  <a:cubicBezTo>
                    <a:pt x="28" y="26"/>
                    <a:pt x="16" y="26"/>
                    <a:pt x="8" y="21"/>
                  </a:cubicBezTo>
                  <a:cubicBezTo>
                    <a:pt x="0" y="17"/>
                    <a:pt x="0" y="9"/>
                    <a:pt x="7" y="5"/>
                  </a:cubicBezTo>
                  <a:cubicBezTo>
                    <a:pt x="15" y="0"/>
                    <a:pt x="28" y="0"/>
                    <a:pt x="36" y="5"/>
                  </a:cubicBezTo>
                  <a:close/>
                </a:path>
              </a:pathLst>
            </a:custGeom>
            <a:solidFill>
              <a:srgbClr val="9AAD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Freeform 601"/>
            <p:cNvSpPr/>
            <p:nvPr/>
          </p:nvSpPr>
          <p:spPr bwMode="auto">
            <a:xfrm>
              <a:off x="4438651" y="4713288"/>
              <a:ext cx="130175" cy="76200"/>
            </a:xfrm>
            <a:custGeom>
              <a:avLst/>
              <a:gdLst>
                <a:gd name="T0" fmla="*/ 59 w 72"/>
                <a:gd name="T1" fmla="*/ 7 h 42"/>
                <a:gd name="T2" fmla="*/ 59 w 72"/>
                <a:gd name="T3" fmla="*/ 34 h 42"/>
                <a:gd name="T4" fmla="*/ 13 w 72"/>
                <a:gd name="T5" fmla="*/ 34 h 42"/>
                <a:gd name="T6" fmla="*/ 13 w 72"/>
                <a:gd name="T7" fmla="*/ 7 h 42"/>
                <a:gd name="T8" fmla="*/ 59 w 72"/>
                <a:gd name="T9" fmla="*/ 7 h 42"/>
              </a:gdLst>
              <a:ahLst/>
              <a:cxnLst>
                <a:cxn ang="0">
                  <a:pos x="T0" y="T1"/>
                </a:cxn>
                <a:cxn ang="0">
                  <a:pos x="T2" y="T3"/>
                </a:cxn>
                <a:cxn ang="0">
                  <a:pos x="T4" y="T5"/>
                </a:cxn>
                <a:cxn ang="0">
                  <a:pos x="T6" y="T7"/>
                </a:cxn>
                <a:cxn ang="0">
                  <a:pos x="T8" y="T9"/>
                </a:cxn>
              </a:cxnLst>
              <a:rect l="0" t="0" r="r" b="b"/>
              <a:pathLst>
                <a:path w="72" h="42">
                  <a:moveTo>
                    <a:pt x="59" y="7"/>
                  </a:moveTo>
                  <a:cubicBezTo>
                    <a:pt x="72" y="15"/>
                    <a:pt x="72" y="27"/>
                    <a:pt x="59" y="34"/>
                  </a:cubicBezTo>
                  <a:cubicBezTo>
                    <a:pt x="47" y="42"/>
                    <a:pt x="26" y="42"/>
                    <a:pt x="13" y="34"/>
                  </a:cubicBezTo>
                  <a:cubicBezTo>
                    <a:pt x="1" y="27"/>
                    <a:pt x="0" y="15"/>
                    <a:pt x="13" y="7"/>
                  </a:cubicBezTo>
                  <a:cubicBezTo>
                    <a:pt x="26" y="0"/>
                    <a:pt x="47" y="0"/>
                    <a:pt x="59" y="7"/>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553" name="Freeform 602"/>
            <p:cNvSpPr/>
            <p:nvPr/>
          </p:nvSpPr>
          <p:spPr bwMode="auto">
            <a:xfrm>
              <a:off x="5792789" y="2741613"/>
              <a:ext cx="1169988" cy="676275"/>
            </a:xfrm>
            <a:custGeom>
              <a:avLst/>
              <a:gdLst>
                <a:gd name="T0" fmla="*/ 737 w 737"/>
                <a:gd name="T1" fmla="*/ 214 h 426"/>
                <a:gd name="T2" fmla="*/ 369 w 737"/>
                <a:gd name="T3" fmla="*/ 426 h 426"/>
                <a:gd name="T4" fmla="*/ 0 w 737"/>
                <a:gd name="T5" fmla="*/ 214 h 426"/>
                <a:gd name="T6" fmla="*/ 366 w 737"/>
                <a:gd name="T7" fmla="*/ 0 h 426"/>
                <a:gd name="T8" fmla="*/ 737 w 737"/>
                <a:gd name="T9" fmla="*/ 214 h 426"/>
              </a:gdLst>
              <a:ahLst/>
              <a:cxnLst>
                <a:cxn ang="0">
                  <a:pos x="T0" y="T1"/>
                </a:cxn>
                <a:cxn ang="0">
                  <a:pos x="T2" y="T3"/>
                </a:cxn>
                <a:cxn ang="0">
                  <a:pos x="T4" y="T5"/>
                </a:cxn>
                <a:cxn ang="0">
                  <a:pos x="T6" y="T7"/>
                </a:cxn>
                <a:cxn ang="0">
                  <a:pos x="T8" y="T9"/>
                </a:cxn>
              </a:cxnLst>
              <a:rect l="0" t="0" r="r" b="b"/>
              <a:pathLst>
                <a:path w="737" h="426">
                  <a:moveTo>
                    <a:pt x="737" y="214"/>
                  </a:moveTo>
                  <a:lnTo>
                    <a:pt x="369" y="426"/>
                  </a:lnTo>
                  <a:lnTo>
                    <a:pt x="0" y="214"/>
                  </a:lnTo>
                  <a:lnTo>
                    <a:pt x="366" y="0"/>
                  </a:lnTo>
                  <a:lnTo>
                    <a:pt x="737" y="214"/>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4" name="Freeform 604"/>
            <p:cNvSpPr/>
            <p:nvPr/>
          </p:nvSpPr>
          <p:spPr bwMode="auto">
            <a:xfrm>
              <a:off x="6499226" y="3149601"/>
              <a:ext cx="1631950" cy="944563"/>
            </a:xfrm>
            <a:custGeom>
              <a:avLst/>
              <a:gdLst>
                <a:gd name="T0" fmla="*/ 1028 w 1028"/>
                <a:gd name="T1" fmla="*/ 383 h 595"/>
                <a:gd name="T2" fmla="*/ 662 w 1028"/>
                <a:gd name="T3" fmla="*/ 595 h 595"/>
                <a:gd name="T4" fmla="*/ 0 w 1028"/>
                <a:gd name="T5" fmla="*/ 214 h 595"/>
                <a:gd name="T6" fmla="*/ 367 w 1028"/>
                <a:gd name="T7" fmla="*/ 0 h 595"/>
                <a:gd name="T8" fmla="*/ 1028 w 1028"/>
                <a:gd name="T9" fmla="*/ 383 h 595"/>
              </a:gdLst>
              <a:ahLst/>
              <a:cxnLst>
                <a:cxn ang="0">
                  <a:pos x="T0" y="T1"/>
                </a:cxn>
                <a:cxn ang="0">
                  <a:pos x="T2" y="T3"/>
                </a:cxn>
                <a:cxn ang="0">
                  <a:pos x="T4" y="T5"/>
                </a:cxn>
                <a:cxn ang="0">
                  <a:pos x="T6" y="T7"/>
                </a:cxn>
                <a:cxn ang="0">
                  <a:pos x="T8" y="T9"/>
                </a:cxn>
              </a:cxnLst>
              <a:rect l="0" t="0" r="r" b="b"/>
              <a:pathLst>
                <a:path w="1028" h="595">
                  <a:moveTo>
                    <a:pt x="1028" y="383"/>
                  </a:moveTo>
                  <a:lnTo>
                    <a:pt x="662" y="595"/>
                  </a:lnTo>
                  <a:lnTo>
                    <a:pt x="0" y="214"/>
                  </a:lnTo>
                  <a:lnTo>
                    <a:pt x="367" y="0"/>
                  </a:lnTo>
                  <a:lnTo>
                    <a:pt x="1028" y="38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5" name="Freeform 605"/>
            <p:cNvSpPr/>
            <p:nvPr/>
          </p:nvSpPr>
          <p:spPr bwMode="auto">
            <a:xfrm>
              <a:off x="5199064" y="3133726"/>
              <a:ext cx="1084263" cy="627063"/>
            </a:xfrm>
            <a:custGeom>
              <a:avLst/>
              <a:gdLst>
                <a:gd name="T0" fmla="*/ 683 w 683"/>
                <a:gd name="T1" fmla="*/ 212 h 395"/>
                <a:gd name="T2" fmla="*/ 370 w 683"/>
                <a:gd name="T3" fmla="*/ 395 h 395"/>
                <a:gd name="T4" fmla="*/ 0 w 683"/>
                <a:gd name="T5" fmla="*/ 181 h 395"/>
                <a:gd name="T6" fmla="*/ 314 w 683"/>
                <a:gd name="T7" fmla="*/ 0 h 395"/>
                <a:gd name="T8" fmla="*/ 683 w 683"/>
                <a:gd name="T9" fmla="*/ 212 h 395"/>
              </a:gdLst>
              <a:ahLst/>
              <a:cxnLst>
                <a:cxn ang="0">
                  <a:pos x="T0" y="T1"/>
                </a:cxn>
                <a:cxn ang="0">
                  <a:pos x="T2" y="T3"/>
                </a:cxn>
                <a:cxn ang="0">
                  <a:pos x="T4" y="T5"/>
                </a:cxn>
                <a:cxn ang="0">
                  <a:pos x="T6" y="T7"/>
                </a:cxn>
                <a:cxn ang="0">
                  <a:pos x="T8" y="T9"/>
                </a:cxn>
              </a:cxnLst>
              <a:rect l="0" t="0" r="r" b="b"/>
              <a:pathLst>
                <a:path w="683" h="395">
                  <a:moveTo>
                    <a:pt x="683" y="212"/>
                  </a:moveTo>
                  <a:lnTo>
                    <a:pt x="370" y="395"/>
                  </a:lnTo>
                  <a:lnTo>
                    <a:pt x="0" y="181"/>
                  </a:lnTo>
                  <a:lnTo>
                    <a:pt x="314" y="0"/>
                  </a:lnTo>
                  <a:lnTo>
                    <a:pt x="683" y="212"/>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6" name="Freeform 607"/>
            <p:cNvSpPr/>
            <p:nvPr/>
          </p:nvSpPr>
          <p:spPr bwMode="auto">
            <a:xfrm>
              <a:off x="4624389" y="4294188"/>
              <a:ext cx="865188" cy="500063"/>
            </a:xfrm>
            <a:custGeom>
              <a:avLst/>
              <a:gdLst>
                <a:gd name="T0" fmla="*/ 545 w 545"/>
                <a:gd name="T1" fmla="*/ 133 h 315"/>
                <a:gd name="T2" fmla="*/ 231 w 545"/>
                <a:gd name="T3" fmla="*/ 315 h 315"/>
                <a:gd name="T4" fmla="*/ 0 w 545"/>
                <a:gd name="T5" fmla="*/ 181 h 315"/>
                <a:gd name="T6" fmla="*/ 313 w 545"/>
                <a:gd name="T7" fmla="*/ 0 h 315"/>
                <a:gd name="T8" fmla="*/ 545 w 545"/>
                <a:gd name="T9" fmla="*/ 133 h 315"/>
              </a:gdLst>
              <a:ahLst/>
              <a:cxnLst>
                <a:cxn ang="0">
                  <a:pos x="T0" y="T1"/>
                </a:cxn>
                <a:cxn ang="0">
                  <a:pos x="T2" y="T3"/>
                </a:cxn>
                <a:cxn ang="0">
                  <a:pos x="T4" y="T5"/>
                </a:cxn>
                <a:cxn ang="0">
                  <a:pos x="T6" y="T7"/>
                </a:cxn>
                <a:cxn ang="0">
                  <a:pos x="T8" y="T9"/>
                </a:cxn>
              </a:cxnLst>
              <a:rect l="0" t="0" r="r" b="b"/>
              <a:pathLst>
                <a:path w="545" h="315">
                  <a:moveTo>
                    <a:pt x="545" y="133"/>
                  </a:moveTo>
                  <a:lnTo>
                    <a:pt x="231" y="315"/>
                  </a:lnTo>
                  <a:lnTo>
                    <a:pt x="0" y="181"/>
                  </a:lnTo>
                  <a:lnTo>
                    <a:pt x="313" y="0"/>
                  </a:lnTo>
                  <a:lnTo>
                    <a:pt x="545" y="13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7" name="Freeform 608"/>
            <p:cNvSpPr/>
            <p:nvPr/>
          </p:nvSpPr>
          <p:spPr bwMode="auto">
            <a:xfrm>
              <a:off x="6372226" y="3810001"/>
              <a:ext cx="1084263" cy="627063"/>
            </a:xfrm>
            <a:custGeom>
              <a:avLst/>
              <a:gdLst>
                <a:gd name="T0" fmla="*/ 683 w 683"/>
                <a:gd name="T1" fmla="*/ 213 h 395"/>
                <a:gd name="T2" fmla="*/ 369 w 683"/>
                <a:gd name="T3" fmla="*/ 395 h 395"/>
                <a:gd name="T4" fmla="*/ 0 w 683"/>
                <a:gd name="T5" fmla="*/ 182 h 395"/>
                <a:gd name="T6" fmla="*/ 313 w 683"/>
                <a:gd name="T7" fmla="*/ 0 h 395"/>
                <a:gd name="T8" fmla="*/ 683 w 683"/>
                <a:gd name="T9" fmla="*/ 213 h 395"/>
              </a:gdLst>
              <a:ahLst/>
              <a:cxnLst>
                <a:cxn ang="0">
                  <a:pos x="T0" y="T1"/>
                </a:cxn>
                <a:cxn ang="0">
                  <a:pos x="T2" y="T3"/>
                </a:cxn>
                <a:cxn ang="0">
                  <a:pos x="T4" y="T5"/>
                </a:cxn>
                <a:cxn ang="0">
                  <a:pos x="T6" y="T7"/>
                </a:cxn>
                <a:cxn ang="0">
                  <a:pos x="T8" y="T9"/>
                </a:cxn>
              </a:cxnLst>
              <a:rect l="0" t="0" r="r" b="b"/>
              <a:pathLst>
                <a:path w="683" h="395">
                  <a:moveTo>
                    <a:pt x="683" y="213"/>
                  </a:moveTo>
                  <a:lnTo>
                    <a:pt x="369" y="395"/>
                  </a:lnTo>
                  <a:lnTo>
                    <a:pt x="0" y="182"/>
                  </a:lnTo>
                  <a:lnTo>
                    <a:pt x="313" y="0"/>
                  </a:lnTo>
                  <a:lnTo>
                    <a:pt x="683" y="21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8" name="Freeform 609"/>
            <p:cNvSpPr/>
            <p:nvPr/>
          </p:nvSpPr>
          <p:spPr bwMode="auto">
            <a:xfrm>
              <a:off x="5911851" y="3544888"/>
              <a:ext cx="838200" cy="485775"/>
            </a:xfrm>
            <a:custGeom>
              <a:avLst/>
              <a:gdLst>
                <a:gd name="T0" fmla="*/ 528 w 528"/>
                <a:gd name="T1" fmla="*/ 123 h 306"/>
                <a:gd name="T2" fmla="*/ 215 w 528"/>
                <a:gd name="T3" fmla="*/ 306 h 306"/>
                <a:gd name="T4" fmla="*/ 0 w 528"/>
                <a:gd name="T5" fmla="*/ 182 h 306"/>
                <a:gd name="T6" fmla="*/ 314 w 528"/>
                <a:gd name="T7" fmla="*/ 0 h 306"/>
                <a:gd name="T8" fmla="*/ 528 w 528"/>
                <a:gd name="T9" fmla="*/ 123 h 306"/>
              </a:gdLst>
              <a:ahLst/>
              <a:cxnLst>
                <a:cxn ang="0">
                  <a:pos x="T0" y="T1"/>
                </a:cxn>
                <a:cxn ang="0">
                  <a:pos x="T2" y="T3"/>
                </a:cxn>
                <a:cxn ang="0">
                  <a:pos x="T4" y="T5"/>
                </a:cxn>
                <a:cxn ang="0">
                  <a:pos x="T6" y="T7"/>
                </a:cxn>
                <a:cxn ang="0">
                  <a:pos x="T8" y="T9"/>
                </a:cxn>
              </a:cxnLst>
              <a:rect l="0" t="0" r="r" b="b"/>
              <a:pathLst>
                <a:path w="528" h="306">
                  <a:moveTo>
                    <a:pt x="528" y="123"/>
                  </a:moveTo>
                  <a:lnTo>
                    <a:pt x="215" y="306"/>
                  </a:lnTo>
                  <a:lnTo>
                    <a:pt x="0" y="182"/>
                  </a:lnTo>
                  <a:lnTo>
                    <a:pt x="314" y="0"/>
                  </a:lnTo>
                  <a:lnTo>
                    <a:pt x="528" y="123"/>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59" name="Freeform 610"/>
            <p:cNvSpPr/>
            <p:nvPr/>
          </p:nvSpPr>
          <p:spPr bwMode="auto">
            <a:xfrm>
              <a:off x="5259389" y="3884613"/>
              <a:ext cx="1628775" cy="939800"/>
            </a:xfrm>
            <a:custGeom>
              <a:avLst/>
              <a:gdLst>
                <a:gd name="T0" fmla="*/ 1026 w 1026"/>
                <a:gd name="T1" fmla="*/ 380 h 592"/>
                <a:gd name="T2" fmla="*/ 658 w 1026"/>
                <a:gd name="T3" fmla="*/ 592 h 592"/>
                <a:gd name="T4" fmla="*/ 0 w 1026"/>
                <a:gd name="T5" fmla="*/ 212 h 592"/>
                <a:gd name="T6" fmla="*/ 367 w 1026"/>
                <a:gd name="T7" fmla="*/ 0 h 592"/>
                <a:gd name="T8" fmla="*/ 1026 w 1026"/>
                <a:gd name="T9" fmla="*/ 380 h 592"/>
              </a:gdLst>
              <a:ahLst/>
              <a:cxnLst>
                <a:cxn ang="0">
                  <a:pos x="T0" y="T1"/>
                </a:cxn>
                <a:cxn ang="0">
                  <a:pos x="T2" y="T3"/>
                </a:cxn>
                <a:cxn ang="0">
                  <a:pos x="T4" y="T5"/>
                </a:cxn>
                <a:cxn ang="0">
                  <a:pos x="T6" y="T7"/>
                </a:cxn>
                <a:cxn ang="0">
                  <a:pos x="T8" y="T9"/>
                </a:cxn>
              </a:cxnLst>
              <a:rect l="0" t="0" r="r" b="b"/>
              <a:pathLst>
                <a:path w="1026" h="592">
                  <a:moveTo>
                    <a:pt x="1026" y="380"/>
                  </a:moveTo>
                  <a:lnTo>
                    <a:pt x="658" y="592"/>
                  </a:lnTo>
                  <a:lnTo>
                    <a:pt x="0" y="212"/>
                  </a:lnTo>
                  <a:lnTo>
                    <a:pt x="367" y="0"/>
                  </a:lnTo>
                  <a:lnTo>
                    <a:pt x="1026" y="380"/>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60" name="Freeform 612"/>
            <p:cNvSpPr/>
            <p:nvPr/>
          </p:nvSpPr>
          <p:spPr bwMode="auto">
            <a:xfrm>
              <a:off x="4064001" y="3884613"/>
              <a:ext cx="687388" cy="398463"/>
            </a:xfrm>
            <a:custGeom>
              <a:avLst/>
              <a:gdLst>
                <a:gd name="T0" fmla="*/ 433 w 433"/>
                <a:gd name="T1" fmla="*/ 125 h 251"/>
                <a:gd name="T2" fmla="*/ 217 w 433"/>
                <a:gd name="T3" fmla="*/ 251 h 251"/>
                <a:gd name="T4" fmla="*/ 0 w 433"/>
                <a:gd name="T5" fmla="*/ 125 h 251"/>
                <a:gd name="T6" fmla="*/ 216 w 433"/>
                <a:gd name="T7" fmla="*/ 0 h 251"/>
                <a:gd name="T8" fmla="*/ 433 w 433"/>
                <a:gd name="T9" fmla="*/ 125 h 251"/>
              </a:gdLst>
              <a:ahLst/>
              <a:cxnLst>
                <a:cxn ang="0">
                  <a:pos x="T0" y="T1"/>
                </a:cxn>
                <a:cxn ang="0">
                  <a:pos x="T2" y="T3"/>
                </a:cxn>
                <a:cxn ang="0">
                  <a:pos x="T4" y="T5"/>
                </a:cxn>
                <a:cxn ang="0">
                  <a:pos x="T6" y="T7"/>
                </a:cxn>
                <a:cxn ang="0">
                  <a:pos x="T8" y="T9"/>
                </a:cxn>
              </a:cxnLst>
              <a:rect l="0" t="0" r="r" b="b"/>
              <a:pathLst>
                <a:path w="433" h="251">
                  <a:moveTo>
                    <a:pt x="433" y="125"/>
                  </a:moveTo>
                  <a:lnTo>
                    <a:pt x="217" y="251"/>
                  </a:lnTo>
                  <a:lnTo>
                    <a:pt x="0" y="125"/>
                  </a:lnTo>
                  <a:lnTo>
                    <a:pt x="216" y="0"/>
                  </a:lnTo>
                  <a:lnTo>
                    <a:pt x="433" y="12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561" name="Freeform 613"/>
            <p:cNvSpPr/>
            <p:nvPr/>
          </p:nvSpPr>
          <p:spPr bwMode="auto">
            <a:xfrm>
              <a:off x="4506914" y="4206876"/>
              <a:ext cx="271463" cy="157163"/>
            </a:xfrm>
            <a:custGeom>
              <a:avLst/>
              <a:gdLst>
                <a:gd name="T0" fmla="*/ 124 w 150"/>
                <a:gd name="T1" fmla="*/ 16 h 87"/>
                <a:gd name="T2" fmla="*/ 124 w 150"/>
                <a:gd name="T3" fmla="*/ 72 h 87"/>
                <a:gd name="T4" fmla="*/ 27 w 150"/>
                <a:gd name="T5" fmla="*/ 72 h 87"/>
                <a:gd name="T6" fmla="*/ 27 w 150"/>
                <a:gd name="T7" fmla="*/ 16 h 87"/>
                <a:gd name="T8" fmla="*/ 124 w 150"/>
                <a:gd name="T9" fmla="*/ 16 h 87"/>
              </a:gdLst>
              <a:ahLst/>
              <a:cxnLst>
                <a:cxn ang="0">
                  <a:pos x="T0" y="T1"/>
                </a:cxn>
                <a:cxn ang="0">
                  <a:pos x="T2" y="T3"/>
                </a:cxn>
                <a:cxn ang="0">
                  <a:pos x="T4" y="T5"/>
                </a:cxn>
                <a:cxn ang="0">
                  <a:pos x="T6" y="T7"/>
                </a:cxn>
                <a:cxn ang="0">
                  <a:pos x="T8" y="T9"/>
                </a:cxn>
              </a:cxnLst>
              <a:rect l="0" t="0" r="r" b="b"/>
              <a:pathLst>
                <a:path w="150" h="87">
                  <a:moveTo>
                    <a:pt x="124" y="16"/>
                  </a:moveTo>
                  <a:cubicBezTo>
                    <a:pt x="150" y="31"/>
                    <a:pt x="150" y="56"/>
                    <a:pt x="124" y="72"/>
                  </a:cubicBezTo>
                  <a:cubicBezTo>
                    <a:pt x="97" y="87"/>
                    <a:pt x="54" y="87"/>
                    <a:pt x="27" y="72"/>
                  </a:cubicBezTo>
                  <a:cubicBezTo>
                    <a:pt x="1" y="56"/>
                    <a:pt x="0" y="31"/>
                    <a:pt x="27" y="16"/>
                  </a:cubicBezTo>
                  <a:cubicBezTo>
                    <a:pt x="54" y="0"/>
                    <a:pt x="97" y="0"/>
                    <a:pt x="124" y="16"/>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562" name="Freeform 617"/>
            <p:cNvSpPr/>
            <p:nvPr/>
          </p:nvSpPr>
          <p:spPr bwMode="auto">
            <a:xfrm>
              <a:off x="6972301" y="3998913"/>
              <a:ext cx="315913" cy="180975"/>
            </a:xfrm>
            <a:custGeom>
              <a:avLst/>
              <a:gdLst>
                <a:gd name="T0" fmla="*/ 143 w 174"/>
                <a:gd name="T1" fmla="*/ 18 h 100"/>
                <a:gd name="T2" fmla="*/ 143 w 174"/>
                <a:gd name="T3" fmla="*/ 82 h 100"/>
                <a:gd name="T4" fmla="*/ 31 w 174"/>
                <a:gd name="T5" fmla="*/ 82 h 100"/>
                <a:gd name="T6" fmla="*/ 31 w 174"/>
                <a:gd name="T7" fmla="*/ 18 h 100"/>
                <a:gd name="T8" fmla="*/ 143 w 174"/>
                <a:gd name="T9" fmla="*/ 18 h 100"/>
              </a:gdLst>
              <a:ahLst/>
              <a:cxnLst>
                <a:cxn ang="0">
                  <a:pos x="T0" y="T1"/>
                </a:cxn>
                <a:cxn ang="0">
                  <a:pos x="T2" y="T3"/>
                </a:cxn>
                <a:cxn ang="0">
                  <a:pos x="T4" y="T5"/>
                </a:cxn>
                <a:cxn ang="0">
                  <a:pos x="T6" y="T7"/>
                </a:cxn>
                <a:cxn ang="0">
                  <a:pos x="T8" y="T9"/>
                </a:cxn>
              </a:cxnLst>
              <a:rect l="0" t="0" r="r" b="b"/>
              <a:pathLst>
                <a:path w="174" h="100">
                  <a:moveTo>
                    <a:pt x="143" y="18"/>
                  </a:moveTo>
                  <a:cubicBezTo>
                    <a:pt x="174" y="36"/>
                    <a:pt x="174" y="65"/>
                    <a:pt x="143" y="82"/>
                  </a:cubicBezTo>
                  <a:cubicBezTo>
                    <a:pt x="113" y="100"/>
                    <a:pt x="62" y="100"/>
                    <a:pt x="31" y="82"/>
                  </a:cubicBezTo>
                  <a:cubicBezTo>
                    <a:pt x="0" y="65"/>
                    <a:pt x="0" y="36"/>
                    <a:pt x="31" y="18"/>
                  </a:cubicBezTo>
                  <a:cubicBezTo>
                    <a:pt x="62" y="0"/>
                    <a:pt x="112" y="0"/>
                    <a:pt x="143" y="18"/>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563" name="Freeform 618"/>
            <p:cNvSpPr/>
            <p:nvPr/>
          </p:nvSpPr>
          <p:spPr bwMode="auto">
            <a:xfrm>
              <a:off x="7004051" y="4014788"/>
              <a:ext cx="255588" cy="147638"/>
            </a:xfrm>
            <a:custGeom>
              <a:avLst/>
              <a:gdLst>
                <a:gd name="T0" fmla="*/ 116 w 141"/>
                <a:gd name="T1" fmla="*/ 15 h 82"/>
                <a:gd name="T2" fmla="*/ 116 w 141"/>
                <a:gd name="T3" fmla="*/ 67 h 82"/>
                <a:gd name="T4" fmla="*/ 25 w 141"/>
                <a:gd name="T5" fmla="*/ 67 h 82"/>
                <a:gd name="T6" fmla="*/ 25 w 141"/>
                <a:gd name="T7" fmla="*/ 15 h 82"/>
                <a:gd name="T8" fmla="*/ 116 w 141"/>
                <a:gd name="T9" fmla="*/ 15 h 82"/>
              </a:gdLst>
              <a:ahLst/>
              <a:cxnLst>
                <a:cxn ang="0">
                  <a:pos x="T0" y="T1"/>
                </a:cxn>
                <a:cxn ang="0">
                  <a:pos x="T2" y="T3"/>
                </a:cxn>
                <a:cxn ang="0">
                  <a:pos x="T4" y="T5"/>
                </a:cxn>
                <a:cxn ang="0">
                  <a:pos x="T6" y="T7"/>
                </a:cxn>
                <a:cxn ang="0">
                  <a:pos x="T8" y="T9"/>
                </a:cxn>
              </a:cxnLst>
              <a:rect l="0" t="0" r="r" b="b"/>
              <a:pathLst>
                <a:path w="141" h="82">
                  <a:moveTo>
                    <a:pt x="116" y="15"/>
                  </a:moveTo>
                  <a:cubicBezTo>
                    <a:pt x="141" y="29"/>
                    <a:pt x="141" y="53"/>
                    <a:pt x="116" y="67"/>
                  </a:cubicBezTo>
                  <a:cubicBezTo>
                    <a:pt x="91" y="82"/>
                    <a:pt x="50" y="82"/>
                    <a:pt x="25" y="67"/>
                  </a:cubicBezTo>
                  <a:cubicBezTo>
                    <a:pt x="0" y="53"/>
                    <a:pt x="0" y="29"/>
                    <a:pt x="25" y="15"/>
                  </a:cubicBezTo>
                  <a:cubicBezTo>
                    <a:pt x="50" y="0"/>
                    <a:pt x="90" y="0"/>
                    <a:pt x="116" y="15"/>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564" name="Freeform 621"/>
            <p:cNvSpPr/>
            <p:nvPr/>
          </p:nvSpPr>
          <p:spPr bwMode="auto">
            <a:xfrm>
              <a:off x="7092951" y="3708401"/>
              <a:ext cx="309563" cy="252413"/>
            </a:xfrm>
            <a:custGeom>
              <a:avLst/>
              <a:gdLst>
                <a:gd name="T0" fmla="*/ 0 w 195"/>
                <a:gd name="T1" fmla="*/ 0 h 159"/>
                <a:gd name="T2" fmla="*/ 0 w 195"/>
                <a:gd name="T3" fmla="*/ 45 h 159"/>
                <a:gd name="T4" fmla="*/ 195 w 195"/>
                <a:gd name="T5" fmla="*/ 159 h 159"/>
                <a:gd name="T6" fmla="*/ 194 w 195"/>
                <a:gd name="T7" fmla="*/ 114 h 159"/>
                <a:gd name="T8" fmla="*/ 0 w 195"/>
                <a:gd name="T9" fmla="*/ 0 h 159"/>
              </a:gdLst>
              <a:ahLst/>
              <a:cxnLst>
                <a:cxn ang="0">
                  <a:pos x="T0" y="T1"/>
                </a:cxn>
                <a:cxn ang="0">
                  <a:pos x="T2" y="T3"/>
                </a:cxn>
                <a:cxn ang="0">
                  <a:pos x="T4" y="T5"/>
                </a:cxn>
                <a:cxn ang="0">
                  <a:pos x="T6" y="T7"/>
                </a:cxn>
                <a:cxn ang="0">
                  <a:pos x="T8" y="T9"/>
                </a:cxn>
              </a:cxnLst>
              <a:rect l="0" t="0" r="r" b="b"/>
              <a:pathLst>
                <a:path w="195" h="159">
                  <a:moveTo>
                    <a:pt x="0" y="0"/>
                  </a:moveTo>
                  <a:lnTo>
                    <a:pt x="0" y="45"/>
                  </a:lnTo>
                  <a:lnTo>
                    <a:pt x="195" y="159"/>
                  </a:lnTo>
                  <a:lnTo>
                    <a:pt x="194" y="11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5" name="Freeform 622"/>
            <p:cNvSpPr/>
            <p:nvPr/>
          </p:nvSpPr>
          <p:spPr bwMode="auto">
            <a:xfrm>
              <a:off x="7400926" y="3763963"/>
              <a:ext cx="217488" cy="196850"/>
            </a:xfrm>
            <a:custGeom>
              <a:avLst/>
              <a:gdLst>
                <a:gd name="T0" fmla="*/ 0 w 137"/>
                <a:gd name="T1" fmla="*/ 79 h 124"/>
                <a:gd name="T2" fmla="*/ 1 w 137"/>
                <a:gd name="T3" fmla="*/ 124 h 124"/>
                <a:gd name="T4" fmla="*/ 137 w 137"/>
                <a:gd name="T5" fmla="*/ 46 h 124"/>
                <a:gd name="T6" fmla="*/ 137 w 137"/>
                <a:gd name="T7" fmla="*/ 0 h 124"/>
                <a:gd name="T8" fmla="*/ 0 w 137"/>
                <a:gd name="T9" fmla="*/ 79 h 124"/>
              </a:gdLst>
              <a:ahLst/>
              <a:cxnLst>
                <a:cxn ang="0">
                  <a:pos x="T0" y="T1"/>
                </a:cxn>
                <a:cxn ang="0">
                  <a:pos x="T2" y="T3"/>
                </a:cxn>
                <a:cxn ang="0">
                  <a:pos x="T4" y="T5"/>
                </a:cxn>
                <a:cxn ang="0">
                  <a:pos x="T6" y="T7"/>
                </a:cxn>
                <a:cxn ang="0">
                  <a:pos x="T8" y="T9"/>
                </a:cxn>
              </a:cxnLst>
              <a:rect l="0" t="0" r="r" b="b"/>
              <a:pathLst>
                <a:path w="137" h="124">
                  <a:moveTo>
                    <a:pt x="0" y="79"/>
                  </a:moveTo>
                  <a:lnTo>
                    <a:pt x="1" y="124"/>
                  </a:lnTo>
                  <a:lnTo>
                    <a:pt x="137" y="46"/>
                  </a:lnTo>
                  <a:lnTo>
                    <a:pt x="137" y="0"/>
                  </a:lnTo>
                  <a:lnTo>
                    <a:pt x="0" y="7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6" name="Freeform 623"/>
            <p:cNvSpPr/>
            <p:nvPr/>
          </p:nvSpPr>
          <p:spPr bwMode="auto">
            <a:xfrm>
              <a:off x="7092951" y="3584576"/>
              <a:ext cx="525463" cy="304800"/>
            </a:xfrm>
            <a:custGeom>
              <a:avLst/>
              <a:gdLst>
                <a:gd name="T0" fmla="*/ 0 w 331"/>
                <a:gd name="T1" fmla="*/ 78 h 192"/>
                <a:gd name="T2" fmla="*/ 194 w 331"/>
                <a:gd name="T3" fmla="*/ 192 h 192"/>
                <a:gd name="T4" fmla="*/ 331 w 331"/>
                <a:gd name="T5" fmla="*/ 113 h 192"/>
                <a:gd name="T6" fmla="*/ 136 w 331"/>
                <a:gd name="T7" fmla="*/ 0 h 192"/>
                <a:gd name="T8" fmla="*/ 0 w 331"/>
                <a:gd name="T9" fmla="*/ 78 h 192"/>
              </a:gdLst>
              <a:ahLst/>
              <a:cxnLst>
                <a:cxn ang="0">
                  <a:pos x="T0" y="T1"/>
                </a:cxn>
                <a:cxn ang="0">
                  <a:pos x="T2" y="T3"/>
                </a:cxn>
                <a:cxn ang="0">
                  <a:pos x="T4" y="T5"/>
                </a:cxn>
                <a:cxn ang="0">
                  <a:pos x="T6" y="T7"/>
                </a:cxn>
                <a:cxn ang="0">
                  <a:pos x="T8" y="T9"/>
                </a:cxn>
              </a:cxnLst>
              <a:rect l="0" t="0" r="r" b="b"/>
              <a:pathLst>
                <a:path w="331" h="192">
                  <a:moveTo>
                    <a:pt x="0" y="78"/>
                  </a:moveTo>
                  <a:lnTo>
                    <a:pt x="194" y="192"/>
                  </a:lnTo>
                  <a:lnTo>
                    <a:pt x="331" y="113"/>
                  </a:lnTo>
                  <a:lnTo>
                    <a:pt x="136" y="0"/>
                  </a:lnTo>
                  <a:lnTo>
                    <a:pt x="0" y="78"/>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Freeform 624"/>
            <p:cNvSpPr/>
            <p:nvPr/>
          </p:nvSpPr>
          <p:spPr bwMode="auto">
            <a:xfrm>
              <a:off x="7159626" y="3005138"/>
              <a:ext cx="230188" cy="854075"/>
            </a:xfrm>
            <a:custGeom>
              <a:avLst/>
              <a:gdLst>
                <a:gd name="T0" fmla="*/ 0 w 145"/>
                <a:gd name="T1" fmla="*/ 0 h 538"/>
                <a:gd name="T2" fmla="*/ 0 w 145"/>
                <a:gd name="T3" fmla="*/ 453 h 538"/>
                <a:gd name="T4" fmla="*/ 145 w 145"/>
                <a:gd name="T5" fmla="*/ 538 h 538"/>
                <a:gd name="T6" fmla="*/ 145 w 145"/>
                <a:gd name="T7" fmla="*/ 84 h 538"/>
                <a:gd name="T8" fmla="*/ 0 w 145"/>
                <a:gd name="T9" fmla="*/ 0 h 538"/>
              </a:gdLst>
              <a:ahLst/>
              <a:cxnLst>
                <a:cxn ang="0">
                  <a:pos x="T0" y="T1"/>
                </a:cxn>
                <a:cxn ang="0">
                  <a:pos x="T2" y="T3"/>
                </a:cxn>
                <a:cxn ang="0">
                  <a:pos x="T4" y="T5"/>
                </a:cxn>
                <a:cxn ang="0">
                  <a:pos x="T6" y="T7"/>
                </a:cxn>
                <a:cxn ang="0">
                  <a:pos x="T8" y="T9"/>
                </a:cxn>
              </a:cxnLst>
              <a:rect l="0" t="0" r="r" b="b"/>
              <a:pathLst>
                <a:path w="145" h="538">
                  <a:moveTo>
                    <a:pt x="0" y="0"/>
                  </a:moveTo>
                  <a:lnTo>
                    <a:pt x="0" y="453"/>
                  </a:lnTo>
                  <a:lnTo>
                    <a:pt x="145" y="53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8" name="Freeform 625"/>
            <p:cNvSpPr/>
            <p:nvPr/>
          </p:nvSpPr>
          <p:spPr bwMode="auto">
            <a:xfrm>
              <a:off x="7389814" y="3046413"/>
              <a:ext cx="161925" cy="812800"/>
            </a:xfrm>
            <a:custGeom>
              <a:avLst/>
              <a:gdLst>
                <a:gd name="T0" fmla="*/ 0 w 102"/>
                <a:gd name="T1" fmla="*/ 58 h 512"/>
                <a:gd name="T2" fmla="*/ 0 w 102"/>
                <a:gd name="T3" fmla="*/ 512 h 512"/>
                <a:gd name="T4" fmla="*/ 102 w 102"/>
                <a:gd name="T5" fmla="*/ 452 h 512"/>
                <a:gd name="T6" fmla="*/ 102 w 102"/>
                <a:gd name="T7" fmla="*/ 0 h 512"/>
                <a:gd name="T8" fmla="*/ 0 w 102"/>
                <a:gd name="T9" fmla="*/ 58 h 512"/>
              </a:gdLst>
              <a:ahLst/>
              <a:cxnLst>
                <a:cxn ang="0">
                  <a:pos x="T0" y="T1"/>
                </a:cxn>
                <a:cxn ang="0">
                  <a:pos x="T2" y="T3"/>
                </a:cxn>
                <a:cxn ang="0">
                  <a:pos x="T4" y="T5"/>
                </a:cxn>
                <a:cxn ang="0">
                  <a:pos x="T6" y="T7"/>
                </a:cxn>
                <a:cxn ang="0">
                  <a:pos x="T8" y="T9"/>
                </a:cxn>
              </a:cxnLst>
              <a:rect l="0" t="0" r="r" b="b"/>
              <a:pathLst>
                <a:path w="102" h="512">
                  <a:moveTo>
                    <a:pt x="0" y="58"/>
                  </a:moveTo>
                  <a:lnTo>
                    <a:pt x="0" y="512"/>
                  </a:lnTo>
                  <a:lnTo>
                    <a:pt x="102" y="452"/>
                  </a:lnTo>
                  <a:lnTo>
                    <a:pt x="102" y="0"/>
                  </a:lnTo>
                  <a:lnTo>
                    <a:pt x="0" y="58"/>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569" name="Freeform 626"/>
            <p:cNvSpPr/>
            <p:nvPr/>
          </p:nvSpPr>
          <p:spPr bwMode="auto">
            <a:xfrm>
              <a:off x="7159626" y="2911476"/>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Freeform 627"/>
            <p:cNvSpPr/>
            <p:nvPr/>
          </p:nvSpPr>
          <p:spPr bwMode="auto">
            <a:xfrm>
              <a:off x="7107239" y="2911476"/>
              <a:ext cx="292100" cy="238125"/>
            </a:xfrm>
            <a:custGeom>
              <a:avLst/>
              <a:gdLst>
                <a:gd name="T0" fmla="*/ 0 w 184"/>
                <a:gd name="T1" fmla="*/ 0 h 150"/>
                <a:gd name="T2" fmla="*/ 1 w 184"/>
                <a:gd name="T3" fmla="*/ 44 h 150"/>
                <a:gd name="T4" fmla="*/ 184 w 184"/>
                <a:gd name="T5" fmla="*/ 150 h 150"/>
                <a:gd name="T6" fmla="*/ 184 w 184"/>
                <a:gd name="T7" fmla="*/ 108 h 150"/>
                <a:gd name="T8" fmla="*/ 0 w 184"/>
                <a:gd name="T9" fmla="*/ 0 h 150"/>
              </a:gdLst>
              <a:ahLst/>
              <a:cxnLst>
                <a:cxn ang="0">
                  <a:pos x="T0" y="T1"/>
                </a:cxn>
                <a:cxn ang="0">
                  <a:pos x="T2" y="T3"/>
                </a:cxn>
                <a:cxn ang="0">
                  <a:pos x="T4" y="T5"/>
                </a:cxn>
                <a:cxn ang="0">
                  <a:pos x="T6" y="T7"/>
                </a:cxn>
                <a:cxn ang="0">
                  <a:pos x="T8" y="T9"/>
                </a:cxn>
              </a:cxnLst>
              <a:rect l="0" t="0" r="r" b="b"/>
              <a:pathLst>
                <a:path w="184" h="150">
                  <a:moveTo>
                    <a:pt x="0" y="0"/>
                  </a:moveTo>
                  <a:lnTo>
                    <a:pt x="1" y="44"/>
                  </a:lnTo>
                  <a:lnTo>
                    <a:pt x="184" y="150"/>
                  </a:lnTo>
                  <a:lnTo>
                    <a:pt x="184" y="108"/>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1" name="Freeform 628"/>
            <p:cNvSpPr/>
            <p:nvPr/>
          </p:nvSpPr>
          <p:spPr bwMode="auto">
            <a:xfrm>
              <a:off x="7399339" y="2965451"/>
              <a:ext cx="203200" cy="184150"/>
            </a:xfrm>
            <a:custGeom>
              <a:avLst/>
              <a:gdLst>
                <a:gd name="T0" fmla="*/ 0 w 128"/>
                <a:gd name="T1" fmla="*/ 74 h 116"/>
                <a:gd name="T2" fmla="*/ 0 w 128"/>
                <a:gd name="T3" fmla="*/ 116 h 116"/>
                <a:gd name="T4" fmla="*/ 128 w 128"/>
                <a:gd name="T5" fmla="*/ 43 h 116"/>
                <a:gd name="T6" fmla="*/ 128 w 128"/>
                <a:gd name="T7" fmla="*/ 0 h 116"/>
                <a:gd name="T8" fmla="*/ 0 w 128"/>
                <a:gd name="T9" fmla="*/ 74 h 116"/>
              </a:gdLst>
              <a:ahLst/>
              <a:cxnLst>
                <a:cxn ang="0">
                  <a:pos x="T0" y="T1"/>
                </a:cxn>
                <a:cxn ang="0">
                  <a:pos x="T2" y="T3"/>
                </a:cxn>
                <a:cxn ang="0">
                  <a:pos x="T4" y="T5"/>
                </a:cxn>
                <a:cxn ang="0">
                  <a:pos x="T6" y="T7"/>
                </a:cxn>
                <a:cxn ang="0">
                  <a:pos x="T8" y="T9"/>
                </a:cxn>
              </a:cxnLst>
              <a:rect l="0" t="0" r="r" b="b"/>
              <a:pathLst>
                <a:path w="128" h="116">
                  <a:moveTo>
                    <a:pt x="0" y="74"/>
                  </a:moveTo>
                  <a:lnTo>
                    <a:pt x="0" y="116"/>
                  </a:lnTo>
                  <a:lnTo>
                    <a:pt x="128" y="43"/>
                  </a:lnTo>
                  <a:lnTo>
                    <a:pt x="128" y="0"/>
                  </a:lnTo>
                  <a:lnTo>
                    <a:pt x="0" y="7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629"/>
            <p:cNvSpPr/>
            <p:nvPr/>
          </p:nvSpPr>
          <p:spPr bwMode="auto">
            <a:xfrm>
              <a:off x="7107239" y="2795588"/>
              <a:ext cx="495300" cy="287338"/>
            </a:xfrm>
            <a:custGeom>
              <a:avLst/>
              <a:gdLst>
                <a:gd name="T0" fmla="*/ 0 w 312"/>
                <a:gd name="T1" fmla="*/ 73 h 181"/>
                <a:gd name="T2" fmla="*/ 184 w 312"/>
                <a:gd name="T3" fmla="*/ 181 h 181"/>
                <a:gd name="T4" fmla="*/ 312 w 312"/>
                <a:gd name="T5" fmla="*/ 107 h 181"/>
                <a:gd name="T6" fmla="*/ 129 w 312"/>
                <a:gd name="T7" fmla="*/ 0 h 181"/>
                <a:gd name="T8" fmla="*/ 0 w 312"/>
                <a:gd name="T9" fmla="*/ 73 h 181"/>
              </a:gdLst>
              <a:ahLst/>
              <a:cxnLst>
                <a:cxn ang="0">
                  <a:pos x="T0" y="T1"/>
                </a:cxn>
                <a:cxn ang="0">
                  <a:pos x="T2" y="T3"/>
                </a:cxn>
                <a:cxn ang="0">
                  <a:pos x="T4" y="T5"/>
                </a:cxn>
                <a:cxn ang="0">
                  <a:pos x="T6" y="T7"/>
                </a:cxn>
                <a:cxn ang="0">
                  <a:pos x="T8" y="T9"/>
                </a:cxn>
              </a:cxnLst>
              <a:rect l="0" t="0" r="r" b="b"/>
              <a:pathLst>
                <a:path w="312" h="181">
                  <a:moveTo>
                    <a:pt x="0" y="73"/>
                  </a:moveTo>
                  <a:lnTo>
                    <a:pt x="184" y="181"/>
                  </a:lnTo>
                  <a:lnTo>
                    <a:pt x="312" y="107"/>
                  </a:lnTo>
                  <a:lnTo>
                    <a:pt x="129" y="0"/>
                  </a:lnTo>
                  <a:lnTo>
                    <a:pt x="0" y="7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630"/>
            <p:cNvSpPr/>
            <p:nvPr/>
          </p:nvSpPr>
          <p:spPr bwMode="auto">
            <a:xfrm>
              <a:off x="7159626" y="2863851"/>
              <a:ext cx="230188" cy="187325"/>
            </a:xfrm>
            <a:custGeom>
              <a:avLst/>
              <a:gdLst>
                <a:gd name="T0" fmla="*/ 0 w 145"/>
                <a:gd name="T1" fmla="*/ 0 h 118"/>
                <a:gd name="T2" fmla="*/ 0 w 145"/>
                <a:gd name="T3" fmla="*/ 34 h 118"/>
                <a:gd name="T4" fmla="*/ 145 w 145"/>
                <a:gd name="T5" fmla="*/ 118 h 118"/>
                <a:gd name="T6" fmla="*/ 145 w 145"/>
                <a:gd name="T7" fmla="*/ 84 h 118"/>
                <a:gd name="T8" fmla="*/ 0 w 145"/>
                <a:gd name="T9" fmla="*/ 0 h 118"/>
              </a:gdLst>
              <a:ahLst/>
              <a:cxnLst>
                <a:cxn ang="0">
                  <a:pos x="T0" y="T1"/>
                </a:cxn>
                <a:cxn ang="0">
                  <a:pos x="T2" y="T3"/>
                </a:cxn>
                <a:cxn ang="0">
                  <a:pos x="T4" y="T5"/>
                </a:cxn>
                <a:cxn ang="0">
                  <a:pos x="T6" y="T7"/>
                </a:cxn>
                <a:cxn ang="0">
                  <a:pos x="T8" y="T9"/>
                </a:cxn>
              </a:cxnLst>
              <a:rect l="0" t="0" r="r" b="b"/>
              <a:pathLst>
                <a:path w="145" h="118">
                  <a:moveTo>
                    <a:pt x="0" y="0"/>
                  </a:moveTo>
                  <a:lnTo>
                    <a:pt x="0" y="34"/>
                  </a:lnTo>
                  <a:lnTo>
                    <a:pt x="145" y="118"/>
                  </a:lnTo>
                  <a:lnTo>
                    <a:pt x="145" y="8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4" name="Freeform 631"/>
            <p:cNvSpPr/>
            <p:nvPr/>
          </p:nvSpPr>
          <p:spPr bwMode="auto">
            <a:xfrm>
              <a:off x="7389814" y="2905126"/>
              <a:ext cx="161925" cy="146050"/>
            </a:xfrm>
            <a:custGeom>
              <a:avLst/>
              <a:gdLst>
                <a:gd name="T0" fmla="*/ 0 w 102"/>
                <a:gd name="T1" fmla="*/ 58 h 92"/>
                <a:gd name="T2" fmla="*/ 0 w 102"/>
                <a:gd name="T3" fmla="*/ 92 h 92"/>
                <a:gd name="T4" fmla="*/ 102 w 102"/>
                <a:gd name="T5" fmla="*/ 34 h 92"/>
                <a:gd name="T6" fmla="*/ 102 w 102"/>
                <a:gd name="T7" fmla="*/ 0 h 92"/>
                <a:gd name="T8" fmla="*/ 0 w 102"/>
                <a:gd name="T9" fmla="*/ 58 h 92"/>
              </a:gdLst>
              <a:ahLst/>
              <a:cxnLst>
                <a:cxn ang="0">
                  <a:pos x="T0" y="T1"/>
                </a:cxn>
                <a:cxn ang="0">
                  <a:pos x="T2" y="T3"/>
                </a:cxn>
                <a:cxn ang="0">
                  <a:pos x="T4" y="T5"/>
                </a:cxn>
                <a:cxn ang="0">
                  <a:pos x="T6" y="T7"/>
                </a:cxn>
                <a:cxn ang="0">
                  <a:pos x="T8" y="T9"/>
                </a:cxn>
              </a:cxnLst>
              <a:rect l="0" t="0" r="r" b="b"/>
              <a:pathLst>
                <a:path w="102" h="92">
                  <a:moveTo>
                    <a:pt x="0" y="58"/>
                  </a:moveTo>
                  <a:lnTo>
                    <a:pt x="0" y="92"/>
                  </a:lnTo>
                  <a:lnTo>
                    <a:pt x="102" y="34"/>
                  </a:lnTo>
                  <a:lnTo>
                    <a:pt x="102" y="0"/>
                  </a:lnTo>
                  <a:lnTo>
                    <a:pt x="0" y="5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Freeform 632"/>
            <p:cNvSpPr/>
            <p:nvPr/>
          </p:nvSpPr>
          <p:spPr bwMode="auto">
            <a:xfrm>
              <a:off x="7159626" y="2770188"/>
              <a:ext cx="392113" cy="227013"/>
            </a:xfrm>
            <a:custGeom>
              <a:avLst/>
              <a:gdLst>
                <a:gd name="T0" fmla="*/ 0 w 247"/>
                <a:gd name="T1" fmla="*/ 59 h 143"/>
                <a:gd name="T2" fmla="*/ 145 w 247"/>
                <a:gd name="T3" fmla="*/ 143 h 143"/>
                <a:gd name="T4" fmla="*/ 247 w 247"/>
                <a:gd name="T5" fmla="*/ 85 h 143"/>
                <a:gd name="T6" fmla="*/ 102 w 247"/>
                <a:gd name="T7" fmla="*/ 0 h 143"/>
                <a:gd name="T8" fmla="*/ 0 w 247"/>
                <a:gd name="T9" fmla="*/ 59 h 143"/>
              </a:gdLst>
              <a:ahLst/>
              <a:cxnLst>
                <a:cxn ang="0">
                  <a:pos x="T0" y="T1"/>
                </a:cxn>
                <a:cxn ang="0">
                  <a:pos x="T2" y="T3"/>
                </a:cxn>
                <a:cxn ang="0">
                  <a:pos x="T4" y="T5"/>
                </a:cxn>
                <a:cxn ang="0">
                  <a:pos x="T6" y="T7"/>
                </a:cxn>
                <a:cxn ang="0">
                  <a:pos x="T8" y="T9"/>
                </a:cxn>
              </a:cxnLst>
              <a:rect l="0" t="0" r="r" b="b"/>
              <a:pathLst>
                <a:path w="247" h="143">
                  <a:moveTo>
                    <a:pt x="0" y="59"/>
                  </a:moveTo>
                  <a:lnTo>
                    <a:pt x="145" y="143"/>
                  </a:lnTo>
                  <a:lnTo>
                    <a:pt x="247" y="85"/>
                  </a:lnTo>
                  <a:lnTo>
                    <a:pt x="102" y="0"/>
                  </a:lnTo>
                  <a:lnTo>
                    <a:pt x="0" y="5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76" name="Freeform 633"/>
            <p:cNvSpPr/>
            <p:nvPr/>
          </p:nvSpPr>
          <p:spPr bwMode="auto">
            <a:xfrm>
              <a:off x="7272339" y="2841626"/>
              <a:ext cx="82550" cy="93663"/>
            </a:xfrm>
            <a:custGeom>
              <a:avLst/>
              <a:gdLst>
                <a:gd name="T0" fmla="*/ 0 w 52"/>
                <a:gd name="T1" fmla="*/ 0 h 59"/>
                <a:gd name="T2" fmla="*/ 0 w 52"/>
                <a:gd name="T3" fmla="*/ 30 h 59"/>
                <a:gd name="T4" fmla="*/ 52 w 52"/>
                <a:gd name="T5" fmla="*/ 59 h 59"/>
                <a:gd name="T6" fmla="*/ 52 w 52"/>
                <a:gd name="T7" fmla="*/ 31 h 59"/>
                <a:gd name="T8" fmla="*/ 0 w 52"/>
                <a:gd name="T9" fmla="*/ 0 h 59"/>
              </a:gdLst>
              <a:ahLst/>
              <a:cxnLst>
                <a:cxn ang="0">
                  <a:pos x="T0" y="T1"/>
                </a:cxn>
                <a:cxn ang="0">
                  <a:pos x="T2" y="T3"/>
                </a:cxn>
                <a:cxn ang="0">
                  <a:pos x="T4" y="T5"/>
                </a:cxn>
                <a:cxn ang="0">
                  <a:pos x="T6" y="T7"/>
                </a:cxn>
                <a:cxn ang="0">
                  <a:pos x="T8" y="T9"/>
                </a:cxn>
              </a:cxnLst>
              <a:rect l="0" t="0" r="r" b="b"/>
              <a:pathLst>
                <a:path w="52" h="59">
                  <a:moveTo>
                    <a:pt x="0" y="0"/>
                  </a:moveTo>
                  <a:lnTo>
                    <a:pt x="0" y="30"/>
                  </a:lnTo>
                  <a:lnTo>
                    <a:pt x="52" y="59"/>
                  </a:lnTo>
                  <a:lnTo>
                    <a:pt x="52" y="31"/>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7" name="Freeform 634"/>
            <p:cNvSpPr/>
            <p:nvPr/>
          </p:nvSpPr>
          <p:spPr bwMode="auto">
            <a:xfrm>
              <a:off x="7354889" y="2841626"/>
              <a:ext cx="84138" cy="93663"/>
            </a:xfrm>
            <a:custGeom>
              <a:avLst/>
              <a:gdLst>
                <a:gd name="T0" fmla="*/ 0 w 53"/>
                <a:gd name="T1" fmla="*/ 31 h 59"/>
                <a:gd name="T2" fmla="*/ 0 w 53"/>
                <a:gd name="T3" fmla="*/ 59 h 59"/>
                <a:gd name="T4" fmla="*/ 53 w 53"/>
                <a:gd name="T5" fmla="*/ 30 h 59"/>
                <a:gd name="T6" fmla="*/ 53 w 53"/>
                <a:gd name="T7" fmla="*/ 0 h 59"/>
                <a:gd name="T8" fmla="*/ 0 w 53"/>
                <a:gd name="T9" fmla="*/ 31 h 59"/>
              </a:gdLst>
              <a:ahLst/>
              <a:cxnLst>
                <a:cxn ang="0">
                  <a:pos x="T0" y="T1"/>
                </a:cxn>
                <a:cxn ang="0">
                  <a:pos x="T2" y="T3"/>
                </a:cxn>
                <a:cxn ang="0">
                  <a:pos x="T4" y="T5"/>
                </a:cxn>
                <a:cxn ang="0">
                  <a:pos x="T6" y="T7"/>
                </a:cxn>
                <a:cxn ang="0">
                  <a:pos x="T8" y="T9"/>
                </a:cxn>
              </a:cxnLst>
              <a:rect l="0" t="0" r="r" b="b"/>
              <a:pathLst>
                <a:path w="53" h="59">
                  <a:moveTo>
                    <a:pt x="0" y="31"/>
                  </a:moveTo>
                  <a:lnTo>
                    <a:pt x="0" y="59"/>
                  </a:lnTo>
                  <a:lnTo>
                    <a:pt x="53" y="30"/>
                  </a:lnTo>
                  <a:lnTo>
                    <a:pt x="53" y="0"/>
                  </a:lnTo>
                  <a:lnTo>
                    <a:pt x="0" y="31"/>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8" name="Freeform 635"/>
            <p:cNvSpPr/>
            <p:nvPr/>
          </p:nvSpPr>
          <p:spPr bwMode="auto">
            <a:xfrm>
              <a:off x="7272339" y="2792413"/>
              <a:ext cx="166688" cy="98425"/>
            </a:xfrm>
            <a:custGeom>
              <a:avLst/>
              <a:gdLst>
                <a:gd name="T0" fmla="*/ 0 w 105"/>
                <a:gd name="T1" fmla="*/ 31 h 62"/>
                <a:gd name="T2" fmla="*/ 52 w 105"/>
                <a:gd name="T3" fmla="*/ 62 h 62"/>
                <a:gd name="T4" fmla="*/ 105 w 105"/>
                <a:gd name="T5" fmla="*/ 31 h 62"/>
                <a:gd name="T6" fmla="*/ 52 w 105"/>
                <a:gd name="T7" fmla="*/ 0 h 62"/>
                <a:gd name="T8" fmla="*/ 0 w 105"/>
                <a:gd name="T9" fmla="*/ 31 h 62"/>
              </a:gdLst>
              <a:ahLst/>
              <a:cxnLst>
                <a:cxn ang="0">
                  <a:pos x="T0" y="T1"/>
                </a:cxn>
                <a:cxn ang="0">
                  <a:pos x="T2" y="T3"/>
                </a:cxn>
                <a:cxn ang="0">
                  <a:pos x="T4" y="T5"/>
                </a:cxn>
                <a:cxn ang="0">
                  <a:pos x="T6" y="T7"/>
                </a:cxn>
                <a:cxn ang="0">
                  <a:pos x="T8" y="T9"/>
                </a:cxn>
              </a:cxnLst>
              <a:rect l="0" t="0" r="r" b="b"/>
              <a:pathLst>
                <a:path w="105" h="62">
                  <a:moveTo>
                    <a:pt x="0" y="31"/>
                  </a:moveTo>
                  <a:lnTo>
                    <a:pt x="52" y="62"/>
                  </a:lnTo>
                  <a:lnTo>
                    <a:pt x="105" y="31"/>
                  </a:lnTo>
                  <a:lnTo>
                    <a:pt x="52"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Freeform 636"/>
            <p:cNvSpPr/>
            <p:nvPr/>
          </p:nvSpPr>
          <p:spPr bwMode="auto">
            <a:xfrm>
              <a:off x="7334251" y="2579688"/>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80" name="Freeform 637"/>
            <p:cNvSpPr/>
            <p:nvPr/>
          </p:nvSpPr>
          <p:spPr bwMode="auto">
            <a:xfrm>
              <a:off x="7354889" y="2579688"/>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81" name="Freeform 638"/>
            <p:cNvSpPr/>
            <p:nvPr/>
          </p:nvSpPr>
          <p:spPr bwMode="auto">
            <a:xfrm>
              <a:off x="7334251" y="2566988"/>
              <a:ext cx="41275" cy="25400"/>
            </a:xfrm>
            <a:custGeom>
              <a:avLst/>
              <a:gdLst>
                <a:gd name="T0" fmla="*/ 0 w 26"/>
                <a:gd name="T1" fmla="*/ 8 h 16"/>
                <a:gd name="T2" fmla="*/ 13 w 26"/>
                <a:gd name="T3" fmla="*/ 16 h 16"/>
                <a:gd name="T4" fmla="*/ 26 w 26"/>
                <a:gd name="T5" fmla="*/ 8 h 16"/>
                <a:gd name="T6" fmla="*/ 13 w 26"/>
                <a:gd name="T7" fmla="*/ 0 h 16"/>
                <a:gd name="T8" fmla="*/ 0 w 26"/>
                <a:gd name="T9" fmla="*/ 8 h 16"/>
              </a:gdLst>
              <a:ahLst/>
              <a:cxnLst>
                <a:cxn ang="0">
                  <a:pos x="T0" y="T1"/>
                </a:cxn>
                <a:cxn ang="0">
                  <a:pos x="T2" y="T3"/>
                </a:cxn>
                <a:cxn ang="0">
                  <a:pos x="T4" y="T5"/>
                </a:cxn>
                <a:cxn ang="0">
                  <a:pos x="T6" y="T7"/>
                </a:cxn>
                <a:cxn ang="0">
                  <a:pos x="T8" y="T9"/>
                </a:cxn>
              </a:cxnLst>
              <a:rect l="0" t="0" r="r" b="b"/>
              <a:pathLst>
                <a:path w="26" h="16">
                  <a:moveTo>
                    <a:pt x="0" y="8"/>
                  </a:moveTo>
                  <a:lnTo>
                    <a:pt x="13" y="16"/>
                  </a:lnTo>
                  <a:lnTo>
                    <a:pt x="26" y="8"/>
                  </a:lnTo>
                  <a:lnTo>
                    <a:pt x="13" y="0"/>
                  </a:lnTo>
                  <a:lnTo>
                    <a:pt x="0" y="8"/>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582" name="Freeform 639"/>
            <p:cNvSpPr/>
            <p:nvPr/>
          </p:nvSpPr>
          <p:spPr bwMode="auto">
            <a:xfrm>
              <a:off x="7823201" y="3216276"/>
              <a:ext cx="150813" cy="649288"/>
            </a:xfrm>
            <a:custGeom>
              <a:avLst/>
              <a:gdLst>
                <a:gd name="T0" fmla="*/ 95 w 95"/>
                <a:gd name="T1" fmla="*/ 0 h 409"/>
                <a:gd name="T2" fmla="*/ 95 w 95"/>
                <a:gd name="T3" fmla="*/ 354 h 409"/>
                <a:gd name="T4" fmla="*/ 0 w 95"/>
                <a:gd name="T5" fmla="*/ 409 h 409"/>
                <a:gd name="T6" fmla="*/ 0 w 95"/>
                <a:gd name="T7" fmla="*/ 55 h 409"/>
                <a:gd name="T8" fmla="*/ 95 w 95"/>
                <a:gd name="T9" fmla="*/ 0 h 409"/>
              </a:gdLst>
              <a:ahLst/>
              <a:cxnLst>
                <a:cxn ang="0">
                  <a:pos x="T0" y="T1"/>
                </a:cxn>
                <a:cxn ang="0">
                  <a:pos x="T2" y="T3"/>
                </a:cxn>
                <a:cxn ang="0">
                  <a:pos x="T4" y="T5"/>
                </a:cxn>
                <a:cxn ang="0">
                  <a:pos x="T6" y="T7"/>
                </a:cxn>
                <a:cxn ang="0">
                  <a:pos x="T8" y="T9"/>
                </a:cxn>
              </a:cxnLst>
              <a:rect l="0" t="0" r="r" b="b"/>
              <a:pathLst>
                <a:path w="95" h="409">
                  <a:moveTo>
                    <a:pt x="95" y="0"/>
                  </a:moveTo>
                  <a:lnTo>
                    <a:pt x="95" y="354"/>
                  </a:lnTo>
                  <a:lnTo>
                    <a:pt x="0" y="409"/>
                  </a:lnTo>
                  <a:lnTo>
                    <a:pt x="0" y="55"/>
                  </a:lnTo>
                  <a:lnTo>
                    <a:pt x="9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3" name="Freeform 640"/>
            <p:cNvSpPr/>
            <p:nvPr/>
          </p:nvSpPr>
          <p:spPr bwMode="auto">
            <a:xfrm>
              <a:off x="7670801" y="3216276"/>
              <a:ext cx="152400" cy="649288"/>
            </a:xfrm>
            <a:custGeom>
              <a:avLst/>
              <a:gdLst>
                <a:gd name="T0" fmla="*/ 96 w 96"/>
                <a:gd name="T1" fmla="*/ 55 h 409"/>
                <a:gd name="T2" fmla="*/ 96 w 96"/>
                <a:gd name="T3" fmla="*/ 409 h 409"/>
                <a:gd name="T4" fmla="*/ 0 w 96"/>
                <a:gd name="T5" fmla="*/ 354 h 409"/>
                <a:gd name="T6" fmla="*/ 0 w 96"/>
                <a:gd name="T7" fmla="*/ 0 h 409"/>
                <a:gd name="T8" fmla="*/ 96 w 96"/>
                <a:gd name="T9" fmla="*/ 55 h 409"/>
              </a:gdLst>
              <a:ahLst/>
              <a:cxnLst>
                <a:cxn ang="0">
                  <a:pos x="T0" y="T1"/>
                </a:cxn>
                <a:cxn ang="0">
                  <a:pos x="T2" y="T3"/>
                </a:cxn>
                <a:cxn ang="0">
                  <a:pos x="T4" y="T5"/>
                </a:cxn>
                <a:cxn ang="0">
                  <a:pos x="T6" y="T7"/>
                </a:cxn>
                <a:cxn ang="0">
                  <a:pos x="T8" y="T9"/>
                </a:cxn>
              </a:cxnLst>
              <a:rect l="0" t="0" r="r" b="b"/>
              <a:pathLst>
                <a:path w="96" h="409">
                  <a:moveTo>
                    <a:pt x="96" y="55"/>
                  </a:moveTo>
                  <a:lnTo>
                    <a:pt x="96" y="409"/>
                  </a:lnTo>
                  <a:lnTo>
                    <a:pt x="0" y="354"/>
                  </a:lnTo>
                  <a:lnTo>
                    <a:pt x="0" y="0"/>
                  </a:lnTo>
                  <a:lnTo>
                    <a:pt x="96" y="5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4" name="Freeform 641"/>
            <p:cNvSpPr/>
            <p:nvPr/>
          </p:nvSpPr>
          <p:spPr bwMode="auto">
            <a:xfrm>
              <a:off x="7670801" y="3127376"/>
              <a:ext cx="303213" cy="176213"/>
            </a:xfrm>
            <a:custGeom>
              <a:avLst/>
              <a:gdLst>
                <a:gd name="T0" fmla="*/ 191 w 191"/>
                <a:gd name="T1" fmla="*/ 56 h 111"/>
                <a:gd name="T2" fmla="*/ 96 w 191"/>
                <a:gd name="T3" fmla="*/ 111 h 111"/>
                <a:gd name="T4" fmla="*/ 0 w 191"/>
                <a:gd name="T5" fmla="*/ 56 h 111"/>
                <a:gd name="T6" fmla="*/ 96 w 191"/>
                <a:gd name="T7" fmla="*/ 0 h 111"/>
                <a:gd name="T8" fmla="*/ 191 w 191"/>
                <a:gd name="T9" fmla="*/ 56 h 111"/>
              </a:gdLst>
              <a:ahLst/>
              <a:cxnLst>
                <a:cxn ang="0">
                  <a:pos x="T0" y="T1"/>
                </a:cxn>
                <a:cxn ang="0">
                  <a:pos x="T2" y="T3"/>
                </a:cxn>
                <a:cxn ang="0">
                  <a:pos x="T4" y="T5"/>
                </a:cxn>
                <a:cxn ang="0">
                  <a:pos x="T6" y="T7"/>
                </a:cxn>
                <a:cxn ang="0">
                  <a:pos x="T8" y="T9"/>
                </a:cxn>
              </a:cxnLst>
              <a:rect l="0" t="0" r="r" b="b"/>
              <a:pathLst>
                <a:path w="191" h="111">
                  <a:moveTo>
                    <a:pt x="191" y="56"/>
                  </a:moveTo>
                  <a:lnTo>
                    <a:pt x="96" y="111"/>
                  </a:lnTo>
                  <a:lnTo>
                    <a:pt x="0" y="56"/>
                  </a:lnTo>
                  <a:lnTo>
                    <a:pt x="96" y="0"/>
                  </a:lnTo>
                  <a:lnTo>
                    <a:pt x="191" y="5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85" name="Freeform 642"/>
            <p:cNvSpPr/>
            <p:nvPr/>
          </p:nvSpPr>
          <p:spPr bwMode="auto">
            <a:xfrm>
              <a:off x="7924801" y="3268663"/>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6" name="Freeform 643"/>
            <p:cNvSpPr/>
            <p:nvPr/>
          </p:nvSpPr>
          <p:spPr bwMode="auto">
            <a:xfrm>
              <a:off x="7897814" y="3297238"/>
              <a:ext cx="28575" cy="542925"/>
            </a:xfrm>
            <a:custGeom>
              <a:avLst/>
              <a:gdLst>
                <a:gd name="T0" fmla="*/ 18 w 18"/>
                <a:gd name="T1" fmla="*/ 11 h 342"/>
                <a:gd name="T2" fmla="*/ 17 w 18"/>
                <a:gd name="T3" fmla="*/ 342 h 342"/>
                <a:gd name="T4" fmla="*/ 0 w 18"/>
                <a:gd name="T5" fmla="*/ 332 h 342"/>
                <a:gd name="T6" fmla="*/ 0 w 18"/>
                <a:gd name="T7" fmla="*/ 0 h 342"/>
                <a:gd name="T8" fmla="*/ 18 w 18"/>
                <a:gd name="T9" fmla="*/ 11 h 342"/>
              </a:gdLst>
              <a:ahLst/>
              <a:cxnLst>
                <a:cxn ang="0">
                  <a:pos x="T0" y="T1"/>
                </a:cxn>
                <a:cxn ang="0">
                  <a:pos x="T2" y="T3"/>
                </a:cxn>
                <a:cxn ang="0">
                  <a:pos x="T4" y="T5"/>
                </a:cxn>
                <a:cxn ang="0">
                  <a:pos x="T6" y="T7"/>
                </a:cxn>
                <a:cxn ang="0">
                  <a:pos x="T8" y="T9"/>
                </a:cxn>
              </a:cxnLst>
              <a:rect l="0" t="0" r="r" b="b"/>
              <a:pathLst>
                <a:path w="18" h="342">
                  <a:moveTo>
                    <a:pt x="18" y="11"/>
                  </a:moveTo>
                  <a:lnTo>
                    <a:pt x="17" y="342"/>
                  </a:lnTo>
                  <a:lnTo>
                    <a:pt x="0" y="332"/>
                  </a:lnTo>
                  <a:lnTo>
                    <a:pt x="0" y="0"/>
                  </a:lnTo>
                  <a:lnTo>
                    <a:pt x="18" y="1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7" name="Freeform 644"/>
            <p:cNvSpPr/>
            <p:nvPr/>
          </p:nvSpPr>
          <p:spPr bwMode="auto">
            <a:xfrm>
              <a:off x="7897814" y="3251201"/>
              <a:ext cx="104775" cy="63500"/>
            </a:xfrm>
            <a:custGeom>
              <a:avLst/>
              <a:gdLst>
                <a:gd name="T0" fmla="*/ 66 w 66"/>
                <a:gd name="T1" fmla="*/ 11 h 40"/>
                <a:gd name="T2" fmla="*/ 18 w 66"/>
                <a:gd name="T3" fmla="*/ 40 h 40"/>
                <a:gd name="T4" fmla="*/ 0 w 66"/>
                <a:gd name="T5" fmla="*/ 29 h 40"/>
                <a:gd name="T6" fmla="*/ 48 w 66"/>
                <a:gd name="T7" fmla="*/ 0 h 40"/>
                <a:gd name="T8" fmla="*/ 66 w 66"/>
                <a:gd name="T9" fmla="*/ 11 h 40"/>
              </a:gdLst>
              <a:ahLst/>
              <a:cxnLst>
                <a:cxn ang="0">
                  <a:pos x="T0" y="T1"/>
                </a:cxn>
                <a:cxn ang="0">
                  <a:pos x="T2" y="T3"/>
                </a:cxn>
                <a:cxn ang="0">
                  <a:pos x="T4" y="T5"/>
                </a:cxn>
                <a:cxn ang="0">
                  <a:pos x="T6" y="T7"/>
                </a:cxn>
                <a:cxn ang="0">
                  <a:pos x="T8" y="T9"/>
                </a:cxn>
              </a:cxnLst>
              <a:rect l="0" t="0" r="r" b="b"/>
              <a:pathLst>
                <a:path w="66" h="40">
                  <a:moveTo>
                    <a:pt x="66" y="11"/>
                  </a:moveTo>
                  <a:lnTo>
                    <a:pt x="18" y="40"/>
                  </a:lnTo>
                  <a:lnTo>
                    <a:pt x="0" y="29"/>
                  </a:lnTo>
                  <a:lnTo>
                    <a:pt x="48" y="0"/>
                  </a:lnTo>
                  <a:lnTo>
                    <a:pt x="66" y="1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88" name="Freeform 645"/>
            <p:cNvSpPr/>
            <p:nvPr/>
          </p:nvSpPr>
          <p:spPr bwMode="auto">
            <a:xfrm>
              <a:off x="7823201" y="3144838"/>
              <a:ext cx="120650" cy="136525"/>
            </a:xfrm>
            <a:custGeom>
              <a:avLst/>
              <a:gdLst>
                <a:gd name="T0" fmla="*/ 76 w 76"/>
                <a:gd name="T1" fmla="*/ 0 h 86"/>
                <a:gd name="T2" fmla="*/ 76 w 76"/>
                <a:gd name="T3" fmla="*/ 44 h 86"/>
                <a:gd name="T4" fmla="*/ 0 w 76"/>
                <a:gd name="T5" fmla="*/ 86 h 86"/>
                <a:gd name="T6" fmla="*/ 0 w 76"/>
                <a:gd name="T7" fmla="*/ 43 h 86"/>
                <a:gd name="T8" fmla="*/ 76 w 76"/>
                <a:gd name="T9" fmla="*/ 0 h 86"/>
              </a:gdLst>
              <a:ahLst/>
              <a:cxnLst>
                <a:cxn ang="0">
                  <a:pos x="T0" y="T1"/>
                </a:cxn>
                <a:cxn ang="0">
                  <a:pos x="T2" y="T3"/>
                </a:cxn>
                <a:cxn ang="0">
                  <a:pos x="T4" y="T5"/>
                </a:cxn>
                <a:cxn ang="0">
                  <a:pos x="T6" y="T7"/>
                </a:cxn>
                <a:cxn ang="0">
                  <a:pos x="T8" y="T9"/>
                </a:cxn>
              </a:cxnLst>
              <a:rect l="0" t="0" r="r" b="b"/>
              <a:pathLst>
                <a:path w="76" h="86">
                  <a:moveTo>
                    <a:pt x="76" y="0"/>
                  </a:moveTo>
                  <a:lnTo>
                    <a:pt x="76" y="44"/>
                  </a:lnTo>
                  <a:lnTo>
                    <a:pt x="0" y="86"/>
                  </a:lnTo>
                  <a:lnTo>
                    <a:pt x="0" y="43"/>
                  </a:lnTo>
                  <a:lnTo>
                    <a:pt x="76"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589" name="Freeform 646"/>
            <p:cNvSpPr/>
            <p:nvPr/>
          </p:nvSpPr>
          <p:spPr bwMode="auto">
            <a:xfrm>
              <a:off x="7704139" y="3141663"/>
              <a:ext cx="119063" cy="139700"/>
            </a:xfrm>
            <a:custGeom>
              <a:avLst/>
              <a:gdLst>
                <a:gd name="T0" fmla="*/ 75 w 75"/>
                <a:gd name="T1" fmla="*/ 45 h 88"/>
                <a:gd name="T2" fmla="*/ 75 w 75"/>
                <a:gd name="T3" fmla="*/ 88 h 88"/>
                <a:gd name="T4" fmla="*/ 1 w 75"/>
                <a:gd name="T5" fmla="*/ 46 h 88"/>
                <a:gd name="T6" fmla="*/ 0 w 75"/>
                <a:gd name="T7" fmla="*/ 0 h 88"/>
                <a:gd name="T8" fmla="*/ 75 w 75"/>
                <a:gd name="T9" fmla="*/ 45 h 88"/>
              </a:gdLst>
              <a:ahLst/>
              <a:cxnLst>
                <a:cxn ang="0">
                  <a:pos x="T0" y="T1"/>
                </a:cxn>
                <a:cxn ang="0">
                  <a:pos x="T2" y="T3"/>
                </a:cxn>
                <a:cxn ang="0">
                  <a:pos x="T4" y="T5"/>
                </a:cxn>
                <a:cxn ang="0">
                  <a:pos x="T6" y="T7"/>
                </a:cxn>
                <a:cxn ang="0">
                  <a:pos x="T8" y="T9"/>
                </a:cxn>
              </a:cxnLst>
              <a:rect l="0" t="0" r="r" b="b"/>
              <a:pathLst>
                <a:path w="75" h="88">
                  <a:moveTo>
                    <a:pt x="75" y="45"/>
                  </a:moveTo>
                  <a:lnTo>
                    <a:pt x="75" y="88"/>
                  </a:lnTo>
                  <a:lnTo>
                    <a:pt x="1" y="46"/>
                  </a:lnTo>
                  <a:lnTo>
                    <a:pt x="0" y="0"/>
                  </a:lnTo>
                  <a:lnTo>
                    <a:pt x="75" y="4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Freeform 647"/>
            <p:cNvSpPr/>
            <p:nvPr/>
          </p:nvSpPr>
          <p:spPr bwMode="auto">
            <a:xfrm>
              <a:off x="7705726" y="3074988"/>
              <a:ext cx="238125" cy="138113"/>
            </a:xfrm>
            <a:custGeom>
              <a:avLst/>
              <a:gdLst>
                <a:gd name="T0" fmla="*/ 150 w 150"/>
                <a:gd name="T1" fmla="*/ 44 h 87"/>
                <a:gd name="T2" fmla="*/ 74 w 150"/>
                <a:gd name="T3" fmla="*/ 87 h 87"/>
                <a:gd name="T4" fmla="*/ 0 w 150"/>
                <a:gd name="T5" fmla="*/ 44 h 87"/>
                <a:gd name="T6" fmla="*/ 74 w 150"/>
                <a:gd name="T7" fmla="*/ 0 h 87"/>
                <a:gd name="T8" fmla="*/ 150 w 150"/>
                <a:gd name="T9" fmla="*/ 44 h 87"/>
              </a:gdLst>
              <a:ahLst/>
              <a:cxnLst>
                <a:cxn ang="0">
                  <a:pos x="T0" y="T1"/>
                </a:cxn>
                <a:cxn ang="0">
                  <a:pos x="T2" y="T3"/>
                </a:cxn>
                <a:cxn ang="0">
                  <a:pos x="T4" y="T5"/>
                </a:cxn>
                <a:cxn ang="0">
                  <a:pos x="T6" y="T7"/>
                </a:cxn>
                <a:cxn ang="0">
                  <a:pos x="T8" y="T9"/>
                </a:cxn>
              </a:cxnLst>
              <a:rect l="0" t="0" r="r" b="b"/>
              <a:pathLst>
                <a:path w="150" h="87">
                  <a:moveTo>
                    <a:pt x="150" y="44"/>
                  </a:moveTo>
                  <a:lnTo>
                    <a:pt x="74" y="87"/>
                  </a:lnTo>
                  <a:lnTo>
                    <a:pt x="0" y="44"/>
                  </a:lnTo>
                  <a:lnTo>
                    <a:pt x="74" y="0"/>
                  </a:lnTo>
                  <a:lnTo>
                    <a:pt x="150" y="4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91" name="Freeform 648"/>
            <p:cNvSpPr/>
            <p:nvPr/>
          </p:nvSpPr>
          <p:spPr bwMode="auto">
            <a:xfrm>
              <a:off x="7823201" y="3086101"/>
              <a:ext cx="92075" cy="106363"/>
            </a:xfrm>
            <a:custGeom>
              <a:avLst/>
              <a:gdLst>
                <a:gd name="T0" fmla="*/ 58 w 58"/>
                <a:gd name="T1" fmla="*/ 0 h 67"/>
                <a:gd name="T2" fmla="*/ 58 w 58"/>
                <a:gd name="T3" fmla="*/ 34 h 67"/>
                <a:gd name="T4" fmla="*/ 0 w 58"/>
                <a:gd name="T5" fmla="*/ 67 h 67"/>
                <a:gd name="T6" fmla="*/ 0 w 58"/>
                <a:gd name="T7" fmla="*/ 33 h 67"/>
                <a:gd name="T8" fmla="*/ 58 w 58"/>
                <a:gd name="T9" fmla="*/ 0 h 67"/>
              </a:gdLst>
              <a:ahLst/>
              <a:cxnLst>
                <a:cxn ang="0">
                  <a:pos x="T0" y="T1"/>
                </a:cxn>
                <a:cxn ang="0">
                  <a:pos x="T2" y="T3"/>
                </a:cxn>
                <a:cxn ang="0">
                  <a:pos x="T4" y="T5"/>
                </a:cxn>
                <a:cxn ang="0">
                  <a:pos x="T6" y="T7"/>
                </a:cxn>
                <a:cxn ang="0">
                  <a:pos x="T8" y="T9"/>
                </a:cxn>
              </a:cxnLst>
              <a:rect l="0" t="0" r="r" b="b"/>
              <a:pathLst>
                <a:path w="58" h="67">
                  <a:moveTo>
                    <a:pt x="58" y="0"/>
                  </a:moveTo>
                  <a:lnTo>
                    <a:pt x="58" y="34"/>
                  </a:lnTo>
                  <a:lnTo>
                    <a:pt x="0" y="67"/>
                  </a:lnTo>
                  <a:lnTo>
                    <a:pt x="0" y="33"/>
                  </a:lnTo>
                  <a:lnTo>
                    <a:pt x="58" y="0"/>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592" name="Freeform 649"/>
            <p:cNvSpPr/>
            <p:nvPr/>
          </p:nvSpPr>
          <p:spPr bwMode="auto">
            <a:xfrm>
              <a:off x="7731126" y="3084513"/>
              <a:ext cx="92075" cy="107950"/>
            </a:xfrm>
            <a:custGeom>
              <a:avLst/>
              <a:gdLst>
                <a:gd name="T0" fmla="*/ 58 w 58"/>
                <a:gd name="T1" fmla="*/ 34 h 68"/>
                <a:gd name="T2" fmla="*/ 58 w 58"/>
                <a:gd name="T3" fmla="*/ 68 h 68"/>
                <a:gd name="T4" fmla="*/ 0 w 58"/>
                <a:gd name="T5" fmla="*/ 35 h 68"/>
                <a:gd name="T6" fmla="*/ 0 w 58"/>
                <a:gd name="T7" fmla="*/ 0 h 68"/>
                <a:gd name="T8" fmla="*/ 58 w 58"/>
                <a:gd name="T9" fmla="*/ 34 h 68"/>
              </a:gdLst>
              <a:ahLst/>
              <a:cxnLst>
                <a:cxn ang="0">
                  <a:pos x="T0" y="T1"/>
                </a:cxn>
                <a:cxn ang="0">
                  <a:pos x="T2" y="T3"/>
                </a:cxn>
                <a:cxn ang="0">
                  <a:pos x="T4" y="T5"/>
                </a:cxn>
                <a:cxn ang="0">
                  <a:pos x="T6" y="T7"/>
                </a:cxn>
                <a:cxn ang="0">
                  <a:pos x="T8" y="T9"/>
                </a:cxn>
              </a:cxnLst>
              <a:rect l="0" t="0" r="r" b="b"/>
              <a:pathLst>
                <a:path w="58" h="68">
                  <a:moveTo>
                    <a:pt x="58" y="34"/>
                  </a:moveTo>
                  <a:lnTo>
                    <a:pt x="58" y="68"/>
                  </a:lnTo>
                  <a:lnTo>
                    <a:pt x="0" y="35"/>
                  </a:lnTo>
                  <a:lnTo>
                    <a:pt x="0" y="0"/>
                  </a:lnTo>
                  <a:lnTo>
                    <a:pt x="58" y="34"/>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3" name="Freeform 650"/>
            <p:cNvSpPr/>
            <p:nvPr/>
          </p:nvSpPr>
          <p:spPr bwMode="auto">
            <a:xfrm>
              <a:off x="7731126" y="3032126"/>
              <a:ext cx="184150" cy="106363"/>
            </a:xfrm>
            <a:custGeom>
              <a:avLst/>
              <a:gdLst>
                <a:gd name="T0" fmla="*/ 116 w 116"/>
                <a:gd name="T1" fmla="*/ 34 h 67"/>
                <a:gd name="T2" fmla="*/ 58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8" y="67"/>
                  </a:lnTo>
                  <a:lnTo>
                    <a:pt x="0" y="34"/>
                  </a:lnTo>
                  <a:lnTo>
                    <a:pt x="58" y="0"/>
                  </a:lnTo>
                  <a:lnTo>
                    <a:pt x="116" y="3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594" name="Freeform 654"/>
            <p:cNvSpPr/>
            <p:nvPr/>
          </p:nvSpPr>
          <p:spPr bwMode="auto">
            <a:xfrm>
              <a:off x="6962776" y="3273426"/>
              <a:ext cx="131763" cy="355600"/>
            </a:xfrm>
            <a:custGeom>
              <a:avLst/>
              <a:gdLst>
                <a:gd name="T0" fmla="*/ 83 w 83"/>
                <a:gd name="T1" fmla="*/ 0 h 224"/>
                <a:gd name="T2" fmla="*/ 83 w 83"/>
                <a:gd name="T3" fmla="*/ 176 h 224"/>
                <a:gd name="T4" fmla="*/ 0 w 83"/>
                <a:gd name="T5" fmla="*/ 224 h 224"/>
                <a:gd name="T6" fmla="*/ 0 w 83"/>
                <a:gd name="T7" fmla="*/ 48 h 224"/>
                <a:gd name="T8" fmla="*/ 83 w 83"/>
                <a:gd name="T9" fmla="*/ 0 h 224"/>
              </a:gdLst>
              <a:ahLst/>
              <a:cxnLst>
                <a:cxn ang="0">
                  <a:pos x="T0" y="T1"/>
                </a:cxn>
                <a:cxn ang="0">
                  <a:pos x="T2" y="T3"/>
                </a:cxn>
                <a:cxn ang="0">
                  <a:pos x="T4" y="T5"/>
                </a:cxn>
                <a:cxn ang="0">
                  <a:pos x="T6" y="T7"/>
                </a:cxn>
                <a:cxn ang="0">
                  <a:pos x="T8" y="T9"/>
                </a:cxn>
              </a:cxnLst>
              <a:rect l="0" t="0" r="r" b="b"/>
              <a:pathLst>
                <a:path w="83" h="224">
                  <a:moveTo>
                    <a:pt x="83" y="0"/>
                  </a:moveTo>
                  <a:lnTo>
                    <a:pt x="83" y="176"/>
                  </a:lnTo>
                  <a:lnTo>
                    <a:pt x="0" y="224"/>
                  </a:lnTo>
                  <a:lnTo>
                    <a:pt x="0" y="48"/>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595" name="Freeform 655"/>
            <p:cNvSpPr/>
            <p:nvPr/>
          </p:nvSpPr>
          <p:spPr bwMode="auto">
            <a:xfrm>
              <a:off x="6827839" y="3273426"/>
              <a:ext cx="134938" cy="355600"/>
            </a:xfrm>
            <a:custGeom>
              <a:avLst/>
              <a:gdLst>
                <a:gd name="T0" fmla="*/ 85 w 85"/>
                <a:gd name="T1" fmla="*/ 48 h 224"/>
                <a:gd name="T2" fmla="*/ 85 w 85"/>
                <a:gd name="T3" fmla="*/ 224 h 224"/>
                <a:gd name="T4" fmla="*/ 0 w 85"/>
                <a:gd name="T5" fmla="*/ 176 h 224"/>
                <a:gd name="T6" fmla="*/ 0 w 85"/>
                <a:gd name="T7" fmla="*/ 0 h 224"/>
                <a:gd name="T8" fmla="*/ 85 w 85"/>
                <a:gd name="T9" fmla="*/ 48 h 224"/>
              </a:gdLst>
              <a:ahLst/>
              <a:cxnLst>
                <a:cxn ang="0">
                  <a:pos x="T0" y="T1"/>
                </a:cxn>
                <a:cxn ang="0">
                  <a:pos x="T2" y="T3"/>
                </a:cxn>
                <a:cxn ang="0">
                  <a:pos x="T4" y="T5"/>
                </a:cxn>
                <a:cxn ang="0">
                  <a:pos x="T6" y="T7"/>
                </a:cxn>
                <a:cxn ang="0">
                  <a:pos x="T8" y="T9"/>
                </a:cxn>
              </a:cxnLst>
              <a:rect l="0" t="0" r="r" b="b"/>
              <a:pathLst>
                <a:path w="85" h="224">
                  <a:moveTo>
                    <a:pt x="85" y="48"/>
                  </a:moveTo>
                  <a:lnTo>
                    <a:pt x="85" y="224"/>
                  </a:lnTo>
                  <a:lnTo>
                    <a:pt x="0" y="176"/>
                  </a:lnTo>
                  <a:lnTo>
                    <a:pt x="0" y="0"/>
                  </a:lnTo>
                  <a:lnTo>
                    <a:pt x="85" y="48"/>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596" name="Freeform 656"/>
            <p:cNvSpPr/>
            <p:nvPr/>
          </p:nvSpPr>
          <p:spPr bwMode="auto">
            <a:xfrm>
              <a:off x="6827839" y="3195638"/>
              <a:ext cx="266700" cy="153988"/>
            </a:xfrm>
            <a:custGeom>
              <a:avLst/>
              <a:gdLst>
                <a:gd name="T0" fmla="*/ 168 w 168"/>
                <a:gd name="T1" fmla="*/ 49 h 97"/>
                <a:gd name="T2" fmla="*/ 85 w 168"/>
                <a:gd name="T3" fmla="*/ 97 h 97"/>
                <a:gd name="T4" fmla="*/ 0 w 168"/>
                <a:gd name="T5" fmla="*/ 49 h 97"/>
                <a:gd name="T6" fmla="*/ 83 w 168"/>
                <a:gd name="T7" fmla="*/ 0 h 97"/>
                <a:gd name="T8" fmla="*/ 168 w 168"/>
                <a:gd name="T9" fmla="*/ 49 h 97"/>
              </a:gdLst>
              <a:ahLst/>
              <a:cxnLst>
                <a:cxn ang="0">
                  <a:pos x="T0" y="T1"/>
                </a:cxn>
                <a:cxn ang="0">
                  <a:pos x="T2" y="T3"/>
                </a:cxn>
                <a:cxn ang="0">
                  <a:pos x="T4" y="T5"/>
                </a:cxn>
                <a:cxn ang="0">
                  <a:pos x="T6" y="T7"/>
                </a:cxn>
                <a:cxn ang="0">
                  <a:pos x="T8" y="T9"/>
                </a:cxn>
              </a:cxnLst>
              <a:rect l="0" t="0" r="r" b="b"/>
              <a:pathLst>
                <a:path w="168" h="97">
                  <a:moveTo>
                    <a:pt x="168" y="49"/>
                  </a:moveTo>
                  <a:lnTo>
                    <a:pt x="85" y="97"/>
                  </a:lnTo>
                  <a:lnTo>
                    <a:pt x="0" y="49"/>
                  </a:lnTo>
                  <a:lnTo>
                    <a:pt x="83"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Freeform 657"/>
            <p:cNvSpPr/>
            <p:nvPr/>
          </p:nvSpPr>
          <p:spPr bwMode="auto">
            <a:xfrm>
              <a:off x="6962776" y="3275013"/>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8" name="Freeform 658"/>
            <p:cNvSpPr/>
            <p:nvPr/>
          </p:nvSpPr>
          <p:spPr bwMode="auto">
            <a:xfrm>
              <a:off x="6791326" y="3275013"/>
              <a:ext cx="171450" cy="128588"/>
            </a:xfrm>
            <a:custGeom>
              <a:avLst/>
              <a:gdLst>
                <a:gd name="T0" fmla="*/ 108 w 108"/>
                <a:gd name="T1" fmla="*/ 61 h 81"/>
                <a:gd name="T2" fmla="*/ 108 w 108"/>
                <a:gd name="T3" fmla="*/ 81 h 81"/>
                <a:gd name="T4" fmla="*/ 0 w 108"/>
                <a:gd name="T5" fmla="*/ 19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9"/>
                  </a:lnTo>
                  <a:lnTo>
                    <a:pt x="0" y="0"/>
                  </a:lnTo>
                  <a:lnTo>
                    <a:pt x="108" y="6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9" name="Freeform 659"/>
            <p:cNvSpPr/>
            <p:nvPr/>
          </p:nvSpPr>
          <p:spPr bwMode="auto">
            <a:xfrm>
              <a:off x="6791326" y="3176588"/>
              <a:ext cx="339725" cy="195263"/>
            </a:xfrm>
            <a:custGeom>
              <a:avLst/>
              <a:gdLst>
                <a:gd name="T0" fmla="*/ 214 w 214"/>
                <a:gd name="T1" fmla="*/ 62 h 123"/>
                <a:gd name="T2" fmla="*/ 108 w 214"/>
                <a:gd name="T3" fmla="*/ 123 h 123"/>
                <a:gd name="T4" fmla="*/ 0 w 214"/>
                <a:gd name="T5" fmla="*/ 62 h 123"/>
                <a:gd name="T6" fmla="*/ 106 w 214"/>
                <a:gd name="T7" fmla="*/ 0 h 123"/>
                <a:gd name="T8" fmla="*/ 214 w 214"/>
                <a:gd name="T9" fmla="*/ 62 h 123"/>
              </a:gdLst>
              <a:ahLst/>
              <a:cxnLst>
                <a:cxn ang="0">
                  <a:pos x="T0" y="T1"/>
                </a:cxn>
                <a:cxn ang="0">
                  <a:pos x="T2" y="T3"/>
                </a:cxn>
                <a:cxn ang="0">
                  <a:pos x="T4" y="T5"/>
                </a:cxn>
                <a:cxn ang="0">
                  <a:pos x="T6" y="T7"/>
                </a:cxn>
                <a:cxn ang="0">
                  <a:pos x="T8" y="T9"/>
                </a:cxn>
              </a:cxnLst>
              <a:rect l="0" t="0" r="r" b="b"/>
              <a:pathLst>
                <a:path w="214" h="123">
                  <a:moveTo>
                    <a:pt x="214" y="62"/>
                  </a:moveTo>
                  <a:lnTo>
                    <a:pt x="108" y="123"/>
                  </a:lnTo>
                  <a:lnTo>
                    <a:pt x="0" y="62"/>
                  </a:lnTo>
                  <a:lnTo>
                    <a:pt x="106" y="0"/>
                  </a:lnTo>
                  <a:lnTo>
                    <a:pt x="214" y="6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Freeform 660"/>
            <p:cNvSpPr/>
            <p:nvPr/>
          </p:nvSpPr>
          <p:spPr bwMode="auto">
            <a:xfrm>
              <a:off x="6962776" y="3367088"/>
              <a:ext cx="168275" cy="128588"/>
            </a:xfrm>
            <a:custGeom>
              <a:avLst/>
              <a:gdLst>
                <a:gd name="T0" fmla="*/ 106 w 106"/>
                <a:gd name="T1" fmla="*/ 0 h 81"/>
                <a:gd name="T2" fmla="*/ 106 w 106"/>
                <a:gd name="T3" fmla="*/ 18 h 81"/>
                <a:gd name="T4" fmla="*/ 0 w 106"/>
                <a:gd name="T5" fmla="*/ 81 h 81"/>
                <a:gd name="T6" fmla="*/ 0 w 106"/>
                <a:gd name="T7" fmla="*/ 62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2"/>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Freeform 661"/>
            <p:cNvSpPr/>
            <p:nvPr/>
          </p:nvSpPr>
          <p:spPr bwMode="auto">
            <a:xfrm>
              <a:off x="6791326" y="3367088"/>
              <a:ext cx="171450" cy="128588"/>
            </a:xfrm>
            <a:custGeom>
              <a:avLst/>
              <a:gdLst>
                <a:gd name="T0" fmla="*/ 108 w 108"/>
                <a:gd name="T1" fmla="*/ 62 h 81"/>
                <a:gd name="T2" fmla="*/ 108 w 108"/>
                <a:gd name="T3" fmla="*/ 81 h 81"/>
                <a:gd name="T4" fmla="*/ 0 w 108"/>
                <a:gd name="T5" fmla="*/ 18 h 81"/>
                <a:gd name="T6" fmla="*/ 0 w 108"/>
                <a:gd name="T7" fmla="*/ 0 h 81"/>
                <a:gd name="T8" fmla="*/ 108 w 108"/>
                <a:gd name="T9" fmla="*/ 62 h 81"/>
              </a:gdLst>
              <a:ahLst/>
              <a:cxnLst>
                <a:cxn ang="0">
                  <a:pos x="T0" y="T1"/>
                </a:cxn>
                <a:cxn ang="0">
                  <a:pos x="T2" y="T3"/>
                </a:cxn>
                <a:cxn ang="0">
                  <a:pos x="T4" y="T5"/>
                </a:cxn>
                <a:cxn ang="0">
                  <a:pos x="T6" y="T7"/>
                </a:cxn>
                <a:cxn ang="0">
                  <a:pos x="T8" y="T9"/>
                </a:cxn>
              </a:cxnLst>
              <a:rect l="0" t="0" r="r" b="b"/>
              <a:pathLst>
                <a:path w="108" h="81">
                  <a:moveTo>
                    <a:pt x="108" y="62"/>
                  </a:moveTo>
                  <a:lnTo>
                    <a:pt x="108" y="81"/>
                  </a:lnTo>
                  <a:lnTo>
                    <a:pt x="0" y="18"/>
                  </a:lnTo>
                  <a:lnTo>
                    <a:pt x="0" y="0"/>
                  </a:lnTo>
                  <a:lnTo>
                    <a:pt x="108"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2" name="Freeform 662"/>
            <p:cNvSpPr/>
            <p:nvPr/>
          </p:nvSpPr>
          <p:spPr bwMode="auto">
            <a:xfrm>
              <a:off x="6791326" y="3344863"/>
              <a:ext cx="171450" cy="120650"/>
            </a:xfrm>
            <a:custGeom>
              <a:avLst/>
              <a:gdLst>
                <a:gd name="T0" fmla="*/ 23 w 108"/>
                <a:gd name="T1" fmla="*/ 14 h 76"/>
                <a:gd name="T2" fmla="*/ 23 w 108"/>
                <a:gd name="T3" fmla="*/ 0 h 76"/>
                <a:gd name="T4" fmla="*/ 12 w 108"/>
                <a:gd name="T5" fmla="*/ 7 h 76"/>
                <a:gd name="T6" fmla="*/ 0 w 108"/>
                <a:gd name="T7" fmla="*/ 14 h 76"/>
                <a:gd name="T8" fmla="*/ 108 w 108"/>
                <a:gd name="T9" fmla="*/ 76 h 76"/>
                <a:gd name="T10" fmla="*/ 108 w 108"/>
                <a:gd name="T11" fmla="*/ 62 h 76"/>
                <a:gd name="T12" fmla="*/ 23 w 108"/>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8" h="76">
                  <a:moveTo>
                    <a:pt x="23" y="14"/>
                  </a:moveTo>
                  <a:lnTo>
                    <a:pt x="23" y="0"/>
                  </a:lnTo>
                  <a:lnTo>
                    <a:pt x="12" y="7"/>
                  </a:lnTo>
                  <a:lnTo>
                    <a:pt x="0" y="14"/>
                  </a:lnTo>
                  <a:lnTo>
                    <a:pt x="108" y="76"/>
                  </a:lnTo>
                  <a:lnTo>
                    <a:pt x="108"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3" name="Freeform 663"/>
            <p:cNvSpPr/>
            <p:nvPr/>
          </p:nvSpPr>
          <p:spPr bwMode="auto">
            <a:xfrm>
              <a:off x="6962776" y="3344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4" name="Freeform 664"/>
            <p:cNvSpPr/>
            <p:nvPr/>
          </p:nvSpPr>
          <p:spPr bwMode="auto">
            <a:xfrm>
              <a:off x="6962776" y="3441701"/>
              <a:ext cx="168275" cy="128588"/>
            </a:xfrm>
            <a:custGeom>
              <a:avLst/>
              <a:gdLst>
                <a:gd name="T0" fmla="*/ 106 w 106"/>
                <a:gd name="T1" fmla="*/ 0 h 81"/>
                <a:gd name="T2" fmla="*/ 106 w 106"/>
                <a:gd name="T3" fmla="*/ 19 h 81"/>
                <a:gd name="T4" fmla="*/ 0 w 106"/>
                <a:gd name="T5" fmla="*/ 81 h 81"/>
                <a:gd name="T6" fmla="*/ 0 w 106"/>
                <a:gd name="T7" fmla="*/ 63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3"/>
                  </a:lnTo>
                  <a:lnTo>
                    <a:pt x="10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Freeform 665"/>
            <p:cNvSpPr/>
            <p:nvPr/>
          </p:nvSpPr>
          <p:spPr bwMode="auto">
            <a:xfrm>
              <a:off x="6791326" y="3441701"/>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Freeform 666"/>
            <p:cNvSpPr/>
            <p:nvPr/>
          </p:nvSpPr>
          <p:spPr bwMode="auto">
            <a:xfrm>
              <a:off x="6791326" y="3419476"/>
              <a:ext cx="171450" cy="122238"/>
            </a:xfrm>
            <a:custGeom>
              <a:avLst/>
              <a:gdLst>
                <a:gd name="T0" fmla="*/ 23 w 108"/>
                <a:gd name="T1" fmla="*/ 14 h 77"/>
                <a:gd name="T2" fmla="*/ 23 w 108"/>
                <a:gd name="T3" fmla="*/ 0 h 77"/>
                <a:gd name="T4" fmla="*/ 12 w 108"/>
                <a:gd name="T5" fmla="*/ 7 h 77"/>
                <a:gd name="T6" fmla="*/ 0 w 108"/>
                <a:gd name="T7" fmla="*/ 14 h 77"/>
                <a:gd name="T8" fmla="*/ 108 w 108"/>
                <a:gd name="T9" fmla="*/ 77 h 77"/>
                <a:gd name="T10" fmla="*/ 108 w 108"/>
                <a:gd name="T11" fmla="*/ 63 h 77"/>
                <a:gd name="T12" fmla="*/ 23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3" y="14"/>
                  </a:moveTo>
                  <a:lnTo>
                    <a:pt x="23" y="0"/>
                  </a:lnTo>
                  <a:lnTo>
                    <a:pt x="12" y="7"/>
                  </a:lnTo>
                  <a:lnTo>
                    <a:pt x="0" y="14"/>
                  </a:lnTo>
                  <a:lnTo>
                    <a:pt x="108" y="77"/>
                  </a:lnTo>
                  <a:lnTo>
                    <a:pt x="108" y="63"/>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Freeform 667"/>
            <p:cNvSpPr/>
            <p:nvPr/>
          </p:nvSpPr>
          <p:spPr bwMode="auto">
            <a:xfrm>
              <a:off x="6962776" y="3419476"/>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Freeform 678"/>
            <p:cNvSpPr/>
            <p:nvPr/>
          </p:nvSpPr>
          <p:spPr bwMode="auto">
            <a:xfrm>
              <a:off x="4529139" y="3433763"/>
              <a:ext cx="1117600" cy="649288"/>
            </a:xfrm>
            <a:custGeom>
              <a:avLst/>
              <a:gdLst>
                <a:gd name="T0" fmla="*/ 704 w 704"/>
                <a:gd name="T1" fmla="*/ 205 h 409"/>
                <a:gd name="T2" fmla="*/ 354 w 704"/>
                <a:gd name="T3" fmla="*/ 409 h 409"/>
                <a:gd name="T4" fmla="*/ 0 w 704"/>
                <a:gd name="T5" fmla="*/ 205 h 409"/>
                <a:gd name="T6" fmla="*/ 351 w 704"/>
                <a:gd name="T7" fmla="*/ 0 h 409"/>
                <a:gd name="T8" fmla="*/ 704 w 704"/>
                <a:gd name="T9" fmla="*/ 205 h 409"/>
              </a:gdLst>
              <a:ahLst/>
              <a:cxnLst>
                <a:cxn ang="0">
                  <a:pos x="T0" y="T1"/>
                </a:cxn>
                <a:cxn ang="0">
                  <a:pos x="T2" y="T3"/>
                </a:cxn>
                <a:cxn ang="0">
                  <a:pos x="T4" y="T5"/>
                </a:cxn>
                <a:cxn ang="0">
                  <a:pos x="T6" y="T7"/>
                </a:cxn>
                <a:cxn ang="0">
                  <a:pos x="T8" y="T9"/>
                </a:cxn>
              </a:cxnLst>
              <a:rect l="0" t="0" r="r" b="b"/>
              <a:pathLst>
                <a:path w="704" h="409">
                  <a:moveTo>
                    <a:pt x="704" y="205"/>
                  </a:moveTo>
                  <a:lnTo>
                    <a:pt x="354" y="409"/>
                  </a:lnTo>
                  <a:lnTo>
                    <a:pt x="0" y="205"/>
                  </a:lnTo>
                  <a:lnTo>
                    <a:pt x="351" y="0"/>
                  </a:lnTo>
                  <a:lnTo>
                    <a:pt x="704" y="205"/>
                  </a:lnTo>
                  <a:close/>
                </a:path>
              </a:pathLst>
            </a:custGeom>
            <a:gradFill>
              <a:gsLst>
                <a:gs pos="100000">
                  <a:schemeClr val="accent6">
                    <a:lumMod val="93000"/>
                  </a:schemeClr>
                </a:gs>
                <a:gs pos="0">
                  <a:schemeClr val="tx2">
                    <a:lumMod val="75000"/>
                  </a:schemeClr>
                </a:gs>
              </a:gsLst>
              <a:lin ang="9000000" scaled="0"/>
            </a:gradFill>
            <a:ln>
              <a:noFill/>
            </a:ln>
            <a:effectLst>
              <a:outerShdw blurRad="76200" dist="101600" dir="5400000" sx="84000" sy="84000" algn="ctr" rotWithShape="0">
                <a:schemeClr val="accent2">
                  <a:lumMod val="75000"/>
                  <a:alpha val="70000"/>
                </a:schemeClr>
              </a:outerShdw>
            </a:effectLst>
          </p:spPr>
          <p:txBody>
            <a:bodyPr vert="horz" wrap="square" lIns="91440" tIns="45720" rIns="91440" bIns="45720" numCol="1" anchor="t" anchorCtr="0" compatLnSpc="1"/>
            <a:lstStyle/>
            <a:p>
              <a:endParaRPr lang="zh-CN" altLang="en-US"/>
            </a:p>
          </p:txBody>
        </p:sp>
        <p:sp>
          <p:nvSpPr>
            <p:cNvPr id="609" name="Freeform 679"/>
            <p:cNvSpPr/>
            <p:nvPr/>
          </p:nvSpPr>
          <p:spPr bwMode="auto">
            <a:xfrm>
              <a:off x="5041901" y="3657601"/>
              <a:ext cx="307975" cy="252413"/>
            </a:xfrm>
            <a:custGeom>
              <a:avLst/>
              <a:gdLst>
                <a:gd name="T0" fmla="*/ 194 w 194"/>
                <a:gd name="T1" fmla="*/ 0 h 159"/>
                <a:gd name="T2" fmla="*/ 194 w 194"/>
                <a:gd name="T3" fmla="*/ 45 h 159"/>
                <a:gd name="T4" fmla="*/ 0 w 194"/>
                <a:gd name="T5" fmla="*/ 159 h 159"/>
                <a:gd name="T6" fmla="*/ 0 w 194"/>
                <a:gd name="T7" fmla="*/ 113 h 159"/>
                <a:gd name="T8" fmla="*/ 194 w 194"/>
                <a:gd name="T9" fmla="*/ 0 h 159"/>
              </a:gdLst>
              <a:ahLst/>
              <a:cxnLst>
                <a:cxn ang="0">
                  <a:pos x="T0" y="T1"/>
                </a:cxn>
                <a:cxn ang="0">
                  <a:pos x="T2" y="T3"/>
                </a:cxn>
                <a:cxn ang="0">
                  <a:pos x="T4" y="T5"/>
                </a:cxn>
                <a:cxn ang="0">
                  <a:pos x="T6" y="T7"/>
                </a:cxn>
                <a:cxn ang="0">
                  <a:pos x="T8" y="T9"/>
                </a:cxn>
              </a:cxnLst>
              <a:rect l="0" t="0" r="r" b="b"/>
              <a:pathLst>
                <a:path w="194" h="159">
                  <a:moveTo>
                    <a:pt x="194" y="0"/>
                  </a:moveTo>
                  <a:lnTo>
                    <a:pt x="194" y="45"/>
                  </a:lnTo>
                  <a:lnTo>
                    <a:pt x="0" y="159"/>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0" name="Freeform 680"/>
            <p:cNvSpPr/>
            <p:nvPr/>
          </p:nvSpPr>
          <p:spPr bwMode="auto">
            <a:xfrm>
              <a:off x="4826001" y="3711576"/>
              <a:ext cx="215900" cy="198438"/>
            </a:xfrm>
            <a:custGeom>
              <a:avLst/>
              <a:gdLst>
                <a:gd name="T0" fmla="*/ 136 w 136"/>
                <a:gd name="T1" fmla="*/ 79 h 125"/>
                <a:gd name="T2" fmla="*/ 136 w 136"/>
                <a:gd name="T3" fmla="*/ 125 h 125"/>
                <a:gd name="T4" fmla="*/ 0 w 136"/>
                <a:gd name="T5" fmla="*/ 46 h 125"/>
                <a:gd name="T6" fmla="*/ 0 w 136"/>
                <a:gd name="T7" fmla="*/ 0 h 125"/>
                <a:gd name="T8" fmla="*/ 136 w 136"/>
                <a:gd name="T9" fmla="*/ 79 h 125"/>
              </a:gdLst>
              <a:ahLst/>
              <a:cxnLst>
                <a:cxn ang="0">
                  <a:pos x="T0" y="T1"/>
                </a:cxn>
                <a:cxn ang="0">
                  <a:pos x="T2" y="T3"/>
                </a:cxn>
                <a:cxn ang="0">
                  <a:pos x="T4" y="T5"/>
                </a:cxn>
                <a:cxn ang="0">
                  <a:pos x="T6" y="T7"/>
                </a:cxn>
                <a:cxn ang="0">
                  <a:pos x="T8" y="T9"/>
                </a:cxn>
              </a:cxnLst>
              <a:rect l="0" t="0" r="r" b="b"/>
              <a:pathLst>
                <a:path w="136" h="125">
                  <a:moveTo>
                    <a:pt x="136" y="79"/>
                  </a:moveTo>
                  <a:lnTo>
                    <a:pt x="136" y="125"/>
                  </a:lnTo>
                  <a:lnTo>
                    <a:pt x="0" y="46"/>
                  </a:lnTo>
                  <a:lnTo>
                    <a:pt x="0" y="0"/>
                  </a:lnTo>
                  <a:lnTo>
                    <a:pt x="136" y="7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1" name="Freeform 681"/>
            <p:cNvSpPr/>
            <p:nvPr/>
          </p:nvSpPr>
          <p:spPr bwMode="auto">
            <a:xfrm>
              <a:off x="4826001" y="3532188"/>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682"/>
            <p:cNvSpPr/>
            <p:nvPr/>
          </p:nvSpPr>
          <p:spPr bwMode="auto">
            <a:xfrm>
              <a:off x="5053014" y="2952751"/>
              <a:ext cx="231775" cy="852488"/>
            </a:xfrm>
            <a:custGeom>
              <a:avLst/>
              <a:gdLst>
                <a:gd name="T0" fmla="*/ 146 w 146"/>
                <a:gd name="T1" fmla="*/ 0 h 537"/>
                <a:gd name="T2" fmla="*/ 146 w 146"/>
                <a:gd name="T3" fmla="*/ 453 h 537"/>
                <a:gd name="T4" fmla="*/ 0 w 146"/>
                <a:gd name="T5" fmla="*/ 537 h 537"/>
                <a:gd name="T6" fmla="*/ 1 w 146"/>
                <a:gd name="T7" fmla="*/ 84 h 537"/>
                <a:gd name="T8" fmla="*/ 146 w 146"/>
                <a:gd name="T9" fmla="*/ 0 h 537"/>
              </a:gdLst>
              <a:ahLst/>
              <a:cxnLst>
                <a:cxn ang="0">
                  <a:pos x="T0" y="T1"/>
                </a:cxn>
                <a:cxn ang="0">
                  <a:pos x="T2" y="T3"/>
                </a:cxn>
                <a:cxn ang="0">
                  <a:pos x="T4" y="T5"/>
                </a:cxn>
                <a:cxn ang="0">
                  <a:pos x="T6" y="T7"/>
                </a:cxn>
                <a:cxn ang="0">
                  <a:pos x="T8" y="T9"/>
                </a:cxn>
              </a:cxnLst>
              <a:rect l="0" t="0" r="r" b="b"/>
              <a:pathLst>
                <a:path w="146" h="537">
                  <a:moveTo>
                    <a:pt x="146" y="0"/>
                  </a:moveTo>
                  <a:lnTo>
                    <a:pt x="146" y="453"/>
                  </a:lnTo>
                  <a:lnTo>
                    <a:pt x="0" y="53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3" name="Freeform 683"/>
            <p:cNvSpPr/>
            <p:nvPr/>
          </p:nvSpPr>
          <p:spPr bwMode="auto">
            <a:xfrm>
              <a:off x="4892676" y="2994026"/>
              <a:ext cx="161925" cy="811213"/>
            </a:xfrm>
            <a:custGeom>
              <a:avLst/>
              <a:gdLst>
                <a:gd name="T0" fmla="*/ 102 w 102"/>
                <a:gd name="T1" fmla="*/ 58 h 511"/>
                <a:gd name="T2" fmla="*/ 101 w 102"/>
                <a:gd name="T3" fmla="*/ 511 h 511"/>
                <a:gd name="T4" fmla="*/ 0 w 102"/>
                <a:gd name="T5" fmla="*/ 452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1" y="511"/>
                  </a:lnTo>
                  <a:lnTo>
                    <a:pt x="0" y="452"/>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Freeform 684"/>
            <p:cNvSpPr/>
            <p:nvPr/>
          </p:nvSpPr>
          <p:spPr bwMode="auto">
            <a:xfrm>
              <a:off x="4892676" y="2859088"/>
              <a:ext cx="392113" cy="227013"/>
            </a:xfrm>
            <a:custGeom>
              <a:avLst/>
              <a:gdLst>
                <a:gd name="T0" fmla="*/ 247 w 247"/>
                <a:gd name="T1" fmla="*/ 59 h 143"/>
                <a:gd name="T2" fmla="*/ 102 w 247"/>
                <a:gd name="T3" fmla="*/ 143 h 143"/>
                <a:gd name="T4" fmla="*/ 0 w 247"/>
                <a:gd name="T5" fmla="*/ 85 h 143"/>
                <a:gd name="T6" fmla="*/ 145 w 247"/>
                <a:gd name="T7" fmla="*/ 0 h 143"/>
                <a:gd name="T8" fmla="*/ 247 w 247"/>
                <a:gd name="T9" fmla="*/ 59 h 143"/>
              </a:gdLst>
              <a:ahLst/>
              <a:cxnLst>
                <a:cxn ang="0">
                  <a:pos x="T0" y="T1"/>
                </a:cxn>
                <a:cxn ang="0">
                  <a:pos x="T2" y="T3"/>
                </a:cxn>
                <a:cxn ang="0">
                  <a:pos x="T4" y="T5"/>
                </a:cxn>
                <a:cxn ang="0">
                  <a:pos x="T6" y="T7"/>
                </a:cxn>
                <a:cxn ang="0">
                  <a:pos x="T8" y="T9"/>
                </a:cxn>
              </a:cxnLst>
              <a:rect l="0" t="0" r="r" b="b"/>
              <a:pathLst>
                <a:path w="247" h="143">
                  <a:moveTo>
                    <a:pt x="247" y="59"/>
                  </a:moveTo>
                  <a:lnTo>
                    <a:pt x="102" y="143"/>
                  </a:lnTo>
                  <a:lnTo>
                    <a:pt x="0" y="85"/>
                  </a:lnTo>
                  <a:lnTo>
                    <a:pt x="145" y="0"/>
                  </a:lnTo>
                  <a:lnTo>
                    <a:pt x="247" y="5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Freeform 685"/>
            <p:cNvSpPr/>
            <p:nvPr/>
          </p:nvSpPr>
          <p:spPr bwMode="auto">
            <a:xfrm>
              <a:off x="5043489" y="2860676"/>
              <a:ext cx="292100" cy="238125"/>
            </a:xfrm>
            <a:custGeom>
              <a:avLst/>
              <a:gdLst>
                <a:gd name="T0" fmla="*/ 184 w 184"/>
                <a:gd name="T1" fmla="*/ 0 h 150"/>
                <a:gd name="T2" fmla="*/ 184 w 184"/>
                <a:gd name="T3" fmla="*/ 43 h 150"/>
                <a:gd name="T4" fmla="*/ 0 w 184"/>
                <a:gd name="T5" fmla="*/ 150 h 150"/>
                <a:gd name="T6" fmla="*/ 0 w 184"/>
                <a:gd name="T7" fmla="*/ 107 h 150"/>
                <a:gd name="T8" fmla="*/ 184 w 184"/>
                <a:gd name="T9" fmla="*/ 0 h 150"/>
              </a:gdLst>
              <a:ahLst/>
              <a:cxnLst>
                <a:cxn ang="0">
                  <a:pos x="T0" y="T1"/>
                </a:cxn>
                <a:cxn ang="0">
                  <a:pos x="T2" y="T3"/>
                </a:cxn>
                <a:cxn ang="0">
                  <a:pos x="T4" y="T5"/>
                </a:cxn>
                <a:cxn ang="0">
                  <a:pos x="T6" y="T7"/>
                </a:cxn>
                <a:cxn ang="0">
                  <a:pos x="T8" y="T9"/>
                </a:cxn>
              </a:cxnLst>
              <a:rect l="0" t="0" r="r" b="b"/>
              <a:pathLst>
                <a:path w="184" h="150">
                  <a:moveTo>
                    <a:pt x="184" y="0"/>
                  </a:moveTo>
                  <a:lnTo>
                    <a:pt x="184" y="43"/>
                  </a:lnTo>
                  <a:lnTo>
                    <a:pt x="0" y="150"/>
                  </a:lnTo>
                  <a:lnTo>
                    <a:pt x="0" y="107"/>
                  </a:lnTo>
                  <a:lnTo>
                    <a:pt x="18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6" name="Freeform 686"/>
            <p:cNvSpPr/>
            <p:nvPr/>
          </p:nvSpPr>
          <p:spPr bwMode="auto">
            <a:xfrm>
              <a:off x="4840289" y="2911476"/>
              <a:ext cx="203200" cy="187325"/>
            </a:xfrm>
            <a:custGeom>
              <a:avLst/>
              <a:gdLst>
                <a:gd name="T0" fmla="*/ 128 w 128"/>
                <a:gd name="T1" fmla="*/ 75 h 118"/>
                <a:gd name="T2" fmla="*/ 128 w 128"/>
                <a:gd name="T3" fmla="*/ 118 h 118"/>
                <a:gd name="T4" fmla="*/ 0 w 128"/>
                <a:gd name="T5" fmla="*/ 44 h 118"/>
                <a:gd name="T6" fmla="*/ 0 w 128"/>
                <a:gd name="T7" fmla="*/ 0 h 118"/>
                <a:gd name="T8" fmla="*/ 128 w 128"/>
                <a:gd name="T9" fmla="*/ 75 h 118"/>
              </a:gdLst>
              <a:ahLst/>
              <a:cxnLst>
                <a:cxn ang="0">
                  <a:pos x="T0" y="T1"/>
                </a:cxn>
                <a:cxn ang="0">
                  <a:pos x="T2" y="T3"/>
                </a:cxn>
                <a:cxn ang="0">
                  <a:pos x="T4" y="T5"/>
                </a:cxn>
                <a:cxn ang="0">
                  <a:pos x="T6" y="T7"/>
                </a:cxn>
                <a:cxn ang="0">
                  <a:pos x="T8" y="T9"/>
                </a:cxn>
              </a:cxnLst>
              <a:rect l="0" t="0" r="r" b="b"/>
              <a:pathLst>
                <a:path w="128" h="118">
                  <a:moveTo>
                    <a:pt x="128" y="75"/>
                  </a:moveTo>
                  <a:lnTo>
                    <a:pt x="128" y="118"/>
                  </a:lnTo>
                  <a:lnTo>
                    <a:pt x="0" y="44"/>
                  </a:lnTo>
                  <a:lnTo>
                    <a:pt x="0" y="0"/>
                  </a:lnTo>
                  <a:lnTo>
                    <a:pt x="128" y="7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7" name="Freeform 687"/>
            <p:cNvSpPr/>
            <p:nvPr/>
          </p:nvSpPr>
          <p:spPr bwMode="auto">
            <a:xfrm>
              <a:off x="4840289" y="2743201"/>
              <a:ext cx="495300" cy="287338"/>
            </a:xfrm>
            <a:custGeom>
              <a:avLst/>
              <a:gdLst>
                <a:gd name="T0" fmla="*/ 312 w 312"/>
                <a:gd name="T1" fmla="*/ 74 h 181"/>
                <a:gd name="T2" fmla="*/ 128 w 312"/>
                <a:gd name="T3" fmla="*/ 181 h 181"/>
                <a:gd name="T4" fmla="*/ 0 w 312"/>
                <a:gd name="T5" fmla="*/ 106 h 181"/>
                <a:gd name="T6" fmla="*/ 184 w 312"/>
                <a:gd name="T7" fmla="*/ 0 h 181"/>
                <a:gd name="T8" fmla="*/ 312 w 312"/>
                <a:gd name="T9" fmla="*/ 74 h 181"/>
              </a:gdLst>
              <a:ahLst/>
              <a:cxnLst>
                <a:cxn ang="0">
                  <a:pos x="T0" y="T1"/>
                </a:cxn>
                <a:cxn ang="0">
                  <a:pos x="T2" y="T3"/>
                </a:cxn>
                <a:cxn ang="0">
                  <a:pos x="T4" y="T5"/>
                </a:cxn>
                <a:cxn ang="0">
                  <a:pos x="T6" y="T7"/>
                </a:cxn>
                <a:cxn ang="0">
                  <a:pos x="T8" y="T9"/>
                </a:cxn>
              </a:cxnLst>
              <a:rect l="0" t="0" r="r" b="b"/>
              <a:pathLst>
                <a:path w="312" h="181">
                  <a:moveTo>
                    <a:pt x="312" y="74"/>
                  </a:moveTo>
                  <a:lnTo>
                    <a:pt x="128" y="181"/>
                  </a:lnTo>
                  <a:lnTo>
                    <a:pt x="0" y="106"/>
                  </a:lnTo>
                  <a:lnTo>
                    <a:pt x="184" y="0"/>
                  </a:lnTo>
                  <a:lnTo>
                    <a:pt x="312" y="7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618" name="Freeform 688"/>
            <p:cNvSpPr/>
            <p:nvPr/>
          </p:nvSpPr>
          <p:spPr bwMode="auto">
            <a:xfrm>
              <a:off x="5053014" y="2813051"/>
              <a:ext cx="231775" cy="185738"/>
            </a:xfrm>
            <a:custGeom>
              <a:avLst/>
              <a:gdLst>
                <a:gd name="T0" fmla="*/ 146 w 146"/>
                <a:gd name="T1" fmla="*/ 0 h 117"/>
                <a:gd name="T2" fmla="*/ 146 w 146"/>
                <a:gd name="T3" fmla="*/ 33 h 117"/>
                <a:gd name="T4" fmla="*/ 0 w 146"/>
                <a:gd name="T5" fmla="*/ 117 h 117"/>
                <a:gd name="T6" fmla="*/ 1 w 146"/>
                <a:gd name="T7" fmla="*/ 84 h 117"/>
                <a:gd name="T8" fmla="*/ 146 w 146"/>
                <a:gd name="T9" fmla="*/ 0 h 117"/>
              </a:gdLst>
              <a:ahLst/>
              <a:cxnLst>
                <a:cxn ang="0">
                  <a:pos x="T0" y="T1"/>
                </a:cxn>
                <a:cxn ang="0">
                  <a:pos x="T2" y="T3"/>
                </a:cxn>
                <a:cxn ang="0">
                  <a:pos x="T4" y="T5"/>
                </a:cxn>
                <a:cxn ang="0">
                  <a:pos x="T6" y="T7"/>
                </a:cxn>
                <a:cxn ang="0">
                  <a:pos x="T8" y="T9"/>
                </a:cxn>
              </a:cxnLst>
              <a:rect l="0" t="0" r="r" b="b"/>
              <a:pathLst>
                <a:path w="146" h="117">
                  <a:moveTo>
                    <a:pt x="146" y="0"/>
                  </a:moveTo>
                  <a:lnTo>
                    <a:pt x="146" y="33"/>
                  </a:lnTo>
                  <a:lnTo>
                    <a:pt x="0" y="117"/>
                  </a:lnTo>
                  <a:lnTo>
                    <a:pt x="1" y="84"/>
                  </a:lnTo>
                  <a:lnTo>
                    <a:pt x="14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9" name="Freeform 689"/>
            <p:cNvSpPr/>
            <p:nvPr/>
          </p:nvSpPr>
          <p:spPr bwMode="auto">
            <a:xfrm>
              <a:off x="4891089" y="2852738"/>
              <a:ext cx="163513" cy="146050"/>
            </a:xfrm>
            <a:custGeom>
              <a:avLst/>
              <a:gdLst>
                <a:gd name="T0" fmla="*/ 103 w 103"/>
                <a:gd name="T1" fmla="*/ 59 h 92"/>
                <a:gd name="T2" fmla="*/ 102 w 103"/>
                <a:gd name="T3" fmla="*/ 92 h 92"/>
                <a:gd name="T4" fmla="*/ 0 w 103"/>
                <a:gd name="T5" fmla="*/ 34 h 92"/>
                <a:gd name="T6" fmla="*/ 1 w 103"/>
                <a:gd name="T7" fmla="*/ 0 h 92"/>
                <a:gd name="T8" fmla="*/ 103 w 103"/>
                <a:gd name="T9" fmla="*/ 59 h 92"/>
              </a:gdLst>
              <a:ahLst/>
              <a:cxnLst>
                <a:cxn ang="0">
                  <a:pos x="T0" y="T1"/>
                </a:cxn>
                <a:cxn ang="0">
                  <a:pos x="T2" y="T3"/>
                </a:cxn>
                <a:cxn ang="0">
                  <a:pos x="T4" y="T5"/>
                </a:cxn>
                <a:cxn ang="0">
                  <a:pos x="T6" y="T7"/>
                </a:cxn>
                <a:cxn ang="0">
                  <a:pos x="T8" y="T9"/>
                </a:cxn>
              </a:cxnLst>
              <a:rect l="0" t="0" r="r" b="b"/>
              <a:pathLst>
                <a:path w="103" h="92">
                  <a:moveTo>
                    <a:pt x="103" y="59"/>
                  </a:moveTo>
                  <a:lnTo>
                    <a:pt x="102" y="92"/>
                  </a:lnTo>
                  <a:lnTo>
                    <a:pt x="0" y="34"/>
                  </a:lnTo>
                  <a:lnTo>
                    <a:pt x="1" y="0"/>
                  </a:lnTo>
                  <a:lnTo>
                    <a:pt x="103" y="5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0" name="Freeform 690"/>
            <p:cNvSpPr/>
            <p:nvPr/>
          </p:nvSpPr>
          <p:spPr bwMode="auto">
            <a:xfrm>
              <a:off x="4892676" y="2717801"/>
              <a:ext cx="392113" cy="228600"/>
            </a:xfrm>
            <a:custGeom>
              <a:avLst/>
              <a:gdLst>
                <a:gd name="T0" fmla="*/ 247 w 247"/>
                <a:gd name="T1" fmla="*/ 60 h 144"/>
                <a:gd name="T2" fmla="*/ 102 w 247"/>
                <a:gd name="T3" fmla="*/ 144 h 144"/>
                <a:gd name="T4" fmla="*/ 0 w 247"/>
                <a:gd name="T5" fmla="*/ 85 h 144"/>
                <a:gd name="T6" fmla="*/ 145 w 247"/>
                <a:gd name="T7" fmla="*/ 0 h 144"/>
                <a:gd name="T8" fmla="*/ 247 w 247"/>
                <a:gd name="T9" fmla="*/ 60 h 144"/>
              </a:gdLst>
              <a:ahLst/>
              <a:cxnLst>
                <a:cxn ang="0">
                  <a:pos x="T0" y="T1"/>
                </a:cxn>
                <a:cxn ang="0">
                  <a:pos x="T2" y="T3"/>
                </a:cxn>
                <a:cxn ang="0">
                  <a:pos x="T4" y="T5"/>
                </a:cxn>
                <a:cxn ang="0">
                  <a:pos x="T6" y="T7"/>
                </a:cxn>
                <a:cxn ang="0">
                  <a:pos x="T8" y="T9"/>
                </a:cxn>
              </a:cxnLst>
              <a:rect l="0" t="0" r="r" b="b"/>
              <a:pathLst>
                <a:path w="247" h="144">
                  <a:moveTo>
                    <a:pt x="247" y="60"/>
                  </a:moveTo>
                  <a:lnTo>
                    <a:pt x="102" y="144"/>
                  </a:lnTo>
                  <a:lnTo>
                    <a:pt x="0" y="85"/>
                  </a:lnTo>
                  <a:lnTo>
                    <a:pt x="145"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621" name="Freeform 691"/>
            <p:cNvSpPr/>
            <p:nvPr/>
          </p:nvSpPr>
          <p:spPr bwMode="auto">
            <a:xfrm>
              <a:off x="4989514" y="2820988"/>
              <a:ext cx="53975" cy="65088"/>
            </a:xfrm>
            <a:custGeom>
              <a:avLst/>
              <a:gdLst>
                <a:gd name="T0" fmla="*/ 34 w 34"/>
                <a:gd name="T1" fmla="*/ 0 h 41"/>
                <a:gd name="T2" fmla="*/ 34 w 34"/>
                <a:gd name="T3" fmla="*/ 21 h 41"/>
                <a:gd name="T4" fmla="*/ 0 w 34"/>
                <a:gd name="T5" fmla="*/ 41 h 41"/>
                <a:gd name="T6" fmla="*/ 0 w 34"/>
                <a:gd name="T7" fmla="*/ 21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lnTo>
                    <a:pt x="34" y="21"/>
                  </a:lnTo>
                  <a:lnTo>
                    <a:pt x="0" y="41"/>
                  </a:lnTo>
                  <a:lnTo>
                    <a:pt x="0" y="21"/>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2" name="Freeform 692"/>
            <p:cNvSpPr/>
            <p:nvPr/>
          </p:nvSpPr>
          <p:spPr bwMode="auto">
            <a:xfrm>
              <a:off x="4932364" y="2820988"/>
              <a:ext cx="57150" cy="65088"/>
            </a:xfrm>
            <a:custGeom>
              <a:avLst/>
              <a:gdLst>
                <a:gd name="T0" fmla="*/ 36 w 36"/>
                <a:gd name="T1" fmla="*/ 21 h 41"/>
                <a:gd name="T2" fmla="*/ 36 w 36"/>
                <a:gd name="T3" fmla="*/ 41 h 41"/>
                <a:gd name="T4" fmla="*/ 0 w 36"/>
                <a:gd name="T5" fmla="*/ 21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1"/>
                  </a:lnTo>
                  <a:lnTo>
                    <a:pt x="0" y="0"/>
                  </a:lnTo>
                  <a:lnTo>
                    <a:pt x="36" y="21"/>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Freeform 693"/>
            <p:cNvSpPr/>
            <p:nvPr/>
          </p:nvSpPr>
          <p:spPr bwMode="auto">
            <a:xfrm>
              <a:off x="4932364" y="2789238"/>
              <a:ext cx="111125" cy="65088"/>
            </a:xfrm>
            <a:custGeom>
              <a:avLst/>
              <a:gdLst>
                <a:gd name="T0" fmla="*/ 70 w 70"/>
                <a:gd name="T1" fmla="*/ 20 h 41"/>
                <a:gd name="T2" fmla="*/ 36 w 70"/>
                <a:gd name="T3" fmla="*/ 41 h 41"/>
                <a:gd name="T4" fmla="*/ 0 w 70"/>
                <a:gd name="T5" fmla="*/ 20 h 41"/>
                <a:gd name="T6" fmla="*/ 36 w 70"/>
                <a:gd name="T7" fmla="*/ 0 h 41"/>
                <a:gd name="T8" fmla="*/ 70 w 70"/>
                <a:gd name="T9" fmla="*/ 20 h 41"/>
              </a:gdLst>
              <a:ahLst/>
              <a:cxnLst>
                <a:cxn ang="0">
                  <a:pos x="T0" y="T1"/>
                </a:cxn>
                <a:cxn ang="0">
                  <a:pos x="T2" y="T3"/>
                </a:cxn>
                <a:cxn ang="0">
                  <a:pos x="T4" y="T5"/>
                </a:cxn>
                <a:cxn ang="0">
                  <a:pos x="T6" y="T7"/>
                </a:cxn>
                <a:cxn ang="0">
                  <a:pos x="T8" y="T9"/>
                </a:cxn>
              </a:cxnLst>
              <a:rect l="0" t="0" r="r" b="b"/>
              <a:pathLst>
                <a:path w="70" h="41">
                  <a:moveTo>
                    <a:pt x="70" y="20"/>
                  </a:moveTo>
                  <a:lnTo>
                    <a:pt x="36" y="41"/>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Freeform 694"/>
            <p:cNvSpPr/>
            <p:nvPr/>
          </p:nvSpPr>
          <p:spPr bwMode="auto">
            <a:xfrm>
              <a:off x="4989514" y="2795588"/>
              <a:ext cx="38100" cy="46038"/>
            </a:xfrm>
            <a:custGeom>
              <a:avLst/>
              <a:gdLst>
                <a:gd name="T0" fmla="*/ 24 w 24"/>
                <a:gd name="T1" fmla="*/ 0 h 29"/>
                <a:gd name="T2" fmla="*/ 24 w 24"/>
                <a:gd name="T3" fmla="*/ 15 h 29"/>
                <a:gd name="T4" fmla="*/ 0 w 24"/>
                <a:gd name="T5" fmla="*/ 29 h 29"/>
                <a:gd name="T6" fmla="*/ 0 w 24"/>
                <a:gd name="T7" fmla="*/ 15 h 29"/>
                <a:gd name="T8" fmla="*/ 24 w 24"/>
                <a:gd name="T9" fmla="*/ 0 h 29"/>
              </a:gdLst>
              <a:ahLst/>
              <a:cxnLst>
                <a:cxn ang="0">
                  <a:pos x="T0" y="T1"/>
                </a:cxn>
                <a:cxn ang="0">
                  <a:pos x="T2" y="T3"/>
                </a:cxn>
                <a:cxn ang="0">
                  <a:pos x="T4" y="T5"/>
                </a:cxn>
                <a:cxn ang="0">
                  <a:pos x="T6" y="T7"/>
                </a:cxn>
                <a:cxn ang="0">
                  <a:pos x="T8" y="T9"/>
                </a:cxn>
              </a:cxnLst>
              <a:rect l="0" t="0" r="r" b="b"/>
              <a:pathLst>
                <a:path w="24" h="29">
                  <a:moveTo>
                    <a:pt x="24" y="0"/>
                  </a:moveTo>
                  <a:lnTo>
                    <a:pt x="24" y="15"/>
                  </a:lnTo>
                  <a:lnTo>
                    <a:pt x="0" y="29"/>
                  </a:lnTo>
                  <a:lnTo>
                    <a:pt x="0" y="15"/>
                  </a:lnTo>
                  <a:lnTo>
                    <a:pt x="2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5" name="Freeform 695"/>
            <p:cNvSpPr/>
            <p:nvPr/>
          </p:nvSpPr>
          <p:spPr bwMode="auto">
            <a:xfrm>
              <a:off x="4949826" y="2795588"/>
              <a:ext cx="39688" cy="46038"/>
            </a:xfrm>
            <a:custGeom>
              <a:avLst/>
              <a:gdLst>
                <a:gd name="T0" fmla="*/ 25 w 25"/>
                <a:gd name="T1" fmla="*/ 15 h 29"/>
                <a:gd name="T2" fmla="*/ 25 w 25"/>
                <a:gd name="T3" fmla="*/ 29 h 29"/>
                <a:gd name="T4" fmla="*/ 1 w 25"/>
                <a:gd name="T5" fmla="*/ 15 h 29"/>
                <a:gd name="T6" fmla="*/ 0 w 25"/>
                <a:gd name="T7" fmla="*/ 0 h 29"/>
                <a:gd name="T8" fmla="*/ 25 w 25"/>
                <a:gd name="T9" fmla="*/ 15 h 29"/>
              </a:gdLst>
              <a:ahLst/>
              <a:cxnLst>
                <a:cxn ang="0">
                  <a:pos x="T0" y="T1"/>
                </a:cxn>
                <a:cxn ang="0">
                  <a:pos x="T2" y="T3"/>
                </a:cxn>
                <a:cxn ang="0">
                  <a:pos x="T4" y="T5"/>
                </a:cxn>
                <a:cxn ang="0">
                  <a:pos x="T6" y="T7"/>
                </a:cxn>
                <a:cxn ang="0">
                  <a:pos x="T8" y="T9"/>
                </a:cxn>
              </a:cxnLst>
              <a:rect l="0" t="0" r="r" b="b"/>
              <a:pathLst>
                <a:path w="25" h="29">
                  <a:moveTo>
                    <a:pt x="25" y="15"/>
                  </a:moveTo>
                  <a:lnTo>
                    <a:pt x="25" y="29"/>
                  </a:lnTo>
                  <a:lnTo>
                    <a:pt x="1" y="15"/>
                  </a:lnTo>
                  <a:lnTo>
                    <a:pt x="0" y="0"/>
                  </a:lnTo>
                  <a:lnTo>
                    <a:pt x="25" y="15"/>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6" name="Freeform 696"/>
            <p:cNvSpPr/>
            <p:nvPr/>
          </p:nvSpPr>
          <p:spPr bwMode="auto">
            <a:xfrm>
              <a:off x="4951414" y="2774951"/>
              <a:ext cx="76200" cy="44450"/>
            </a:xfrm>
            <a:custGeom>
              <a:avLst/>
              <a:gdLst>
                <a:gd name="T0" fmla="*/ 48 w 48"/>
                <a:gd name="T1" fmla="*/ 13 h 28"/>
                <a:gd name="T2" fmla="*/ 24 w 48"/>
                <a:gd name="T3" fmla="*/ 28 h 28"/>
                <a:gd name="T4" fmla="*/ 0 w 48"/>
                <a:gd name="T5" fmla="*/ 13 h 28"/>
                <a:gd name="T6" fmla="*/ 24 w 48"/>
                <a:gd name="T7" fmla="*/ 0 h 28"/>
                <a:gd name="T8" fmla="*/ 48 w 48"/>
                <a:gd name="T9" fmla="*/ 13 h 28"/>
              </a:gdLst>
              <a:ahLst/>
              <a:cxnLst>
                <a:cxn ang="0">
                  <a:pos x="T0" y="T1"/>
                </a:cxn>
                <a:cxn ang="0">
                  <a:pos x="T2" y="T3"/>
                </a:cxn>
                <a:cxn ang="0">
                  <a:pos x="T4" y="T5"/>
                </a:cxn>
                <a:cxn ang="0">
                  <a:pos x="T6" y="T7"/>
                </a:cxn>
                <a:cxn ang="0">
                  <a:pos x="T8" y="T9"/>
                </a:cxn>
              </a:cxnLst>
              <a:rect l="0" t="0" r="r" b="b"/>
              <a:pathLst>
                <a:path w="48" h="28">
                  <a:moveTo>
                    <a:pt x="48" y="13"/>
                  </a:moveTo>
                  <a:lnTo>
                    <a:pt x="24" y="28"/>
                  </a:lnTo>
                  <a:lnTo>
                    <a:pt x="0" y="13"/>
                  </a:lnTo>
                  <a:lnTo>
                    <a:pt x="24" y="0"/>
                  </a:lnTo>
                  <a:lnTo>
                    <a:pt x="48" y="1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Freeform 697"/>
            <p:cNvSpPr/>
            <p:nvPr/>
          </p:nvSpPr>
          <p:spPr bwMode="auto">
            <a:xfrm>
              <a:off x="5086351" y="3695701"/>
              <a:ext cx="120650" cy="239713"/>
            </a:xfrm>
            <a:custGeom>
              <a:avLst/>
              <a:gdLst>
                <a:gd name="T0" fmla="*/ 76 w 76"/>
                <a:gd name="T1" fmla="*/ 0 h 151"/>
                <a:gd name="T2" fmla="*/ 76 w 76"/>
                <a:gd name="T3" fmla="*/ 106 h 151"/>
                <a:gd name="T4" fmla="*/ 0 w 76"/>
                <a:gd name="T5" fmla="*/ 151 h 151"/>
                <a:gd name="T6" fmla="*/ 0 w 76"/>
                <a:gd name="T7" fmla="*/ 44 h 151"/>
                <a:gd name="T8" fmla="*/ 76 w 76"/>
                <a:gd name="T9" fmla="*/ 0 h 151"/>
              </a:gdLst>
              <a:ahLst/>
              <a:cxnLst>
                <a:cxn ang="0">
                  <a:pos x="T0" y="T1"/>
                </a:cxn>
                <a:cxn ang="0">
                  <a:pos x="T2" y="T3"/>
                </a:cxn>
                <a:cxn ang="0">
                  <a:pos x="T4" y="T5"/>
                </a:cxn>
                <a:cxn ang="0">
                  <a:pos x="T6" y="T7"/>
                </a:cxn>
                <a:cxn ang="0">
                  <a:pos x="T8" y="T9"/>
                </a:cxn>
              </a:cxnLst>
              <a:rect l="0" t="0" r="r" b="b"/>
              <a:pathLst>
                <a:path w="76" h="151">
                  <a:moveTo>
                    <a:pt x="76" y="0"/>
                  </a:moveTo>
                  <a:lnTo>
                    <a:pt x="76" y="106"/>
                  </a:lnTo>
                  <a:lnTo>
                    <a:pt x="0" y="151"/>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8" name="Freeform 698"/>
            <p:cNvSpPr/>
            <p:nvPr/>
          </p:nvSpPr>
          <p:spPr bwMode="auto">
            <a:xfrm>
              <a:off x="5041901" y="3740151"/>
              <a:ext cx="44450" cy="195263"/>
            </a:xfrm>
            <a:custGeom>
              <a:avLst/>
              <a:gdLst>
                <a:gd name="T0" fmla="*/ 28 w 28"/>
                <a:gd name="T1" fmla="*/ 16 h 123"/>
                <a:gd name="T2" fmla="*/ 28 w 28"/>
                <a:gd name="T3" fmla="*/ 123 h 123"/>
                <a:gd name="T4" fmla="*/ 0 w 28"/>
                <a:gd name="T5" fmla="*/ 105 h 123"/>
                <a:gd name="T6" fmla="*/ 0 w 28"/>
                <a:gd name="T7" fmla="*/ 0 h 123"/>
                <a:gd name="T8" fmla="*/ 28 w 28"/>
                <a:gd name="T9" fmla="*/ 16 h 123"/>
              </a:gdLst>
              <a:ahLst/>
              <a:cxnLst>
                <a:cxn ang="0">
                  <a:pos x="T0" y="T1"/>
                </a:cxn>
                <a:cxn ang="0">
                  <a:pos x="T2" y="T3"/>
                </a:cxn>
                <a:cxn ang="0">
                  <a:pos x="T4" y="T5"/>
                </a:cxn>
                <a:cxn ang="0">
                  <a:pos x="T6" y="T7"/>
                </a:cxn>
                <a:cxn ang="0">
                  <a:pos x="T8" y="T9"/>
                </a:cxn>
              </a:cxnLst>
              <a:rect l="0" t="0" r="r" b="b"/>
              <a:pathLst>
                <a:path w="28" h="123">
                  <a:moveTo>
                    <a:pt x="28" y="16"/>
                  </a:moveTo>
                  <a:lnTo>
                    <a:pt x="28" y="123"/>
                  </a:lnTo>
                  <a:lnTo>
                    <a:pt x="0" y="105"/>
                  </a:lnTo>
                  <a:lnTo>
                    <a:pt x="0" y="0"/>
                  </a:lnTo>
                  <a:lnTo>
                    <a:pt x="28" y="1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9" name="Freeform 699"/>
            <p:cNvSpPr/>
            <p:nvPr/>
          </p:nvSpPr>
          <p:spPr bwMode="auto">
            <a:xfrm>
              <a:off x="5041901" y="3670301"/>
              <a:ext cx="165100" cy="95250"/>
            </a:xfrm>
            <a:custGeom>
              <a:avLst/>
              <a:gdLst>
                <a:gd name="T0" fmla="*/ 104 w 104"/>
                <a:gd name="T1" fmla="*/ 16 h 60"/>
                <a:gd name="T2" fmla="*/ 28 w 104"/>
                <a:gd name="T3" fmla="*/ 60 h 60"/>
                <a:gd name="T4" fmla="*/ 0 w 104"/>
                <a:gd name="T5" fmla="*/ 44 h 60"/>
                <a:gd name="T6" fmla="*/ 76 w 104"/>
                <a:gd name="T7" fmla="*/ 0 h 60"/>
                <a:gd name="T8" fmla="*/ 104 w 104"/>
                <a:gd name="T9" fmla="*/ 16 h 60"/>
              </a:gdLst>
              <a:ahLst/>
              <a:cxnLst>
                <a:cxn ang="0">
                  <a:pos x="T0" y="T1"/>
                </a:cxn>
                <a:cxn ang="0">
                  <a:pos x="T2" y="T3"/>
                </a:cxn>
                <a:cxn ang="0">
                  <a:pos x="T4" y="T5"/>
                </a:cxn>
                <a:cxn ang="0">
                  <a:pos x="T6" y="T7"/>
                </a:cxn>
                <a:cxn ang="0">
                  <a:pos x="T8" y="T9"/>
                </a:cxn>
              </a:cxnLst>
              <a:rect l="0" t="0" r="r" b="b"/>
              <a:pathLst>
                <a:path w="104" h="60">
                  <a:moveTo>
                    <a:pt x="104" y="16"/>
                  </a:moveTo>
                  <a:lnTo>
                    <a:pt x="28" y="60"/>
                  </a:lnTo>
                  <a:lnTo>
                    <a:pt x="0" y="44"/>
                  </a:lnTo>
                  <a:lnTo>
                    <a:pt x="76" y="0"/>
                  </a:lnTo>
                  <a:lnTo>
                    <a:pt x="104" y="16"/>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Freeform 700"/>
            <p:cNvSpPr/>
            <p:nvPr/>
          </p:nvSpPr>
          <p:spPr bwMode="auto">
            <a:xfrm>
              <a:off x="5116514" y="3598863"/>
              <a:ext cx="7938" cy="120650"/>
            </a:xfrm>
            <a:custGeom>
              <a:avLst/>
              <a:gdLst>
                <a:gd name="T0" fmla="*/ 0 w 5"/>
                <a:gd name="T1" fmla="*/ 0 h 76"/>
                <a:gd name="T2" fmla="*/ 0 w 5"/>
                <a:gd name="T3" fmla="*/ 72 h 76"/>
                <a:gd name="T4" fmla="*/ 5 w 5"/>
                <a:gd name="T5" fmla="*/ 76 h 76"/>
                <a:gd name="T6" fmla="*/ 5 w 5"/>
                <a:gd name="T7" fmla="*/ 4 h 76"/>
                <a:gd name="T8" fmla="*/ 0 w 5"/>
                <a:gd name="T9" fmla="*/ 0 h 76"/>
              </a:gdLst>
              <a:ahLst/>
              <a:cxnLst>
                <a:cxn ang="0">
                  <a:pos x="T0" y="T1"/>
                </a:cxn>
                <a:cxn ang="0">
                  <a:pos x="T2" y="T3"/>
                </a:cxn>
                <a:cxn ang="0">
                  <a:pos x="T4" y="T5"/>
                </a:cxn>
                <a:cxn ang="0">
                  <a:pos x="T6" y="T7"/>
                </a:cxn>
                <a:cxn ang="0">
                  <a:pos x="T8" y="T9"/>
                </a:cxn>
              </a:cxnLst>
              <a:rect l="0" t="0" r="r" b="b"/>
              <a:pathLst>
                <a:path w="5" h="76">
                  <a:moveTo>
                    <a:pt x="0" y="0"/>
                  </a:moveTo>
                  <a:lnTo>
                    <a:pt x="0" y="72"/>
                  </a:lnTo>
                  <a:lnTo>
                    <a:pt x="5" y="76"/>
                  </a:lnTo>
                  <a:lnTo>
                    <a:pt x="5" y="4"/>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1" name="Freeform 701"/>
            <p:cNvSpPr/>
            <p:nvPr/>
          </p:nvSpPr>
          <p:spPr bwMode="auto">
            <a:xfrm>
              <a:off x="5124451" y="3598863"/>
              <a:ext cx="9525" cy="120650"/>
            </a:xfrm>
            <a:custGeom>
              <a:avLst/>
              <a:gdLst>
                <a:gd name="T0" fmla="*/ 0 w 6"/>
                <a:gd name="T1" fmla="*/ 4 h 76"/>
                <a:gd name="T2" fmla="*/ 0 w 6"/>
                <a:gd name="T3" fmla="*/ 76 h 76"/>
                <a:gd name="T4" fmla="*/ 6 w 6"/>
                <a:gd name="T5" fmla="*/ 72 h 76"/>
                <a:gd name="T6" fmla="*/ 6 w 6"/>
                <a:gd name="T7" fmla="*/ 0 h 76"/>
                <a:gd name="T8" fmla="*/ 0 w 6"/>
                <a:gd name="T9" fmla="*/ 4 h 76"/>
              </a:gdLst>
              <a:ahLst/>
              <a:cxnLst>
                <a:cxn ang="0">
                  <a:pos x="T0" y="T1"/>
                </a:cxn>
                <a:cxn ang="0">
                  <a:pos x="T2" y="T3"/>
                </a:cxn>
                <a:cxn ang="0">
                  <a:pos x="T4" y="T5"/>
                </a:cxn>
                <a:cxn ang="0">
                  <a:pos x="T6" y="T7"/>
                </a:cxn>
                <a:cxn ang="0">
                  <a:pos x="T8" y="T9"/>
                </a:cxn>
              </a:cxnLst>
              <a:rect l="0" t="0" r="r" b="b"/>
              <a:pathLst>
                <a:path w="6" h="76">
                  <a:moveTo>
                    <a:pt x="0" y="4"/>
                  </a:moveTo>
                  <a:lnTo>
                    <a:pt x="0" y="76"/>
                  </a:lnTo>
                  <a:lnTo>
                    <a:pt x="6" y="72"/>
                  </a:lnTo>
                  <a:lnTo>
                    <a:pt x="6" y="0"/>
                  </a:lnTo>
                  <a:lnTo>
                    <a:pt x="0" y="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632" name="Freeform 702"/>
            <p:cNvSpPr/>
            <p:nvPr/>
          </p:nvSpPr>
          <p:spPr bwMode="auto">
            <a:xfrm>
              <a:off x="5116514" y="3595688"/>
              <a:ext cx="17463" cy="9525"/>
            </a:xfrm>
            <a:custGeom>
              <a:avLst/>
              <a:gdLst>
                <a:gd name="T0" fmla="*/ 0 w 11"/>
                <a:gd name="T1" fmla="*/ 2 h 6"/>
                <a:gd name="T2" fmla="*/ 5 w 11"/>
                <a:gd name="T3" fmla="*/ 6 h 6"/>
                <a:gd name="T4" fmla="*/ 11 w 11"/>
                <a:gd name="T5" fmla="*/ 2 h 6"/>
                <a:gd name="T6" fmla="*/ 5 w 11"/>
                <a:gd name="T7" fmla="*/ 0 h 6"/>
                <a:gd name="T8" fmla="*/ 0 w 11"/>
                <a:gd name="T9" fmla="*/ 2 h 6"/>
              </a:gdLst>
              <a:ahLst/>
              <a:cxnLst>
                <a:cxn ang="0">
                  <a:pos x="T0" y="T1"/>
                </a:cxn>
                <a:cxn ang="0">
                  <a:pos x="T2" y="T3"/>
                </a:cxn>
                <a:cxn ang="0">
                  <a:pos x="T4" y="T5"/>
                </a:cxn>
                <a:cxn ang="0">
                  <a:pos x="T6" y="T7"/>
                </a:cxn>
                <a:cxn ang="0">
                  <a:pos x="T8" y="T9"/>
                </a:cxn>
              </a:cxnLst>
              <a:rect l="0" t="0" r="r" b="b"/>
              <a:pathLst>
                <a:path w="11" h="6">
                  <a:moveTo>
                    <a:pt x="0" y="2"/>
                  </a:moveTo>
                  <a:lnTo>
                    <a:pt x="5" y="6"/>
                  </a:lnTo>
                  <a:lnTo>
                    <a:pt x="11" y="2"/>
                  </a:lnTo>
                  <a:lnTo>
                    <a:pt x="5" y="0"/>
                  </a:lnTo>
                  <a:lnTo>
                    <a:pt x="0" y="2"/>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633" name="Freeform 706"/>
            <p:cNvSpPr/>
            <p:nvPr/>
          </p:nvSpPr>
          <p:spPr bwMode="auto">
            <a:xfrm>
              <a:off x="6461126" y="3440113"/>
              <a:ext cx="133350" cy="357188"/>
            </a:xfrm>
            <a:custGeom>
              <a:avLst/>
              <a:gdLst>
                <a:gd name="T0" fmla="*/ 84 w 84"/>
                <a:gd name="T1" fmla="*/ 0 h 225"/>
                <a:gd name="T2" fmla="*/ 84 w 84"/>
                <a:gd name="T3" fmla="*/ 177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7"/>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634" name="Freeform 707"/>
            <p:cNvSpPr/>
            <p:nvPr/>
          </p:nvSpPr>
          <p:spPr bwMode="auto">
            <a:xfrm>
              <a:off x="6327776" y="3440113"/>
              <a:ext cx="133350" cy="357188"/>
            </a:xfrm>
            <a:custGeom>
              <a:avLst/>
              <a:gdLst>
                <a:gd name="T0" fmla="*/ 84 w 84"/>
                <a:gd name="T1" fmla="*/ 49 h 225"/>
                <a:gd name="T2" fmla="*/ 84 w 84"/>
                <a:gd name="T3" fmla="*/ 225 h 225"/>
                <a:gd name="T4" fmla="*/ 0 w 84"/>
                <a:gd name="T5" fmla="*/ 177 h 225"/>
                <a:gd name="T6" fmla="*/ 0 w 84"/>
                <a:gd name="T7" fmla="*/ 0 h 225"/>
                <a:gd name="T8" fmla="*/ 84 w 84"/>
                <a:gd name="T9" fmla="*/ 49 h 225"/>
              </a:gdLst>
              <a:ahLst/>
              <a:cxnLst>
                <a:cxn ang="0">
                  <a:pos x="T0" y="T1"/>
                </a:cxn>
                <a:cxn ang="0">
                  <a:pos x="T2" y="T3"/>
                </a:cxn>
                <a:cxn ang="0">
                  <a:pos x="T4" y="T5"/>
                </a:cxn>
                <a:cxn ang="0">
                  <a:pos x="T6" y="T7"/>
                </a:cxn>
                <a:cxn ang="0">
                  <a:pos x="T8" y="T9"/>
                </a:cxn>
              </a:cxnLst>
              <a:rect l="0" t="0" r="r" b="b"/>
              <a:pathLst>
                <a:path w="84" h="225">
                  <a:moveTo>
                    <a:pt x="84" y="49"/>
                  </a:moveTo>
                  <a:lnTo>
                    <a:pt x="84" y="225"/>
                  </a:lnTo>
                  <a:lnTo>
                    <a:pt x="0" y="177"/>
                  </a:lnTo>
                  <a:lnTo>
                    <a:pt x="0" y="0"/>
                  </a:lnTo>
                  <a:lnTo>
                    <a:pt x="84"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635" name="Freeform 708"/>
            <p:cNvSpPr/>
            <p:nvPr/>
          </p:nvSpPr>
          <p:spPr bwMode="auto">
            <a:xfrm>
              <a:off x="6327776" y="3363913"/>
              <a:ext cx="266700" cy="153988"/>
            </a:xfrm>
            <a:custGeom>
              <a:avLst/>
              <a:gdLst>
                <a:gd name="T0" fmla="*/ 168 w 168"/>
                <a:gd name="T1" fmla="*/ 48 h 97"/>
                <a:gd name="T2" fmla="*/ 84 w 168"/>
                <a:gd name="T3" fmla="*/ 97 h 97"/>
                <a:gd name="T4" fmla="*/ 0 w 168"/>
                <a:gd name="T5" fmla="*/ 48 h 97"/>
                <a:gd name="T6" fmla="*/ 84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4" y="97"/>
                  </a:lnTo>
                  <a:lnTo>
                    <a:pt x="0" y="48"/>
                  </a:lnTo>
                  <a:lnTo>
                    <a:pt x="84"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Freeform 709"/>
            <p:cNvSpPr/>
            <p:nvPr/>
          </p:nvSpPr>
          <p:spPr bwMode="auto">
            <a:xfrm>
              <a:off x="6461126" y="3443288"/>
              <a:ext cx="169863" cy="127000"/>
            </a:xfrm>
            <a:custGeom>
              <a:avLst/>
              <a:gdLst>
                <a:gd name="T0" fmla="*/ 107 w 107"/>
                <a:gd name="T1" fmla="*/ 0 h 80"/>
                <a:gd name="T2" fmla="*/ 107 w 107"/>
                <a:gd name="T3" fmla="*/ 18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8"/>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7" name="Freeform 710"/>
            <p:cNvSpPr/>
            <p:nvPr/>
          </p:nvSpPr>
          <p:spPr bwMode="auto">
            <a:xfrm>
              <a:off x="6291264" y="3443288"/>
              <a:ext cx="169863" cy="127000"/>
            </a:xfrm>
            <a:custGeom>
              <a:avLst/>
              <a:gdLst>
                <a:gd name="T0" fmla="*/ 107 w 107"/>
                <a:gd name="T1" fmla="*/ 62 h 80"/>
                <a:gd name="T2" fmla="*/ 107 w 107"/>
                <a:gd name="T3" fmla="*/ 80 h 80"/>
                <a:gd name="T4" fmla="*/ 0 w 107"/>
                <a:gd name="T5" fmla="*/ 18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8"/>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Freeform 711"/>
            <p:cNvSpPr/>
            <p:nvPr/>
          </p:nvSpPr>
          <p:spPr bwMode="auto">
            <a:xfrm>
              <a:off x="6291264" y="3343276"/>
              <a:ext cx="339725" cy="198438"/>
            </a:xfrm>
            <a:custGeom>
              <a:avLst/>
              <a:gdLst>
                <a:gd name="T0" fmla="*/ 214 w 214"/>
                <a:gd name="T1" fmla="*/ 63 h 125"/>
                <a:gd name="T2" fmla="*/ 107 w 214"/>
                <a:gd name="T3" fmla="*/ 125 h 125"/>
                <a:gd name="T4" fmla="*/ 0 w 214"/>
                <a:gd name="T5" fmla="*/ 63 h 125"/>
                <a:gd name="T6" fmla="*/ 106 w 214"/>
                <a:gd name="T7" fmla="*/ 0 h 125"/>
                <a:gd name="T8" fmla="*/ 214 w 214"/>
                <a:gd name="T9" fmla="*/ 63 h 125"/>
              </a:gdLst>
              <a:ahLst/>
              <a:cxnLst>
                <a:cxn ang="0">
                  <a:pos x="T0" y="T1"/>
                </a:cxn>
                <a:cxn ang="0">
                  <a:pos x="T2" y="T3"/>
                </a:cxn>
                <a:cxn ang="0">
                  <a:pos x="T4" y="T5"/>
                </a:cxn>
                <a:cxn ang="0">
                  <a:pos x="T6" y="T7"/>
                </a:cxn>
                <a:cxn ang="0">
                  <a:pos x="T8" y="T9"/>
                </a:cxn>
              </a:cxnLst>
              <a:rect l="0" t="0" r="r" b="b"/>
              <a:pathLst>
                <a:path w="214" h="125">
                  <a:moveTo>
                    <a:pt x="214" y="63"/>
                  </a:moveTo>
                  <a:lnTo>
                    <a:pt x="107" y="125"/>
                  </a:lnTo>
                  <a:lnTo>
                    <a:pt x="0" y="63"/>
                  </a:lnTo>
                  <a:lnTo>
                    <a:pt x="106" y="0"/>
                  </a:lnTo>
                  <a:lnTo>
                    <a:pt x="214"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9" name="Freeform 712"/>
            <p:cNvSpPr/>
            <p:nvPr/>
          </p:nvSpPr>
          <p:spPr bwMode="auto">
            <a:xfrm>
              <a:off x="6461126" y="3535363"/>
              <a:ext cx="169863" cy="127000"/>
            </a:xfrm>
            <a:custGeom>
              <a:avLst/>
              <a:gdLst>
                <a:gd name="T0" fmla="*/ 107 w 107"/>
                <a:gd name="T1" fmla="*/ 0 h 80"/>
                <a:gd name="T2" fmla="*/ 107 w 107"/>
                <a:gd name="T3" fmla="*/ 19 h 80"/>
                <a:gd name="T4" fmla="*/ 0 w 107"/>
                <a:gd name="T5" fmla="*/ 80 h 80"/>
                <a:gd name="T6" fmla="*/ 0 w 107"/>
                <a:gd name="T7" fmla="*/ 62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107" y="0"/>
                  </a:moveTo>
                  <a:lnTo>
                    <a:pt x="107" y="19"/>
                  </a:lnTo>
                  <a:lnTo>
                    <a:pt x="0" y="80"/>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Freeform 713"/>
            <p:cNvSpPr/>
            <p:nvPr/>
          </p:nvSpPr>
          <p:spPr bwMode="auto">
            <a:xfrm>
              <a:off x="6291264" y="3535363"/>
              <a:ext cx="169863" cy="127000"/>
            </a:xfrm>
            <a:custGeom>
              <a:avLst/>
              <a:gdLst>
                <a:gd name="T0" fmla="*/ 107 w 107"/>
                <a:gd name="T1" fmla="*/ 62 h 80"/>
                <a:gd name="T2" fmla="*/ 107 w 107"/>
                <a:gd name="T3" fmla="*/ 80 h 80"/>
                <a:gd name="T4" fmla="*/ 0 w 107"/>
                <a:gd name="T5" fmla="*/ 19 h 80"/>
                <a:gd name="T6" fmla="*/ 0 w 107"/>
                <a:gd name="T7" fmla="*/ 0 h 80"/>
                <a:gd name="T8" fmla="*/ 107 w 107"/>
                <a:gd name="T9" fmla="*/ 62 h 80"/>
              </a:gdLst>
              <a:ahLst/>
              <a:cxnLst>
                <a:cxn ang="0">
                  <a:pos x="T0" y="T1"/>
                </a:cxn>
                <a:cxn ang="0">
                  <a:pos x="T2" y="T3"/>
                </a:cxn>
                <a:cxn ang="0">
                  <a:pos x="T4" y="T5"/>
                </a:cxn>
                <a:cxn ang="0">
                  <a:pos x="T6" y="T7"/>
                </a:cxn>
                <a:cxn ang="0">
                  <a:pos x="T8" y="T9"/>
                </a:cxn>
              </a:cxnLst>
              <a:rect l="0" t="0" r="r" b="b"/>
              <a:pathLst>
                <a:path w="107" h="80">
                  <a:moveTo>
                    <a:pt x="107" y="62"/>
                  </a:moveTo>
                  <a:lnTo>
                    <a:pt x="107" y="80"/>
                  </a:lnTo>
                  <a:lnTo>
                    <a:pt x="0" y="19"/>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Freeform 714"/>
            <p:cNvSpPr/>
            <p:nvPr/>
          </p:nvSpPr>
          <p:spPr bwMode="auto">
            <a:xfrm>
              <a:off x="6291264" y="3514726"/>
              <a:ext cx="169863" cy="119063"/>
            </a:xfrm>
            <a:custGeom>
              <a:avLst/>
              <a:gdLst>
                <a:gd name="T0" fmla="*/ 23 w 107"/>
                <a:gd name="T1" fmla="*/ 12 h 75"/>
                <a:gd name="T2" fmla="*/ 23 w 107"/>
                <a:gd name="T3" fmla="*/ 0 h 75"/>
                <a:gd name="T4" fmla="*/ 11 w 107"/>
                <a:gd name="T5" fmla="*/ 5 h 75"/>
                <a:gd name="T6" fmla="*/ 0 w 107"/>
                <a:gd name="T7" fmla="*/ 13 h 75"/>
                <a:gd name="T8" fmla="*/ 107 w 107"/>
                <a:gd name="T9" fmla="*/ 75 h 75"/>
                <a:gd name="T10" fmla="*/ 107 w 107"/>
                <a:gd name="T11" fmla="*/ 61 h 75"/>
                <a:gd name="T12" fmla="*/ 23 w 107"/>
                <a:gd name="T13" fmla="*/ 12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3" y="12"/>
                  </a:moveTo>
                  <a:lnTo>
                    <a:pt x="23" y="0"/>
                  </a:lnTo>
                  <a:lnTo>
                    <a:pt x="11" y="5"/>
                  </a:lnTo>
                  <a:lnTo>
                    <a:pt x="0" y="13"/>
                  </a:lnTo>
                  <a:lnTo>
                    <a:pt x="107" y="75"/>
                  </a:lnTo>
                  <a:lnTo>
                    <a:pt x="107" y="61"/>
                  </a:lnTo>
                  <a:lnTo>
                    <a:pt x="23" y="12"/>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Freeform 715"/>
            <p:cNvSpPr/>
            <p:nvPr/>
          </p:nvSpPr>
          <p:spPr bwMode="auto">
            <a:xfrm>
              <a:off x="6461126" y="3514726"/>
              <a:ext cx="169863" cy="119063"/>
            </a:xfrm>
            <a:custGeom>
              <a:avLst/>
              <a:gdLst>
                <a:gd name="T0" fmla="*/ 96 w 107"/>
                <a:gd name="T1" fmla="*/ 5 h 75"/>
                <a:gd name="T2" fmla="*/ 96 w 107"/>
                <a:gd name="T3" fmla="*/ 5 h 75"/>
                <a:gd name="T4" fmla="*/ 84 w 107"/>
                <a:gd name="T5" fmla="*/ 0 h 75"/>
                <a:gd name="T6" fmla="*/ 84 w 107"/>
                <a:gd name="T7" fmla="*/ 12 h 75"/>
                <a:gd name="T8" fmla="*/ 0 w 107"/>
                <a:gd name="T9" fmla="*/ 61 h 75"/>
                <a:gd name="T10" fmla="*/ 0 w 107"/>
                <a:gd name="T11" fmla="*/ 75 h 75"/>
                <a:gd name="T12" fmla="*/ 107 w 107"/>
                <a:gd name="T13" fmla="*/ 13 h 75"/>
                <a:gd name="T14" fmla="*/ 96 w 107"/>
                <a:gd name="T15" fmla="*/ 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5"/>
                  </a:moveTo>
                  <a:lnTo>
                    <a:pt x="96" y="5"/>
                  </a:lnTo>
                  <a:lnTo>
                    <a:pt x="84" y="0"/>
                  </a:lnTo>
                  <a:lnTo>
                    <a:pt x="84" y="12"/>
                  </a:lnTo>
                  <a:lnTo>
                    <a:pt x="0" y="61"/>
                  </a:lnTo>
                  <a:lnTo>
                    <a:pt x="0" y="75"/>
                  </a:lnTo>
                  <a:lnTo>
                    <a:pt x="107" y="13"/>
                  </a:lnTo>
                  <a:lnTo>
                    <a:pt x="96" y="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Freeform 716"/>
            <p:cNvSpPr/>
            <p:nvPr/>
          </p:nvSpPr>
          <p:spPr bwMode="auto">
            <a:xfrm>
              <a:off x="6461126" y="3609976"/>
              <a:ext cx="169863" cy="128588"/>
            </a:xfrm>
            <a:custGeom>
              <a:avLst/>
              <a:gdLst>
                <a:gd name="T0" fmla="*/ 107 w 107"/>
                <a:gd name="T1" fmla="*/ 0 h 81"/>
                <a:gd name="T2" fmla="*/ 107 w 107"/>
                <a:gd name="T3" fmla="*/ 20 h 81"/>
                <a:gd name="T4" fmla="*/ 0 w 107"/>
                <a:gd name="T5" fmla="*/ 81 h 81"/>
                <a:gd name="T6" fmla="*/ 0 w 107"/>
                <a:gd name="T7" fmla="*/ 62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20"/>
                  </a:lnTo>
                  <a:lnTo>
                    <a:pt x="0" y="81"/>
                  </a:lnTo>
                  <a:lnTo>
                    <a:pt x="0" y="62"/>
                  </a:lnTo>
                  <a:lnTo>
                    <a:pt x="107"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4" name="Freeform 717"/>
            <p:cNvSpPr/>
            <p:nvPr/>
          </p:nvSpPr>
          <p:spPr bwMode="auto">
            <a:xfrm>
              <a:off x="6291264" y="3609976"/>
              <a:ext cx="169863" cy="128588"/>
            </a:xfrm>
            <a:custGeom>
              <a:avLst/>
              <a:gdLst>
                <a:gd name="T0" fmla="*/ 107 w 107"/>
                <a:gd name="T1" fmla="*/ 62 h 81"/>
                <a:gd name="T2" fmla="*/ 107 w 107"/>
                <a:gd name="T3" fmla="*/ 81 h 81"/>
                <a:gd name="T4" fmla="*/ 0 w 107"/>
                <a:gd name="T5" fmla="*/ 20 h 81"/>
                <a:gd name="T6" fmla="*/ 0 w 107"/>
                <a:gd name="T7" fmla="*/ 0 h 81"/>
                <a:gd name="T8" fmla="*/ 107 w 107"/>
                <a:gd name="T9" fmla="*/ 62 h 81"/>
              </a:gdLst>
              <a:ahLst/>
              <a:cxnLst>
                <a:cxn ang="0">
                  <a:pos x="T0" y="T1"/>
                </a:cxn>
                <a:cxn ang="0">
                  <a:pos x="T2" y="T3"/>
                </a:cxn>
                <a:cxn ang="0">
                  <a:pos x="T4" y="T5"/>
                </a:cxn>
                <a:cxn ang="0">
                  <a:pos x="T6" y="T7"/>
                </a:cxn>
                <a:cxn ang="0">
                  <a:pos x="T8" y="T9"/>
                </a:cxn>
              </a:cxnLst>
              <a:rect l="0" t="0" r="r" b="b"/>
              <a:pathLst>
                <a:path w="107" h="81">
                  <a:moveTo>
                    <a:pt x="107" y="62"/>
                  </a:moveTo>
                  <a:lnTo>
                    <a:pt x="107" y="81"/>
                  </a:lnTo>
                  <a:lnTo>
                    <a:pt x="0" y="20"/>
                  </a:lnTo>
                  <a:lnTo>
                    <a:pt x="0" y="0"/>
                  </a:lnTo>
                  <a:lnTo>
                    <a:pt x="107"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Freeform 718"/>
            <p:cNvSpPr/>
            <p:nvPr/>
          </p:nvSpPr>
          <p:spPr bwMode="auto">
            <a:xfrm>
              <a:off x="6291264" y="3587751"/>
              <a:ext cx="169863" cy="120650"/>
            </a:xfrm>
            <a:custGeom>
              <a:avLst/>
              <a:gdLst>
                <a:gd name="T0" fmla="*/ 23 w 107"/>
                <a:gd name="T1" fmla="*/ 14 h 76"/>
                <a:gd name="T2" fmla="*/ 23 w 107"/>
                <a:gd name="T3" fmla="*/ 0 h 76"/>
                <a:gd name="T4" fmla="*/ 11 w 107"/>
                <a:gd name="T5" fmla="*/ 7 h 76"/>
                <a:gd name="T6" fmla="*/ 0 w 107"/>
                <a:gd name="T7" fmla="*/ 14 h 76"/>
                <a:gd name="T8" fmla="*/ 107 w 107"/>
                <a:gd name="T9" fmla="*/ 76 h 76"/>
                <a:gd name="T10" fmla="*/ 107 w 107"/>
                <a:gd name="T11" fmla="*/ 62 h 76"/>
                <a:gd name="T12" fmla="*/ 23 w 107"/>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7" h="76">
                  <a:moveTo>
                    <a:pt x="23" y="14"/>
                  </a:moveTo>
                  <a:lnTo>
                    <a:pt x="23" y="0"/>
                  </a:lnTo>
                  <a:lnTo>
                    <a:pt x="11" y="7"/>
                  </a:lnTo>
                  <a:lnTo>
                    <a:pt x="0" y="14"/>
                  </a:lnTo>
                  <a:lnTo>
                    <a:pt x="107" y="76"/>
                  </a:lnTo>
                  <a:lnTo>
                    <a:pt x="107" y="62"/>
                  </a:lnTo>
                  <a:lnTo>
                    <a:pt x="23"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Freeform 719"/>
            <p:cNvSpPr/>
            <p:nvPr/>
          </p:nvSpPr>
          <p:spPr bwMode="auto">
            <a:xfrm>
              <a:off x="6461126" y="3587751"/>
              <a:ext cx="169863" cy="120650"/>
            </a:xfrm>
            <a:custGeom>
              <a:avLst/>
              <a:gdLst>
                <a:gd name="T0" fmla="*/ 96 w 107"/>
                <a:gd name="T1" fmla="*/ 7 h 76"/>
                <a:gd name="T2" fmla="*/ 96 w 107"/>
                <a:gd name="T3" fmla="*/ 7 h 76"/>
                <a:gd name="T4" fmla="*/ 84 w 107"/>
                <a:gd name="T5" fmla="*/ 0 h 76"/>
                <a:gd name="T6" fmla="*/ 84 w 107"/>
                <a:gd name="T7" fmla="*/ 14 h 76"/>
                <a:gd name="T8" fmla="*/ 0 w 107"/>
                <a:gd name="T9" fmla="*/ 62 h 76"/>
                <a:gd name="T10" fmla="*/ 0 w 107"/>
                <a:gd name="T11" fmla="*/ 76 h 76"/>
                <a:gd name="T12" fmla="*/ 107 w 107"/>
                <a:gd name="T13" fmla="*/ 14 h 76"/>
                <a:gd name="T14" fmla="*/ 96 w 107"/>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6">
                  <a:moveTo>
                    <a:pt x="96" y="7"/>
                  </a:moveTo>
                  <a:lnTo>
                    <a:pt x="96" y="7"/>
                  </a:lnTo>
                  <a:lnTo>
                    <a:pt x="84" y="0"/>
                  </a:lnTo>
                  <a:lnTo>
                    <a:pt x="84" y="14"/>
                  </a:lnTo>
                  <a:lnTo>
                    <a:pt x="0" y="62"/>
                  </a:lnTo>
                  <a:lnTo>
                    <a:pt x="0" y="76"/>
                  </a:lnTo>
                  <a:lnTo>
                    <a:pt x="107" y="14"/>
                  </a:lnTo>
                  <a:lnTo>
                    <a:pt x="96"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721"/>
            <p:cNvSpPr/>
            <p:nvPr/>
          </p:nvSpPr>
          <p:spPr bwMode="auto">
            <a:xfrm>
              <a:off x="6221414" y="3578226"/>
              <a:ext cx="134938" cy="357188"/>
            </a:xfrm>
            <a:custGeom>
              <a:avLst/>
              <a:gdLst>
                <a:gd name="T0" fmla="*/ 85 w 85"/>
                <a:gd name="T1" fmla="*/ 0 h 225"/>
                <a:gd name="T2" fmla="*/ 85 w 85"/>
                <a:gd name="T3" fmla="*/ 177 h 225"/>
                <a:gd name="T4" fmla="*/ 0 w 85"/>
                <a:gd name="T5" fmla="*/ 225 h 225"/>
                <a:gd name="T6" fmla="*/ 0 w 85"/>
                <a:gd name="T7" fmla="*/ 49 h 225"/>
                <a:gd name="T8" fmla="*/ 85 w 85"/>
                <a:gd name="T9" fmla="*/ 0 h 225"/>
              </a:gdLst>
              <a:ahLst/>
              <a:cxnLst>
                <a:cxn ang="0">
                  <a:pos x="T0" y="T1"/>
                </a:cxn>
                <a:cxn ang="0">
                  <a:pos x="T2" y="T3"/>
                </a:cxn>
                <a:cxn ang="0">
                  <a:pos x="T4" y="T5"/>
                </a:cxn>
                <a:cxn ang="0">
                  <a:pos x="T6" y="T7"/>
                </a:cxn>
                <a:cxn ang="0">
                  <a:pos x="T8" y="T9"/>
                </a:cxn>
              </a:cxnLst>
              <a:rect l="0" t="0" r="r" b="b"/>
              <a:pathLst>
                <a:path w="85" h="225">
                  <a:moveTo>
                    <a:pt x="85" y="0"/>
                  </a:moveTo>
                  <a:lnTo>
                    <a:pt x="85" y="177"/>
                  </a:lnTo>
                  <a:lnTo>
                    <a:pt x="0" y="225"/>
                  </a:lnTo>
                  <a:lnTo>
                    <a:pt x="0" y="49"/>
                  </a:lnTo>
                  <a:lnTo>
                    <a:pt x="85"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648" name="Freeform 722"/>
            <p:cNvSpPr/>
            <p:nvPr/>
          </p:nvSpPr>
          <p:spPr bwMode="auto">
            <a:xfrm>
              <a:off x="6089651" y="3578226"/>
              <a:ext cx="131763" cy="357188"/>
            </a:xfrm>
            <a:custGeom>
              <a:avLst/>
              <a:gdLst>
                <a:gd name="T0" fmla="*/ 83 w 83"/>
                <a:gd name="T1" fmla="*/ 49 h 225"/>
                <a:gd name="T2" fmla="*/ 83 w 83"/>
                <a:gd name="T3" fmla="*/ 225 h 225"/>
                <a:gd name="T4" fmla="*/ 0 w 83"/>
                <a:gd name="T5" fmla="*/ 177 h 225"/>
                <a:gd name="T6" fmla="*/ 0 w 83"/>
                <a:gd name="T7" fmla="*/ 0 h 225"/>
                <a:gd name="T8" fmla="*/ 83 w 83"/>
                <a:gd name="T9" fmla="*/ 49 h 225"/>
              </a:gdLst>
              <a:ahLst/>
              <a:cxnLst>
                <a:cxn ang="0">
                  <a:pos x="T0" y="T1"/>
                </a:cxn>
                <a:cxn ang="0">
                  <a:pos x="T2" y="T3"/>
                </a:cxn>
                <a:cxn ang="0">
                  <a:pos x="T4" y="T5"/>
                </a:cxn>
                <a:cxn ang="0">
                  <a:pos x="T6" y="T7"/>
                </a:cxn>
                <a:cxn ang="0">
                  <a:pos x="T8" y="T9"/>
                </a:cxn>
              </a:cxnLst>
              <a:rect l="0" t="0" r="r" b="b"/>
              <a:pathLst>
                <a:path w="83" h="225">
                  <a:moveTo>
                    <a:pt x="83" y="49"/>
                  </a:moveTo>
                  <a:lnTo>
                    <a:pt x="83" y="225"/>
                  </a:lnTo>
                  <a:lnTo>
                    <a:pt x="0" y="177"/>
                  </a:lnTo>
                  <a:lnTo>
                    <a:pt x="0" y="0"/>
                  </a:lnTo>
                  <a:lnTo>
                    <a:pt x="83"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649" name="Freeform 723"/>
            <p:cNvSpPr/>
            <p:nvPr/>
          </p:nvSpPr>
          <p:spPr bwMode="auto">
            <a:xfrm>
              <a:off x="6089651" y="3502026"/>
              <a:ext cx="266700" cy="153988"/>
            </a:xfrm>
            <a:custGeom>
              <a:avLst/>
              <a:gdLst>
                <a:gd name="T0" fmla="*/ 168 w 168"/>
                <a:gd name="T1" fmla="*/ 48 h 97"/>
                <a:gd name="T2" fmla="*/ 83 w 168"/>
                <a:gd name="T3" fmla="*/ 97 h 97"/>
                <a:gd name="T4" fmla="*/ 0 w 168"/>
                <a:gd name="T5" fmla="*/ 48 h 97"/>
                <a:gd name="T6" fmla="*/ 83 w 168"/>
                <a:gd name="T7" fmla="*/ 0 h 97"/>
                <a:gd name="T8" fmla="*/ 168 w 168"/>
                <a:gd name="T9" fmla="*/ 48 h 97"/>
              </a:gdLst>
              <a:ahLst/>
              <a:cxnLst>
                <a:cxn ang="0">
                  <a:pos x="T0" y="T1"/>
                </a:cxn>
                <a:cxn ang="0">
                  <a:pos x="T2" y="T3"/>
                </a:cxn>
                <a:cxn ang="0">
                  <a:pos x="T4" y="T5"/>
                </a:cxn>
                <a:cxn ang="0">
                  <a:pos x="T6" y="T7"/>
                </a:cxn>
                <a:cxn ang="0">
                  <a:pos x="T8" y="T9"/>
                </a:cxn>
              </a:cxnLst>
              <a:rect l="0" t="0" r="r" b="b"/>
              <a:pathLst>
                <a:path w="168" h="97">
                  <a:moveTo>
                    <a:pt x="168" y="48"/>
                  </a:moveTo>
                  <a:lnTo>
                    <a:pt x="83" y="97"/>
                  </a:lnTo>
                  <a:lnTo>
                    <a:pt x="0" y="48"/>
                  </a:lnTo>
                  <a:lnTo>
                    <a:pt x="83" y="0"/>
                  </a:lnTo>
                  <a:lnTo>
                    <a:pt x="168" y="4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724"/>
            <p:cNvSpPr/>
            <p:nvPr/>
          </p:nvSpPr>
          <p:spPr bwMode="auto">
            <a:xfrm>
              <a:off x="6221414" y="3581401"/>
              <a:ext cx="171450" cy="127000"/>
            </a:xfrm>
            <a:custGeom>
              <a:avLst/>
              <a:gdLst>
                <a:gd name="T0" fmla="*/ 108 w 108"/>
                <a:gd name="T1" fmla="*/ 0 h 80"/>
                <a:gd name="T2" fmla="*/ 108 w 108"/>
                <a:gd name="T3" fmla="*/ 18 h 80"/>
                <a:gd name="T4" fmla="*/ 0 w 108"/>
                <a:gd name="T5" fmla="*/ 80 h 80"/>
                <a:gd name="T6" fmla="*/ 2 w 108"/>
                <a:gd name="T7" fmla="*/ 62 h 80"/>
                <a:gd name="T8" fmla="*/ 108 w 108"/>
                <a:gd name="T9" fmla="*/ 0 h 80"/>
              </a:gdLst>
              <a:ahLst/>
              <a:cxnLst>
                <a:cxn ang="0">
                  <a:pos x="T0" y="T1"/>
                </a:cxn>
                <a:cxn ang="0">
                  <a:pos x="T2" y="T3"/>
                </a:cxn>
                <a:cxn ang="0">
                  <a:pos x="T4" y="T5"/>
                </a:cxn>
                <a:cxn ang="0">
                  <a:pos x="T6" y="T7"/>
                </a:cxn>
                <a:cxn ang="0">
                  <a:pos x="T8" y="T9"/>
                </a:cxn>
              </a:cxnLst>
              <a:rect l="0" t="0" r="r" b="b"/>
              <a:pathLst>
                <a:path w="108" h="80">
                  <a:moveTo>
                    <a:pt x="108" y="0"/>
                  </a:moveTo>
                  <a:lnTo>
                    <a:pt x="108" y="18"/>
                  </a:lnTo>
                  <a:lnTo>
                    <a:pt x="0" y="80"/>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725"/>
            <p:cNvSpPr/>
            <p:nvPr/>
          </p:nvSpPr>
          <p:spPr bwMode="auto">
            <a:xfrm>
              <a:off x="6051551" y="3581401"/>
              <a:ext cx="173038" cy="127000"/>
            </a:xfrm>
            <a:custGeom>
              <a:avLst/>
              <a:gdLst>
                <a:gd name="T0" fmla="*/ 109 w 109"/>
                <a:gd name="T1" fmla="*/ 62 h 80"/>
                <a:gd name="T2" fmla="*/ 107 w 109"/>
                <a:gd name="T3" fmla="*/ 80 h 80"/>
                <a:gd name="T4" fmla="*/ 0 w 109"/>
                <a:gd name="T5" fmla="*/ 18 h 80"/>
                <a:gd name="T6" fmla="*/ 0 w 109"/>
                <a:gd name="T7" fmla="*/ 0 h 80"/>
                <a:gd name="T8" fmla="*/ 109 w 109"/>
                <a:gd name="T9" fmla="*/ 62 h 80"/>
              </a:gdLst>
              <a:ahLst/>
              <a:cxnLst>
                <a:cxn ang="0">
                  <a:pos x="T0" y="T1"/>
                </a:cxn>
                <a:cxn ang="0">
                  <a:pos x="T2" y="T3"/>
                </a:cxn>
                <a:cxn ang="0">
                  <a:pos x="T4" y="T5"/>
                </a:cxn>
                <a:cxn ang="0">
                  <a:pos x="T6" y="T7"/>
                </a:cxn>
                <a:cxn ang="0">
                  <a:pos x="T8" y="T9"/>
                </a:cxn>
              </a:cxnLst>
              <a:rect l="0" t="0" r="r" b="b"/>
              <a:pathLst>
                <a:path w="109" h="80">
                  <a:moveTo>
                    <a:pt x="109" y="62"/>
                  </a:moveTo>
                  <a:lnTo>
                    <a:pt x="107" y="80"/>
                  </a:lnTo>
                  <a:lnTo>
                    <a:pt x="0" y="18"/>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726"/>
            <p:cNvSpPr/>
            <p:nvPr/>
          </p:nvSpPr>
          <p:spPr bwMode="auto">
            <a:xfrm>
              <a:off x="6051551" y="3481388"/>
              <a:ext cx="341313" cy="198438"/>
            </a:xfrm>
            <a:custGeom>
              <a:avLst/>
              <a:gdLst>
                <a:gd name="T0" fmla="*/ 215 w 215"/>
                <a:gd name="T1" fmla="*/ 63 h 125"/>
                <a:gd name="T2" fmla="*/ 109 w 215"/>
                <a:gd name="T3" fmla="*/ 125 h 125"/>
                <a:gd name="T4" fmla="*/ 0 w 215"/>
                <a:gd name="T5" fmla="*/ 63 h 125"/>
                <a:gd name="T6" fmla="*/ 107 w 215"/>
                <a:gd name="T7" fmla="*/ 0 h 125"/>
                <a:gd name="T8" fmla="*/ 215 w 215"/>
                <a:gd name="T9" fmla="*/ 63 h 125"/>
              </a:gdLst>
              <a:ahLst/>
              <a:cxnLst>
                <a:cxn ang="0">
                  <a:pos x="T0" y="T1"/>
                </a:cxn>
                <a:cxn ang="0">
                  <a:pos x="T2" y="T3"/>
                </a:cxn>
                <a:cxn ang="0">
                  <a:pos x="T4" y="T5"/>
                </a:cxn>
                <a:cxn ang="0">
                  <a:pos x="T6" y="T7"/>
                </a:cxn>
                <a:cxn ang="0">
                  <a:pos x="T8" y="T9"/>
                </a:cxn>
              </a:cxnLst>
              <a:rect l="0" t="0" r="r" b="b"/>
              <a:pathLst>
                <a:path w="215" h="125">
                  <a:moveTo>
                    <a:pt x="215" y="63"/>
                  </a:moveTo>
                  <a:lnTo>
                    <a:pt x="109" y="125"/>
                  </a:lnTo>
                  <a:lnTo>
                    <a:pt x="0" y="63"/>
                  </a:lnTo>
                  <a:lnTo>
                    <a:pt x="107" y="0"/>
                  </a:lnTo>
                  <a:lnTo>
                    <a:pt x="215" y="63"/>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727"/>
            <p:cNvSpPr/>
            <p:nvPr/>
          </p:nvSpPr>
          <p:spPr bwMode="auto">
            <a:xfrm>
              <a:off x="6221414" y="3671888"/>
              <a:ext cx="171450" cy="128588"/>
            </a:xfrm>
            <a:custGeom>
              <a:avLst/>
              <a:gdLst>
                <a:gd name="T0" fmla="*/ 108 w 108"/>
                <a:gd name="T1" fmla="*/ 0 h 81"/>
                <a:gd name="T2" fmla="*/ 108 w 108"/>
                <a:gd name="T3" fmla="*/ 19 h 81"/>
                <a:gd name="T4" fmla="*/ 0 w 108"/>
                <a:gd name="T5" fmla="*/ 81 h 81"/>
                <a:gd name="T6" fmla="*/ 2 w 108"/>
                <a:gd name="T7" fmla="*/ 63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3"/>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728"/>
            <p:cNvSpPr/>
            <p:nvPr/>
          </p:nvSpPr>
          <p:spPr bwMode="auto">
            <a:xfrm>
              <a:off x="6051551" y="3671888"/>
              <a:ext cx="173038" cy="128588"/>
            </a:xfrm>
            <a:custGeom>
              <a:avLst/>
              <a:gdLst>
                <a:gd name="T0" fmla="*/ 109 w 109"/>
                <a:gd name="T1" fmla="*/ 63 h 81"/>
                <a:gd name="T2" fmla="*/ 107 w 109"/>
                <a:gd name="T3" fmla="*/ 81 h 81"/>
                <a:gd name="T4" fmla="*/ 0 w 109"/>
                <a:gd name="T5" fmla="*/ 19 h 81"/>
                <a:gd name="T6" fmla="*/ 0 w 109"/>
                <a:gd name="T7" fmla="*/ 0 h 81"/>
                <a:gd name="T8" fmla="*/ 109 w 109"/>
                <a:gd name="T9" fmla="*/ 63 h 81"/>
              </a:gdLst>
              <a:ahLst/>
              <a:cxnLst>
                <a:cxn ang="0">
                  <a:pos x="T0" y="T1"/>
                </a:cxn>
                <a:cxn ang="0">
                  <a:pos x="T2" y="T3"/>
                </a:cxn>
                <a:cxn ang="0">
                  <a:pos x="T4" y="T5"/>
                </a:cxn>
                <a:cxn ang="0">
                  <a:pos x="T6" y="T7"/>
                </a:cxn>
                <a:cxn ang="0">
                  <a:pos x="T8" y="T9"/>
                </a:cxn>
              </a:cxnLst>
              <a:rect l="0" t="0" r="r" b="b"/>
              <a:pathLst>
                <a:path w="109" h="81">
                  <a:moveTo>
                    <a:pt x="109" y="63"/>
                  </a:moveTo>
                  <a:lnTo>
                    <a:pt x="107" y="81"/>
                  </a:lnTo>
                  <a:lnTo>
                    <a:pt x="0" y="19"/>
                  </a:lnTo>
                  <a:lnTo>
                    <a:pt x="0" y="0"/>
                  </a:lnTo>
                  <a:lnTo>
                    <a:pt x="109" y="63"/>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729"/>
            <p:cNvSpPr/>
            <p:nvPr/>
          </p:nvSpPr>
          <p:spPr bwMode="auto">
            <a:xfrm>
              <a:off x="6051551" y="3649663"/>
              <a:ext cx="173038" cy="122238"/>
            </a:xfrm>
            <a:custGeom>
              <a:avLst/>
              <a:gdLst>
                <a:gd name="T0" fmla="*/ 24 w 109"/>
                <a:gd name="T1" fmla="*/ 14 h 77"/>
                <a:gd name="T2" fmla="*/ 24 w 109"/>
                <a:gd name="T3" fmla="*/ 0 h 77"/>
                <a:gd name="T4" fmla="*/ 12 w 109"/>
                <a:gd name="T5" fmla="*/ 7 h 77"/>
                <a:gd name="T6" fmla="*/ 0 w 109"/>
                <a:gd name="T7" fmla="*/ 14 h 77"/>
                <a:gd name="T8" fmla="*/ 109 w 109"/>
                <a:gd name="T9" fmla="*/ 77 h 77"/>
                <a:gd name="T10" fmla="*/ 109 w 109"/>
                <a:gd name="T11" fmla="*/ 63 h 77"/>
                <a:gd name="T12" fmla="*/ 24 w 109"/>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9" h="77">
                  <a:moveTo>
                    <a:pt x="24" y="14"/>
                  </a:moveTo>
                  <a:lnTo>
                    <a:pt x="24" y="0"/>
                  </a:lnTo>
                  <a:lnTo>
                    <a:pt x="12" y="7"/>
                  </a:lnTo>
                  <a:lnTo>
                    <a:pt x="0" y="14"/>
                  </a:lnTo>
                  <a:lnTo>
                    <a:pt x="109" y="77"/>
                  </a:lnTo>
                  <a:lnTo>
                    <a:pt x="109" y="63"/>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730"/>
            <p:cNvSpPr/>
            <p:nvPr/>
          </p:nvSpPr>
          <p:spPr bwMode="auto">
            <a:xfrm>
              <a:off x="6224589" y="3649663"/>
              <a:ext cx="168275" cy="122238"/>
            </a:xfrm>
            <a:custGeom>
              <a:avLst/>
              <a:gdLst>
                <a:gd name="T0" fmla="*/ 94 w 106"/>
                <a:gd name="T1" fmla="*/ 7 h 77"/>
                <a:gd name="T2" fmla="*/ 94 w 106"/>
                <a:gd name="T3" fmla="*/ 7 h 77"/>
                <a:gd name="T4" fmla="*/ 83 w 106"/>
                <a:gd name="T5" fmla="*/ 0 h 77"/>
                <a:gd name="T6" fmla="*/ 83 w 106"/>
                <a:gd name="T7" fmla="*/ 14 h 77"/>
                <a:gd name="T8" fmla="*/ 0 w 106"/>
                <a:gd name="T9" fmla="*/ 63 h 77"/>
                <a:gd name="T10" fmla="*/ 0 w 106"/>
                <a:gd name="T11" fmla="*/ 77 h 77"/>
                <a:gd name="T12" fmla="*/ 106 w 106"/>
                <a:gd name="T13" fmla="*/ 14 h 77"/>
                <a:gd name="T14" fmla="*/ 94 w 106"/>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7">
                  <a:moveTo>
                    <a:pt x="94" y="7"/>
                  </a:moveTo>
                  <a:lnTo>
                    <a:pt x="94" y="7"/>
                  </a:lnTo>
                  <a:lnTo>
                    <a:pt x="83" y="0"/>
                  </a:lnTo>
                  <a:lnTo>
                    <a:pt x="83" y="14"/>
                  </a:lnTo>
                  <a:lnTo>
                    <a:pt x="0" y="63"/>
                  </a:lnTo>
                  <a:lnTo>
                    <a:pt x="0" y="77"/>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731"/>
            <p:cNvSpPr/>
            <p:nvPr/>
          </p:nvSpPr>
          <p:spPr bwMode="auto">
            <a:xfrm>
              <a:off x="6221414" y="3748088"/>
              <a:ext cx="171450" cy="128588"/>
            </a:xfrm>
            <a:custGeom>
              <a:avLst/>
              <a:gdLst>
                <a:gd name="T0" fmla="*/ 108 w 108"/>
                <a:gd name="T1" fmla="*/ 0 h 81"/>
                <a:gd name="T2" fmla="*/ 108 w 108"/>
                <a:gd name="T3" fmla="*/ 19 h 81"/>
                <a:gd name="T4" fmla="*/ 0 w 108"/>
                <a:gd name="T5" fmla="*/ 81 h 81"/>
                <a:gd name="T6" fmla="*/ 2 w 108"/>
                <a:gd name="T7" fmla="*/ 62 h 81"/>
                <a:gd name="T8" fmla="*/ 108 w 108"/>
                <a:gd name="T9" fmla="*/ 0 h 81"/>
              </a:gdLst>
              <a:ahLst/>
              <a:cxnLst>
                <a:cxn ang="0">
                  <a:pos x="T0" y="T1"/>
                </a:cxn>
                <a:cxn ang="0">
                  <a:pos x="T2" y="T3"/>
                </a:cxn>
                <a:cxn ang="0">
                  <a:pos x="T4" y="T5"/>
                </a:cxn>
                <a:cxn ang="0">
                  <a:pos x="T6" y="T7"/>
                </a:cxn>
                <a:cxn ang="0">
                  <a:pos x="T8" y="T9"/>
                </a:cxn>
              </a:cxnLst>
              <a:rect l="0" t="0" r="r" b="b"/>
              <a:pathLst>
                <a:path w="108" h="81">
                  <a:moveTo>
                    <a:pt x="108" y="0"/>
                  </a:moveTo>
                  <a:lnTo>
                    <a:pt x="108" y="19"/>
                  </a:lnTo>
                  <a:lnTo>
                    <a:pt x="0" y="81"/>
                  </a:lnTo>
                  <a:lnTo>
                    <a:pt x="2" y="62"/>
                  </a:lnTo>
                  <a:lnTo>
                    <a:pt x="10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Freeform 732"/>
            <p:cNvSpPr/>
            <p:nvPr/>
          </p:nvSpPr>
          <p:spPr bwMode="auto">
            <a:xfrm>
              <a:off x="6051551" y="3748088"/>
              <a:ext cx="173038" cy="128588"/>
            </a:xfrm>
            <a:custGeom>
              <a:avLst/>
              <a:gdLst>
                <a:gd name="T0" fmla="*/ 109 w 109"/>
                <a:gd name="T1" fmla="*/ 62 h 81"/>
                <a:gd name="T2" fmla="*/ 107 w 109"/>
                <a:gd name="T3" fmla="*/ 81 h 81"/>
                <a:gd name="T4" fmla="*/ 0 w 109"/>
                <a:gd name="T5" fmla="*/ 19 h 81"/>
                <a:gd name="T6" fmla="*/ 0 w 109"/>
                <a:gd name="T7" fmla="*/ 0 h 81"/>
                <a:gd name="T8" fmla="*/ 109 w 109"/>
                <a:gd name="T9" fmla="*/ 62 h 81"/>
              </a:gdLst>
              <a:ahLst/>
              <a:cxnLst>
                <a:cxn ang="0">
                  <a:pos x="T0" y="T1"/>
                </a:cxn>
                <a:cxn ang="0">
                  <a:pos x="T2" y="T3"/>
                </a:cxn>
                <a:cxn ang="0">
                  <a:pos x="T4" y="T5"/>
                </a:cxn>
                <a:cxn ang="0">
                  <a:pos x="T6" y="T7"/>
                </a:cxn>
                <a:cxn ang="0">
                  <a:pos x="T8" y="T9"/>
                </a:cxn>
              </a:cxnLst>
              <a:rect l="0" t="0" r="r" b="b"/>
              <a:pathLst>
                <a:path w="109" h="81">
                  <a:moveTo>
                    <a:pt x="109" y="62"/>
                  </a:moveTo>
                  <a:lnTo>
                    <a:pt x="107" y="81"/>
                  </a:lnTo>
                  <a:lnTo>
                    <a:pt x="0" y="19"/>
                  </a:lnTo>
                  <a:lnTo>
                    <a:pt x="0" y="0"/>
                  </a:lnTo>
                  <a:lnTo>
                    <a:pt x="109" y="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Freeform 733"/>
            <p:cNvSpPr/>
            <p:nvPr/>
          </p:nvSpPr>
          <p:spPr bwMode="auto">
            <a:xfrm>
              <a:off x="6051551" y="3725863"/>
              <a:ext cx="173038" cy="120650"/>
            </a:xfrm>
            <a:custGeom>
              <a:avLst/>
              <a:gdLst>
                <a:gd name="T0" fmla="*/ 24 w 109"/>
                <a:gd name="T1" fmla="*/ 14 h 76"/>
                <a:gd name="T2" fmla="*/ 24 w 109"/>
                <a:gd name="T3" fmla="*/ 0 h 76"/>
                <a:gd name="T4" fmla="*/ 12 w 109"/>
                <a:gd name="T5" fmla="*/ 7 h 76"/>
                <a:gd name="T6" fmla="*/ 0 w 109"/>
                <a:gd name="T7" fmla="*/ 14 h 76"/>
                <a:gd name="T8" fmla="*/ 109 w 109"/>
                <a:gd name="T9" fmla="*/ 76 h 76"/>
                <a:gd name="T10" fmla="*/ 109 w 109"/>
                <a:gd name="T11" fmla="*/ 62 h 76"/>
                <a:gd name="T12" fmla="*/ 24 w 109"/>
                <a:gd name="T13" fmla="*/ 14 h 76"/>
              </a:gdLst>
              <a:ahLst/>
              <a:cxnLst>
                <a:cxn ang="0">
                  <a:pos x="T0" y="T1"/>
                </a:cxn>
                <a:cxn ang="0">
                  <a:pos x="T2" y="T3"/>
                </a:cxn>
                <a:cxn ang="0">
                  <a:pos x="T4" y="T5"/>
                </a:cxn>
                <a:cxn ang="0">
                  <a:pos x="T6" y="T7"/>
                </a:cxn>
                <a:cxn ang="0">
                  <a:pos x="T8" y="T9"/>
                </a:cxn>
                <a:cxn ang="0">
                  <a:pos x="T10" y="T11"/>
                </a:cxn>
                <a:cxn ang="0">
                  <a:pos x="T12" y="T13"/>
                </a:cxn>
              </a:cxnLst>
              <a:rect l="0" t="0" r="r" b="b"/>
              <a:pathLst>
                <a:path w="109" h="76">
                  <a:moveTo>
                    <a:pt x="24" y="14"/>
                  </a:moveTo>
                  <a:lnTo>
                    <a:pt x="24" y="0"/>
                  </a:lnTo>
                  <a:lnTo>
                    <a:pt x="12" y="7"/>
                  </a:lnTo>
                  <a:lnTo>
                    <a:pt x="0" y="14"/>
                  </a:lnTo>
                  <a:lnTo>
                    <a:pt x="109" y="76"/>
                  </a:lnTo>
                  <a:lnTo>
                    <a:pt x="109" y="62"/>
                  </a:lnTo>
                  <a:lnTo>
                    <a:pt x="24" y="14"/>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Freeform 734"/>
            <p:cNvSpPr/>
            <p:nvPr/>
          </p:nvSpPr>
          <p:spPr bwMode="auto">
            <a:xfrm>
              <a:off x="6224589" y="3725863"/>
              <a:ext cx="168275" cy="120650"/>
            </a:xfrm>
            <a:custGeom>
              <a:avLst/>
              <a:gdLst>
                <a:gd name="T0" fmla="*/ 94 w 106"/>
                <a:gd name="T1" fmla="*/ 7 h 76"/>
                <a:gd name="T2" fmla="*/ 94 w 106"/>
                <a:gd name="T3" fmla="*/ 7 h 76"/>
                <a:gd name="T4" fmla="*/ 83 w 106"/>
                <a:gd name="T5" fmla="*/ 0 h 76"/>
                <a:gd name="T6" fmla="*/ 83 w 106"/>
                <a:gd name="T7" fmla="*/ 14 h 76"/>
                <a:gd name="T8" fmla="*/ 0 w 106"/>
                <a:gd name="T9" fmla="*/ 62 h 76"/>
                <a:gd name="T10" fmla="*/ 0 w 106"/>
                <a:gd name="T11" fmla="*/ 76 h 76"/>
                <a:gd name="T12" fmla="*/ 106 w 106"/>
                <a:gd name="T13" fmla="*/ 14 h 76"/>
                <a:gd name="T14" fmla="*/ 94 w 106"/>
                <a:gd name="T15" fmla="*/ 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6">
                  <a:moveTo>
                    <a:pt x="94" y="7"/>
                  </a:moveTo>
                  <a:lnTo>
                    <a:pt x="94" y="7"/>
                  </a:lnTo>
                  <a:lnTo>
                    <a:pt x="83" y="0"/>
                  </a:lnTo>
                  <a:lnTo>
                    <a:pt x="83" y="14"/>
                  </a:lnTo>
                  <a:lnTo>
                    <a:pt x="0" y="62"/>
                  </a:lnTo>
                  <a:lnTo>
                    <a:pt x="0" y="76"/>
                  </a:lnTo>
                  <a:lnTo>
                    <a:pt x="106" y="14"/>
                  </a:lnTo>
                  <a:lnTo>
                    <a:pt x="94" y="7"/>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735"/>
            <p:cNvSpPr/>
            <p:nvPr/>
          </p:nvSpPr>
          <p:spPr bwMode="auto">
            <a:xfrm>
              <a:off x="6529389" y="3943351"/>
              <a:ext cx="69850" cy="201613"/>
            </a:xfrm>
            <a:custGeom>
              <a:avLst/>
              <a:gdLst>
                <a:gd name="T0" fmla="*/ 0 w 44"/>
                <a:gd name="T1" fmla="*/ 0 h 127"/>
                <a:gd name="T2" fmla="*/ 0 w 44"/>
                <a:gd name="T3" fmla="*/ 127 h 127"/>
                <a:gd name="T4" fmla="*/ 44 w 44"/>
                <a:gd name="T5" fmla="*/ 101 h 127"/>
                <a:gd name="T6" fmla="*/ 0 w 44"/>
                <a:gd name="T7" fmla="*/ 0 h 127"/>
              </a:gdLst>
              <a:ahLst/>
              <a:cxnLst>
                <a:cxn ang="0">
                  <a:pos x="T0" y="T1"/>
                </a:cxn>
                <a:cxn ang="0">
                  <a:pos x="T2" y="T3"/>
                </a:cxn>
                <a:cxn ang="0">
                  <a:pos x="T4" y="T5"/>
                </a:cxn>
                <a:cxn ang="0">
                  <a:pos x="T6" y="T7"/>
                </a:cxn>
              </a:cxnLst>
              <a:rect l="0" t="0" r="r" b="b"/>
              <a:pathLst>
                <a:path w="44" h="127">
                  <a:moveTo>
                    <a:pt x="0" y="0"/>
                  </a:moveTo>
                  <a:lnTo>
                    <a:pt x="0" y="127"/>
                  </a:lnTo>
                  <a:lnTo>
                    <a:pt x="44" y="101"/>
                  </a:lnTo>
                  <a:lnTo>
                    <a:pt x="0" y="0"/>
                  </a:lnTo>
                  <a:close/>
                </a:path>
              </a:pathLst>
            </a:custGeom>
            <a:solidFill>
              <a:srgbClr val="A8CE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749"/>
            <p:cNvSpPr/>
            <p:nvPr/>
          </p:nvSpPr>
          <p:spPr bwMode="auto">
            <a:xfrm>
              <a:off x="6480176" y="3940176"/>
              <a:ext cx="152400" cy="627063"/>
            </a:xfrm>
            <a:custGeom>
              <a:avLst/>
              <a:gdLst>
                <a:gd name="T0" fmla="*/ 1 w 96"/>
                <a:gd name="T1" fmla="*/ 0 h 395"/>
                <a:gd name="T2" fmla="*/ 0 w 96"/>
                <a:gd name="T3" fmla="*/ 340 h 395"/>
                <a:gd name="T4" fmla="*/ 95 w 96"/>
                <a:gd name="T5" fmla="*/ 395 h 395"/>
                <a:gd name="T6" fmla="*/ 96 w 96"/>
                <a:gd name="T7" fmla="*/ 55 h 395"/>
                <a:gd name="T8" fmla="*/ 1 w 96"/>
                <a:gd name="T9" fmla="*/ 0 h 395"/>
              </a:gdLst>
              <a:ahLst/>
              <a:cxnLst>
                <a:cxn ang="0">
                  <a:pos x="T0" y="T1"/>
                </a:cxn>
                <a:cxn ang="0">
                  <a:pos x="T2" y="T3"/>
                </a:cxn>
                <a:cxn ang="0">
                  <a:pos x="T4" y="T5"/>
                </a:cxn>
                <a:cxn ang="0">
                  <a:pos x="T6" y="T7"/>
                </a:cxn>
                <a:cxn ang="0">
                  <a:pos x="T8" y="T9"/>
                </a:cxn>
              </a:cxnLst>
              <a:rect l="0" t="0" r="r" b="b"/>
              <a:pathLst>
                <a:path w="96" h="395">
                  <a:moveTo>
                    <a:pt x="1" y="0"/>
                  </a:moveTo>
                  <a:lnTo>
                    <a:pt x="0" y="340"/>
                  </a:lnTo>
                  <a:lnTo>
                    <a:pt x="95" y="395"/>
                  </a:lnTo>
                  <a:lnTo>
                    <a:pt x="96" y="55"/>
                  </a:lnTo>
                  <a:lnTo>
                    <a:pt x="1"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3" name="Freeform 750"/>
            <p:cNvSpPr/>
            <p:nvPr/>
          </p:nvSpPr>
          <p:spPr bwMode="auto">
            <a:xfrm>
              <a:off x="6630989" y="3940176"/>
              <a:ext cx="150813" cy="627063"/>
            </a:xfrm>
            <a:custGeom>
              <a:avLst/>
              <a:gdLst>
                <a:gd name="T0" fmla="*/ 1 w 95"/>
                <a:gd name="T1" fmla="*/ 55 h 395"/>
                <a:gd name="T2" fmla="*/ 0 w 95"/>
                <a:gd name="T3" fmla="*/ 395 h 395"/>
                <a:gd name="T4" fmla="*/ 94 w 95"/>
                <a:gd name="T5" fmla="*/ 340 h 395"/>
                <a:gd name="T6" fmla="*/ 95 w 95"/>
                <a:gd name="T7" fmla="*/ 0 h 395"/>
                <a:gd name="T8" fmla="*/ 1 w 95"/>
                <a:gd name="T9" fmla="*/ 55 h 395"/>
              </a:gdLst>
              <a:ahLst/>
              <a:cxnLst>
                <a:cxn ang="0">
                  <a:pos x="T0" y="T1"/>
                </a:cxn>
                <a:cxn ang="0">
                  <a:pos x="T2" y="T3"/>
                </a:cxn>
                <a:cxn ang="0">
                  <a:pos x="T4" y="T5"/>
                </a:cxn>
                <a:cxn ang="0">
                  <a:pos x="T6" y="T7"/>
                </a:cxn>
                <a:cxn ang="0">
                  <a:pos x="T8" y="T9"/>
                </a:cxn>
              </a:cxnLst>
              <a:rect l="0" t="0" r="r" b="b"/>
              <a:pathLst>
                <a:path w="95" h="395">
                  <a:moveTo>
                    <a:pt x="1" y="55"/>
                  </a:moveTo>
                  <a:lnTo>
                    <a:pt x="0" y="395"/>
                  </a:lnTo>
                  <a:lnTo>
                    <a:pt x="94" y="340"/>
                  </a:lnTo>
                  <a:lnTo>
                    <a:pt x="95" y="0"/>
                  </a:lnTo>
                  <a:lnTo>
                    <a:pt x="1"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4" name="Freeform 751"/>
            <p:cNvSpPr/>
            <p:nvPr/>
          </p:nvSpPr>
          <p:spPr bwMode="auto">
            <a:xfrm>
              <a:off x="6481764" y="3852863"/>
              <a:ext cx="300038" cy="174625"/>
            </a:xfrm>
            <a:custGeom>
              <a:avLst/>
              <a:gdLst>
                <a:gd name="T0" fmla="*/ 0 w 189"/>
                <a:gd name="T1" fmla="*/ 55 h 110"/>
                <a:gd name="T2" fmla="*/ 95 w 189"/>
                <a:gd name="T3" fmla="*/ 110 h 110"/>
                <a:gd name="T4" fmla="*/ 189 w 189"/>
                <a:gd name="T5" fmla="*/ 55 h 110"/>
                <a:gd name="T6" fmla="*/ 95 w 189"/>
                <a:gd name="T7" fmla="*/ 0 h 110"/>
                <a:gd name="T8" fmla="*/ 0 w 189"/>
                <a:gd name="T9" fmla="*/ 55 h 110"/>
              </a:gdLst>
              <a:ahLst/>
              <a:cxnLst>
                <a:cxn ang="0">
                  <a:pos x="T0" y="T1"/>
                </a:cxn>
                <a:cxn ang="0">
                  <a:pos x="T2" y="T3"/>
                </a:cxn>
                <a:cxn ang="0">
                  <a:pos x="T4" y="T5"/>
                </a:cxn>
                <a:cxn ang="0">
                  <a:pos x="T6" y="T7"/>
                </a:cxn>
                <a:cxn ang="0">
                  <a:pos x="T8" y="T9"/>
                </a:cxn>
              </a:cxnLst>
              <a:rect l="0" t="0" r="r" b="b"/>
              <a:pathLst>
                <a:path w="189" h="110">
                  <a:moveTo>
                    <a:pt x="0" y="55"/>
                  </a:moveTo>
                  <a:lnTo>
                    <a:pt x="95" y="110"/>
                  </a:lnTo>
                  <a:lnTo>
                    <a:pt x="189" y="55"/>
                  </a:lnTo>
                  <a:lnTo>
                    <a:pt x="95" y="0"/>
                  </a:lnTo>
                  <a:lnTo>
                    <a:pt x="0" y="5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665" name="Freeform 752"/>
            <p:cNvSpPr/>
            <p:nvPr/>
          </p:nvSpPr>
          <p:spPr bwMode="auto">
            <a:xfrm>
              <a:off x="6561139" y="3910013"/>
              <a:ext cx="71438" cy="79375"/>
            </a:xfrm>
            <a:custGeom>
              <a:avLst/>
              <a:gdLst>
                <a:gd name="T0" fmla="*/ 0 w 45"/>
                <a:gd name="T1" fmla="*/ 0 h 50"/>
                <a:gd name="T2" fmla="*/ 0 w 45"/>
                <a:gd name="T3" fmla="*/ 25 h 50"/>
                <a:gd name="T4" fmla="*/ 45 w 45"/>
                <a:gd name="T5" fmla="*/ 50 h 50"/>
                <a:gd name="T6" fmla="*/ 45 w 45"/>
                <a:gd name="T7" fmla="*/ 26 h 50"/>
                <a:gd name="T8" fmla="*/ 0 w 45"/>
                <a:gd name="T9" fmla="*/ 0 h 50"/>
              </a:gdLst>
              <a:ahLst/>
              <a:cxnLst>
                <a:cxn ang="0">
                  <a:pos x="T0" y="T1"/>
                </a:cxn>
                <a:cxn ang="0">
                  <a:pos x="T2" y="T3"/>
                </a:cxn>
                <a:cxn ang="0">
                  <a:pos x="T4" y="T5"/>
                </a:cxn>
                <a:cxn ang="0">
                  <a:pos x="T6" y="T7"/>
                </a:cxn>
                <a:cxn ang="0">
                  <a:pos x="T8" y="T9"/>
                </a:cxn>
              </a:cxnLst>
              <a:rect l="0" t="0" r="r" b="b"/>
              <a:pathLst>
                <a:path w="45" h="50">
                  <a:moveTo>
                    <a:pt x="0" y="0"/>
                  </a:moveTo>
                  <a:lnTo>
                    <a:pt x="0" y="25"/>
                  </a:lnTo>
                  <a:lnTo>
                    <a:pt x="45" y="50"/>
                  </a:lnTo>
                  <a:lnTo>
                    <a:pt x="45" y="2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6" name="Freeform 753"/>
            <p:cNvSpPr/>
            <p:nvPr/>
          </p:nvSpPr>
          <p:spPr bwMode="auto">
            <a:xfrm>
              <a:off x="6632576" y="3910013"/>
              <a:ext cx="69850" cy="79375"/>
            </a:xfrm>
            <a:custGeom>
              <a:avLst/>
              <a:gdLst>
                <a:gd name="T0" fmla="*/ 0 w 44"/>
                <a:gd name="T1" fmla="*/ 26 h 50"/>
                <a:gd name="T2" fmla="*/ 0 w 44"/>
                <a:gd name="T3" fmla="*/ 50 h 50"/>
                <a:gd name="T4" fmla="*/ 44 w 44"/>
                <a:gd name="T5" fmla="*/ 25 h 50"/>
                <a:gd name="T6" fmla="*/ 44 w 44"/>
                <a:gd name="T7" fmla="*/ 0 h 50"/>
                <a:gd name="T8" fmla="*/ 0 w 44"/>
                <a:gd name="T9" fmla="*/ 26 h 50"/>
              </a:gdLst>
              <a:ahLst/>
              <a:cxnLst>
                <a:cxn ang="0">
                  <a:pos x="T0" y="T1"/>
                </a:cxn>
                <a:cxn ang="0">
                  <a:pos x="T2" y="T3"/>
                </a:cxn>
                <a:cxn ang="0">
                  <a:pos x="T4" y="T5"/>
                </a:cxn>
                <a:cxn ang="0">
                  <a:pos x="T6" y="T7"/>
                </a:cxn>
                <a:cxn ang="0">
                  <a:pos x="T8" y="T9"/>
                </a:cxn>
              </a:cxnLst>
              <a:rect l="0" t="0" r="r" b="b"/>
              <a:pathLst>
                <a:path w="44" h="50">
                  <a:moveTo>
                    <a:pt x="0" y="26"/>
                  </a:moveTo>
                  <a:lnTo>
                    <a:pt x="0" y="50"/>
                  </a:lnTo>
                  <a:lnTo>
                    <a:pt x="44" y="25"/>
                  </a:lnTo>
                  <a:lnTo>
                    <a:pt x="44" y="0"/>
                  </a:lnTo>
                  <a:lnTo>
                    <a:pt x="0" y="2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7" name="Freeform 754"/>
            <p:cNvSpPr/>
            <p:nvPr/>
          </p:nvSpPr>
          <p:spPr bwMode="auto">
            <a:xfrm>
              <a:off x="6561139" y="3868738"/>
              <a:ext cx="141288" cy="82550"/>
            </a:xfrm>
            <a:custGeom>
              <a:avLst/>
              <a:gdLst>
                <a:gd name="T0" fmla="*/ 0 w 89"/>
                <a:gd name="T1" fmla="*/ 26 h 52"/>
                <a:gd name="T2" fmla="*/ 45 w 89"/>
                <a:gd name="T3" fmla="*/ 52 h 52"/>
                <a:gd name="T4" fmla="*/ 89 w 89"/>
                <a:gd name="T5" fmla="*/ 26 h 52"/>
                <a:gd name="T6" fmla="*/ 45 w 89"/>
                <a:gd name="T7" fmla="*/ 0 h 52"/>
                <a:gd name="T8" fmla="*/ 0 w 89"/>
                <a:gd name="T9" fmla="*/ 26 h 52"/>
              </a:gdLst>
              <a:ahLst/>
              <a:cxnLst>
                <a:cxn ang="0">
                  <a:pos x="T0" y="T1"/>
                </a:cxn>
                <a:cxn ang="0">
                  <a:pos x="T2" y="T3"/>
                </a:cxn>
                <a:cxn ang="0">
                  <a:pos x="T4" y="T5"/>
                </a:cxn>
                <a:cxn ang="0">
                  <a:pos x="T6" y="T7"/>
                </a:cxn>
                <a:cxn ang="0">
                  <a:pos x="T8" y="T9"/>
                </a:cxn>
              </a:cxnLst>
              <a:rect l="0" t="0" r="r" b="b"/>
              <a:pathLst>
                <a:path w="89" h="52">
                  <a:moveTo>
                    <a:pt x="0" y="26"/>
                  </a:moveTo>
                  <a:lnTo>
                    <a:pt x="45" y="52"/>
                  </a:lnTo>
                  <a:lnTo>
                    <a:pt x="89" y="26"/>
                  </a:lnTo>
                  <a:lnTo>
                    <a:pt x="45" y="0"/>
                  </a:lnTo>
                  <a:lnTo>
                    <a:pt x="0" y="2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8" name="Freeform 755"/>
            <p:cNvSpPr/>
            <p:nvPr/>
          </p:nvSpPr>
          <p:spPr bwMode="auto">
            <a:xfrm>
              <a:off x="6696076" y="4013201"/>
              <a:ext cx="77788" cy="549275"/>
            </a:xfrm>
            <a:custGeom>
              <a:avLst/>
              <a:gdLst>
                <a:gd name="T0" fmla="*/ 49 w 49"/>
                <a:gd name="T1" fmla="*/ 0 h 346"/>
                <a:gd name="T2" fmla="*/ 48 w 49"/>
                <a:gd name="T3" fmla="*/ 317 h 346"/>
                <a:gd name="T4" fmla="*/ 0 w 49"/>
                <a:gd name="T5" fmla="*/ 346 h 346"/>
                <a:gd name="T6" fmla="*/ 1 w 49"/>
                <a:gd name="T7" fmla="*/ 28 h 346"/>
                <a:gd name="T8" fmla="*/ 49 w 49"/>
                <a:gd name="T9" fmla="*/ 0 h 346"/>
              </a:gdLst>
              <a:ahLst/>
              <a:cxnLst>
                <a:cxn ang="0">
                  <a:pos x="T0" y="T1"/>
                </a:cxn>
                <a:cxn ang="0">
                  <a:pos x="T2" y="T3"/>
                </a:cxn>
                <a:cxn ang="0">
                  <a:pos x="T4" y="T5"/>
                </a:cxn>
                <a:cxn ang="0">
                  <a:pos x="T6" y="T7"/>
                </a:cxn>
                <a:cxn ang="0">
                  <a:pos x="T8" y="T9"/>
                </a:cxn>
              </a:cxnLst>
              <a:rect l="0" t="0" r="r" b="b"/>
              <a:pathLst>
                <a:path w="49" h="346">
                  <a:moveTo>
                    <a:pt x="49" y="0"/>
                  </a:moveTo>
                  <a:lnTo>
                    <a:pt x="48" y="317"/>
                  </a:lnTo>
                  <a:lnTo>
                    <a:pt x="0" y="346"/>
                  </a:lnTo>
                  <a:lnTo>
                    <a:pt x="1" y="28"/>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9" name="Freeform 756"/>
            <p:cNvSpPr/>
            <p:nvPr/>
          </p:nvSpPr>
          <p:spPr bwMode="auto">
            <a:xfrm>
              <a:off x="6665914" y="4041776"/>
              <a:ext cx="31750" cy="520700"/>
            </a:xfrm>
            <a:custGeom>
              <a:avLst/>
              <a:gdLst>
                <a:gd name="T0" fmla="*/ 20 w 20"/>
                <a:gd name="T1" fmla="*/ 10 h 328"/>
                <a:gd name="T2" fmla="*/ 19 w 20"/>
                <a:gd name="T3" fmla="*/ 328 h 328"/>
                <a:gd name="T4" fmla="*/ 0 w 20"/>
                <a:gd name="T5" fmla="*/ 317 h 328"/>
                <a:gd name="T6" fmla="*/ 1 w 20"/>
                <a:gd name="T7" fmla="*/ 0 h 328"/>
                <a:gd name="T8" fmla="*/ 20 w 20"/>
                <a:gd name="T9" fmla="*/ 10 h 328"/>
              </a:gdLst>
              <a:ahLst/>
              <a:cxnLst>
                <a:cxn ang="0">
                  <a:pos x="T0" y="T1"/>
                </a:cxn>
                <a:cxn ang="0">
                  <a:pos x="T2" y="T3"/>
                </a:cxn>
                <a:cxn ang="0">
                  <a:pos x="T4" y="T5"/>
                </a:cxn>
                <a:cxn ang="0">
                  <a:pos x="T6" y="T7"/>
                </a:cxn>
                <a:cxn ang="0">
                  <a:pos x="T8" y="T9"/>
                </a:cxn>
              </a:cxnLst>
              <a:rect l="0" t="0" r="r" b="b"/>
              <a:pathLst>
                <a:path w="20" h="328">
                  <a:moveTo>
                    <a:pt x="20" y="10"/>
                  </a:moveTo>
                  <a:lnTo>
                    <a:pt x="19" y="328"/>
                  </a:lnTo>
                  <a:lnTo>
                    <a:pt x="0" y="317"/>
                  </a:lnTo>
                  <a:lnTo>
                    <a:pt x="1" y="0"/>
                  </a:lnTo>
                  <a:lnTo>
                    <a:pt x="20" y="1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0" name="Freeform 757"/>
            <p:cNvSpPr/>
            <p:nvPr/>
          </p:nvSpPr>
          <p:spPr bwMode="auto">
            <a:xfrm>
              <a:off x="6667501" y="3995738"/>
              <a:ext cx="106363" cy="61913"/>
            </a:xfrm>
            <a:custGeom>
              <a:avLst/>
              <a:gdLst>
                <a:gd name="T0" fmla="*/ 67 w 67"/>
                <a:gd name="T1" fmla="*/ 11 h 39"/>
                <a:gd name="T2" fmla="*/ 19 w 67"/>
                <a:gd name="T3" fmla="*/ 39 h 39"/>
                <a:gd name="T4" fmla="*/ 0 w 67"/>
                <a:gd name="T5" fmla="*/ 29 h 39"/>
                <a:gd name="T6" fmla="*/ 50 w 67"/>
                <a:gd name="T7" fmla="*/ 0 h 39"/>
                <a:gd name="T8" fmla="*/ 67 w 67"/>
                <a:gd name="T9" fmla="*/ 11 h 39"/>
              </a:gdLst>
              <a:ahLst/>
              <a:cxnLst>
                <a:cxn ang="0">
                  <a:pos x="T0" y="T1"/>
                </a:cxn>
                <a:cxn ang="0">
                  <a:pos x="T2" y="T3"/>
                </a:cxn>
                <a:cxn ang="0">
                  <a:pos x="T4" y="T5"/>
                </a:cxn>
                <a:cxn ang="0">
                  <a:pos x="T6" y="T7"/>
                </a:cxn>
                <a:cxn ang="0">
                  <a:pos x="T8" y="T9"/>
                </a:cxn>
              </a:cxnLst>
              <a:rect l="0" t="0" r="r" b="b"/>
              <a:pathLst>
                <a:path w="67" h="39">
                  <a:moveTo>
                    <a:pt x="67" y="11"/>
                  </a:moveTo>
                  <a:lnTo>
                    <a:pt x="19" y="39"/>
                  </a:lnTo>
                  <a:lnTo>
                    <a:pt x="0" y="29"/>
                  </a:lnTo>
                  <a:lnTo>
                    <a:pt x="50" y="0"/>
                  </a:lnTo>
                  <a:lnTo>
                    <a:pt x="67" y="11"/>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671" name="Freeform 758"/>
            <p:cNvSpPr/>
            <p:nvPr/>
          </p:nvSpPr>
          <p:spPr bwMode="auto">
            <a:xfrm>
              <a:off x="6605589" y="3817938"/>
              <a:ext cx="26988" cy="109538"/>
            </a:xfrm>
            <a:custGeom>
              <a:avLst/>
              <a:gdLst>
                <a:gd name="T0" fmla="*/ 0 w 17"/>
                <a:gd name="T1" fmla="*/ 0 h 69"/>
                <a:gd name="T2" fmla="*/ 0 w 17"/>
                <a:gd name="T3" fmla="*/ 59 h 69"/>
                <a:gd name="T4" fmla="*/ 17 w 17"/>
                <a:gd name="T5" fmla="*/ 69 h 69"/>
                <a:gd name="T6" fmla="*/ 17 w 17"/>
                <a:gd name="T7" fmla="*/ 11 h 69"/>
                <a:gd name="T8" fmla="*/ 0 w 17"/>
                <a:gd name="T9" fmla="*/ 0 h 69"/>
              </a:gdLst>
              <a:ahLst/>
              <a:cxnLst>
                <a:cxn ang="0">
                  <a:pos x="T0" y="T1"/>
                </a:cxn>
                <a:cxn ang="0">
                  <a:pos x="T2" y="T3"/>
                </a:cxn>
                <a:cxn ang="0">
                  <a:pos x="T4" y="T5"/>
                </a:cxn>
                <a:cxn ang="0">
                  <a:pos x="T6" y="T7"/>
                </a:cxn>
                <a:cxn ang="0">
                  <a:pos x="T8" y="T9"/>
                </a:cxn>
              </a:cxnLst>
              <a:rect l="0" t="0" r="r" b="b"/>
              <a:pathLst>
                <a:path w="17" h="69">
                  <a:moveTo>
                    <a:pt x="0" y="0"/>
                  </a:moveTo>
                  <a:lnTo>
                    <a:pt x="0" y="59"/>
                  </a:lnTo>
                  <a:lnTo>
                    <a:pt x="17" y="69"/>
                  </a:lnTo>
                  <a:lnTo>
                    <a:pt x="17" y="11"/>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2" name="Freeform 759"/>
            <p:cNvSpPr/>
            <p:nvPr/>
          </p:nvSpPr>
          <p:spPr bwMode="auto">
            <a:xfrm>
              <a:off x="6632576" y="3817938"/>
              <a:ext cx="26988" cy="109538"/>
            </a:xfrm>
            <a:custGeom>
              <a:avLst/>
              <a:gdLst>
                <a:gd name="T0" fmla="*/ 0 w 17"/>
                <a:gd name="T1" fmla="*/ 11 h 69"/>
                <a:gd name="T2" fmla="*/ 0 w 17"/>
                <a:gd name="T3" fmla="*/ 69 h 69"/>
                <a:gd name="T4" fmla="*/ 17 w 17"/>
                <a:gd name="T5" fmla="*/ 59 h 69"/>
                <a:gd name="T6" fmla="*/ 17 w 17"/>
                <a:gd name="T7" fmla="*/ 0 h 69"/>
                <a:gd name="T8" fmla="*/ 0 w 17"/>
                <a:gd name="T9" fmla="*/ 11 h 69"/>
              </a:gdLst>
              <a:ahLst/>
              <a:cxnLst>
                <a:cxn ang="0">
                  <a:pos x="T0" y="T1"/>
                </a:cxn>
                <a:cxn ang="0">
                  <a:pos x="T2" y="T3"/>
                </a:cxn>
                <a:cxn ang="0">
                  <a:pos x="T4" y="T5"/>
                </a:cxn>
                <a:cxn ang="0">
                  <a:pos x="T6" y="T7"/>
                </a:cxn>
                <a:cxn ang="0">
                  <a:pos x="T8" y="T9"/>
                </a:cxn>
              </a:cxnLst>
              <a:rect l="0" t="0" r="r" b="b"/>
              <a:pathLst>
                <a:path w="17" h="69">
                  <a:moveTo>
                    <a:pt x="0" y="11"/>
                  </a:moveTo>
                  <a:lnTo>
                    <a:pt x="0" y="69"/>
                  </a:lnTo>
                  <a:lnTo>
                    <a:pt x="17" y="59"/>
                  </a:lnTo>
                  <a:lnTo>
                    <a:pt x="17" y="0"/>
                  </a:lnTo>
                  <a:lnTo>
                    <a:pt x="0" y="11"/>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673" name="Freeform 760"/>
            <p:cNvSpPr/>
            <p:nvPr/>
          </p:nvSpPr>
          <p:spPr bwMode="auto">
            <a:xfrm>
              <a:off x="6605589" y="3802063"/>
              <a:ext cx="53975" cy="33338"/>
            </a:xfrm>
            <a:custGeom>
              <a:avLst/>
              <a:gdLst>
                <a:gd name="T0" fmla="*/ 0 w 34"/>
                <a:gd name="T1" fmla="*/ 10 h 21"/>
                <a:gd name="T2" fmla="*/ 17 w 34"/>
                <a:gd name="T3" fmla="*/ 21 h 21"/>
                <a:gd name="T4" fmla="*/ 34 w 34"/>
                <a:gd name="T5" fmla="*/ 10 h 21"/>
                <a:gd name="T6" fmla="*/ 17 w 34"/>
                <a:gd name="T7" fmla="*/ 0 h 21"/>
                <a:gd name="T8" fmla="*/ 0 w 34"/>
                <a:gd name="T9" fmla="*/ 10 h 21"/>
              </a:gdLst>
              <a:ahLst/>
              <a:cxnLst>
                <a:cxn ang="0">
                  <a:pos x="T0" y="T1"/>
                </a:cxn>
                <a:cxn ang="0">
                  <a:pos x="T2" y="T3"/>
                </a:cxn>
                <a:cxn ang="0">
                  <a:pos x="T4" y="T5"/>
                </a:cxn>
                <a:cxn ang="0">
                  <a:pos x="T6" y="T7"/>
                </a:cxn>
                <a:cxn ang="0">
                  <a:pos x="T8" y="T9"/>
                </a:cxn>
              </a:cxnLst>
              <a:rect l="0" t="0" r="r" b="b"/>
              <a:pathLst>
                <a:path w="34" h="21">
                  <a:moveTo>
                    <a:pt x="0" y="10"/>
                  </a:moveTo>
                  <a:lnTo>
                    <a:pt x="17" y="21"/>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Freeform 761"/>
            <p:cNvSpPr/>
            <p:nvPr/>
          </p:nvSpPr>
          <p:spPr bwMode="auto">
            <a:xfrm>
              <a:off x="6592889" y="3800476"/>
              <a:ext cx="39688" cy="47625"/>
            </a:xfrm>
            <a:custGeom>
              <a:avLst/>
              <a:gdLst>
                <a:gd name="T0" fmla="*/ 0 w 25"/>
                <a:gd name="T1" fmla="*/ 0 h 30"/>
                <a:gd name="T2" fmla="*/ 0 w 25"/>
                <a:gd name="T3" fmla="*/ 15 h 30"/>
                <a:gd name="T4" fmla="*/ 25 w 25"/>
                <a:gd name="T5" fmla="*/ 30 h 30"/>
                <a:gd name="T6" fmla="*/ 25 w 25"/>
                <a:gd name="T7" fmla="*/ 16 h 30"/>
                <a:gd name="T8" fmla="*/ 0 w 25"/>
                <a:gd name="T9" fmla="*/ 0 h 30"/>
              </a:gdLst>
              <a:ahLst/>
              <a:cxnLst>
                <a:cxn ang="0">
                  <a:pos x="T0" y="T1"/>
                </a:cxn>
                <a:cxn ang="0">
                  <a:pos x="T2" y="T3"/>
                </a:cxn>
                <a:cxn ang="0">
                  <a:pos x="T4" y="T5"/>
                </a:cxn>
                <a:cxn ang="0">
                  <a:pos x="T6" y="T7"/>
                </a:cxn>
                <a:cxn ang="0">
                  <a:pos x="T8" y="T9"/>
                </a:cxn>
              </a:cxnLst>
              <a:rect l="0" t="0" r="r" b="b"/>
              <a:pathLst>
                <a:path w="25" h="30">
                  <a:moveTo>
                    <a:pt x="0" y="0"/>
                  </a:moveTo>
                  <a:lnTo>
                    <a:pt x="0" y="15"/>
                  </a:lnTo>
                  <a:lnTo>
                    <a:pt x="25" y="30"/>
                  </a:lnTo>
                  <a:lnTo>
                    <a:pt x="25" y="16"/>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5" name="Freeform 762"/>
            <p:cNvSpPr/>
            <p:nvPr/>
          </p:nvSpPr>
          <p:spPr bwMode="auto">
            <a:xfrm>
              <a:off x="6632576" y="3800476"/>
              <a:ext cx="41275" cy="47625"/>
            </a:xfrm>
            <a:custGeom>
              <a:avLst/>
              <a:gdLst>
                <a:gd name="T0" fmla="*/ 0 w 26"/>
                <a:gd name="T1" fmla="*/ 16 h 30"/>
                <a:gd name="T2" fmla="*/ 0 w 26"/>
                <a:gd name="T3" fmla="*/ 30 h 30"/>
                <a:gd name="T4" fmla="*/ 26 w 26"/>
                <a:gd name="T5" fmla="*/ 15 h 30"/>
                <a:gd name="T6" fmla="*/ 26 w 26"/>
                <a:gd name="T7" fmla="*/ 0 h 30"/>
                <a:gd name="T8" fmla="*/ 0 w 26"/>
                <a:gd name="T9" fmla="*/ 16 h 30"/>
              </a:gdLst>
              <a:ahLst/>
              <a:cxnLst>
                <a:cxn ang="0">
                  <a:pos x="T0" y="T1"/>
                </a:cxn>
                <a:cxn ang="0">
                  <a:pos x="T2" y="T3"/>
                </a:cxn>
                <a:cxn ang="0">
                  <a:pos x="T4" y="T5"/>
                </a:cxn>
                <a:cxn ang="0">
                  <a:pos x="T6" y="T7"/>
                </a:cxn>
                <a:cxn ang="0">
                  <a:pos x="T8" y="T9"/>
                </a:cxn>
              </a:cxnLst>
              <a:rect l="0" t="0" r="r" b="b"/>
              <a:pathLst>
                <a:path w="26" h="30">
                  <a:moveTo>
                    <a:pt x="0" y="16"/>
                  </a:moveTo>
                  <a:lnTo>
                    <a:pt x="0" y="30"/>
                  </a:lnTo>
                  <a:lnTo>
                    <a:pt x="26" y="15"/>
                  </a:lnTo>
                  <a:lnTo>
                    <a:pt x="26" y="0"/>
                  </a:lnTo>
                  <a:lnTo>
                    <a:pt x="0" y="16"/>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6" name="Freeform 763"/>
            <p:cNvSpPr/>
            <p:nvPr/>
          </p:nvSpPr>
          <p:spPr bwMode="auto">
            <a:xfrm>
              <a:off x="6592889" y="3776663"/>
              <a:ext cx="80963" cy="49213"/>
            </a:xfrm>
            <a:custGeom>
              <a:avLst/>
              <a:gdLst>
                <a:gd name="T0" fmla="*/ 0 w 51"/>
                <a:gd name="T1" fmla="*/ 15 h 31"/>
                <a:gd name="T2" fmla="*/ 25 w 51"/>
                <a:gd name="T3" fmla="*/ 31 h 31"/>
                <a:gd name="T4" fmla="*/ 51 w 51"/>
                <a:gd name="T5" fmla="*/ 15 h 31"/>
                <a:gd name="T6" fmla="*/ 25 w 51"/>
                <a:gd name="T7" fmla="*/ 0 h 31"/>
                <a:gd name="T8" fmla="*/ 0 w 51"/>
                <a:gd name="T9" fmla="*/ 15 h 31"/>
              </a:gdLst>
              <a:ahLst/>
              <a:cxnLst>
                <a:cxn ang="0">
                  <a:pos x="T0" y="T1"/>
                </a:cxn>
                <a:cxn ang="0">
                  <a:pos x="T2" y="T3"/>
                </a:cxn>
                <a:cxn ang="0">
                  <a:pos x="T4" y="T5"/>
                </a:cxn>
                <a:cxn ang="0">
                  <a:pos x="T6" y="T7"/>
                </a:cxn>
                <a:cxn ang="0">
                  <a:pos x="T8" y="T9"/>
                </a:cxn>
              </a:cxnLst>
              <a:rect l="0" t="0" r="r" b="b"/>
              <a:pathLst>
                <a:path w="51" h="31">
                  <a:moveTo>
                    <a:pt x="0" y="15"/>
                  </a:moveTo>
                  <a:lnTo>
                    <a:pt x="25" y="31"/>
                  </a:lnTo>
                  <a:lnTo>
                    <a:pt x="51" y="15"/>
                  </a:lnTo>
                  <a:lnTo>
                    <a:pt x="25" y="0"/>
                  </a:lnTo>
                  <a:lnTo>
                    <a:pt x="0" y="15"/>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7" name="Freeform 764"/>
            <p:cNvSpPr/>
            <p:nvPr/>
          </p:nvSpPr>
          <p:spPr bwMode="auto">
            <a:xfrm>
              <a:off x="6615114" y="3689351"/>
              <a:ext cx="17463" cy="122238"/>
            </a:xfrm>
            <a:custGeom>
              <a:avLst/>
              <a:gdLst>
                <a:gd name="T0" fmla="*/ 0 w 11"/>
                <a:gd name="T1" fmla="*/ 0 h 77"/>
                <a:gd name="T2" fmla="*/ 0 w 11"/>
                <a:gd name="T3" fmla="*/ 71 h 77"/>
                <a:gd name="T4" fmla="*/ 11 w 11"/>
                <a:gd name="T5" fmla="*/ 77 h 77"/>
                <a:gd name="T6" fmla="*/ 11 w 11"/>
                <a:gd name="T7" fmla="*/ 7 h 77"/>
                <a:gd name="T8" fmla="*/ 0 w 11"/>
                <a:gd name="T9" fmla="*/ 0 h 77"/>
              </a:gdLst>
              <a:ahLst/>
              <a:cxnLst>
                <a:cxn ang="0">
                  <a:pos x="T0" y="T1"/>
                </a:cxn>
                <a:cxn ang="0">
                  <a:pos x="T2" y="T3"/>
                </a:cxn>
                <a:cxn ang="0">
                  <a:pos x="T4" y="T5"/>
                </a:cxn>
                <a:cxn ang="0">
                  <a:pos x="T6" y="T7"/>
                </a:cxn>
                <a:cxn ang="0">
                  <a:pos x="T8" y="T9"/>
                </a:cxn>
              </a:cxnLst>
              <a:rect l="0" t="0" r="r" b="b"/>
              <a:pathLst>
                <a:path w="11" h="77">
                  <a:moveTo>
                    <a:pt x="0" y="0"/>
                  </a:moveTo>
                  <a:lnTo>
                    <a:pt x="0" y="71"/>
                  </a:lnTo>
                  <a:lnTo>
                    <a:pt x="11" y="77"/>
                  </a:lnTo>
                  <a:lnTo>
                    <a:pt x="11" y="7"/>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8" name="Freeform 765"/>
            <p:cNvSpPr/>
            <p:nvPr/>
          </p:nvSpPr>
          <p:spPr bwMode="auto">
            <a:xfrm>
              <a:off x="6632576" y="3689351"/>
              <a:ext cx="17463" cy="122238"/>
            </a:xfrm>
            <a:custGeom>
              <a:avLst/>
              <a:gdLst>
                <a:gd name="T0" fmla="*/ 0 w 11"/>
                <a:gd name="T1" fmla="*/ 7 h 77"/>
                <a:gd name="T2" fmla="*/ 0 w 11"/>
                <a:gd name="T3" fmla="*/ 77 h 77"/>
                <a:gd name="T4" fmla="*/ 11 w 11"/>
                <a:gd name="T5" fmla="*/ 71 h 77"/>
                <a:gd name="T6" fmla="*/ 11 w 11"/>
                <a:gd name="T7" fmla="*/ 0 h 77"/>
                <a:gd name="T8" fmla="*/ 0 w 11"/>
                <a:gd name="T9" fmla="*/ 7 h 77"/>
              </a:gdLst>
              <a:ahLst/>
              <a:cxnLst>
                <a:cxn ang="0">
                  <a:pos x="T0" y="T1"/>
                </a:cxn>
                <a:cxn ang="0">
                  <a:pos x="T2" y="T3"/>
                </a:cxn>
                <a:cxn ang="0">
                  <a:pos x="T4" y="T5"/>
                </a:cxn>
                <a:cxn ang="0">
                  <a:pos x="T6" y="T7"/>
                </a:cxn>
                <a:cxn ang="0">
                  <a:pos x="T8" y="T9"/>
                </a:cxn>
              </a:cxnLst>
              <a:rect l="0" t="0" r="r" b="b"/>
              <a:pathLst>
                <a:path w="11" h="77">
                  <a:moveTo>
                    <a:pt x="0" y="7"/>
                  </a:moveTo>
                  <a:lnTo>
                    <a:pt x="0" y="77"/>
                  </a:lnTo>
                  <a:lnTo>
                    <a:pt x="11" y="71"/>
                  </a:lnTo>
                  <a:lnTo>
                    <a:pt x="11" y="0"/>
                  </a:lnTo>
                  <a:lnTo>
                    <a:pt x="0" y="7"/>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679" name="Freeform 766"/>
            <p:cNvSpPr/>
            <p:nvPr/>
          </p:nvSpPr>
          <p:spPr bwMode="auto">
            <a:xfrm>
              <a:off x="6615114" y="3681413"/>
              <a:ext cx="34925" cy="19050"/>
            </a:xfrm>
            <a:custGeom>
              <a:avLst/>
              <a:gdLst>
                <a:gd name="T0" fmla="*/ 0 w 22"/>
                <a:gd name="T1" fmla="*/ 5 h 12"/>
                <a:gd name="T2" fmla="*/ 11 w 22"/>
                <a:gd name="T3" fmla="*/ 12 h 12"/>
                <a:gd name="T4" fmla="*/ 22 w 22"/>
                <a:gd name="T5" fmla="*/ 5 h 12"/>
                <a:gd name="T6" fmla="*/ 11 w 22"/>
                <a:gd name="T7" fmla="*/ 0 h 12"/>
                <a:gd name="T8" fmla="*/ 0 w 22"/>
                <a:gd name="T9" fmla="*/ 5 h 12"/>
              </a:gdLst>
              <a:ahLst/>
              <a:cxnLst>
                <a:cxn ang="0">
                  <a:pos x="T0" y="T1"/>
                </a:cxn>
                <a:cxn ang="0">
                  <a:pos x="T2" y="T3"/>
                </a:cxn>
                <a:cxn ang="0">
                  <a:pos x="T4" y="T5"/>
                </a:cxn>
                <a:cxn ang="0">
                  <a:pos x="T6" y="T7"/>
                </a:cxn>
                <a:cxn ang="0">
                  <a:pos x="T8" y="T9"/>
                </a:cxn>
              </a:cxnLst>
              <a:rect l="0" t="0" r="r" b="b"/>
              <a:pathLst>
                <a:path w="22" h="12">
                  <a:moveTo>
                    <a:pt x="0" y="5"/>
                  </a:moveTo>
                  <a:lnTo>
                    <a:pt x="11" y="12"/>
                  </a:lnTo>
                  <a:lnTo>
                    <a:pt x="22" y="5"/>
                  </a:lnTo>
                  <a:lnTo>
                    <a:pt x="11" y="0"/>
                  </a:lnTo>
                  <a:lnTo>
                    <a:pt x="0" y="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680" name="Freeform 767"/>
            <p:cNvSpPr/>
            <p:nvPr/>
          </p:nvSpPr>
          <p:spPr bwMode="auto">
            <a:xfrm>
              <a:off x="5438776" y="3662363"/>
              <a:ext cx="152400" cy="650875"/>
            </a:xfrm>
            <a:custGeom>
              <a:avLst/>
              <a:gdLst>
                <a:gd name="T0" fmla="*/ 0 w 96"/>
                <a:gd name="T1" fmla="*/ 0 h 410"/>
                <a:gd name="T2" fmla="*/ 0 w 96"/>
                <a:gd name="T3" fmla="*/ 354 h 410"/>
                <a:gd name="T4" fmla="*/ 96 w 96"/>
                <a:gd name="T5" fmla="*/ 410 h 410"/>
                <a:gd name="T6" fmla="*/ 95 w 96"/>
                <a:gd name="T7" fmla="*/ 55 h 410"/>
                <a:gd name="T8" fmla="*/ 0 w 96"/>
                <a:gd name="T9" fmla="*/ 0 h 410"/>
              </a:gdLst>
              <a:ahLst/>
              <a:cxnLst>
                <a:cxn ang="0">
                  <a:pos x="T0" y="T1"/>
                </a:cxn>
                <a:cxn ang="0">
                  <a:pos x="T2" y="T3"/>
                </a:cxn>
                <a:cxn ang="0">
                  <a:pos x="T4" y="T5"/>
                </a:cxn>
                <a:cxn ang="0">
                  <a:pos x="T6" y="T7"/>
                </a:cxn>
                <a:cxn ang="0">
                  <a:pos x="T8" y="T9"/>
                </a:cxn>
              </a:cxnLst>
              <a:rect l="0" t="0" r="r" b="b"/>
              <a:pathLst>
                <a:path w="96" h="410">
                  <a:moveTo>
                    <a:pt x="0" y="0"/>
                  </a:moveTo>
                  <a:lnTo>
                    <a:pt x="0" y="354"/>
                  </a:lnTo>
                  <a:lnTo>
                    <a:pt x="96" y="410"/>
                  </a:lnTo>
                  <a:lnTo>
                    <a:pt x="95" y="5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81" name="Freeform 768"/>
            <p:cNvSpPr/>
            <p:nvPr/>
          </p:nvSpPr>
          <p:spPr bwMode="auto">
            <a:xfrm>
              <a:off x="5589589" y="3662363"/>
              <a:ext cx="152400" cy="650875"/>
            </a:xfrm>
            <a:custGeom>
              <a:avLst/>
              <a:gdLst>
                <a:gd name="T0" fmla="*/ 0 w 96"/>
                <a:gd name="T1" fmla="*/ 55 h 410"/>
                <a:gd name="T2" fmla="*/ 1 w 96"/>
                <a:gd name="T3" fmla="*/ 410 h 410"/>
                <a:gd name="T4" fmla="*/ 96 w 96"/>
                <a:gd name="T5" fmla="*/ 354 h 410"/>
                <a:gd name="T6" fmla="*/ 96 w 96"/>
                <a:gd name="T7" fmla="*/ 0 h 410"/>
                <a:gd name="T8" fmla="*/ 0 w 96"/>
                <a:gd name="T9" fmla="*/ 55 h 410"/>
              </a:gdLst>
              <a:ahLst/>
              <a:cxnLst>
                <a:cxn ang="0">
                  <a:pos x="T0" y="T1"/>
                </a:cxn>
                <a:cxn ang="0">
                  <a:pos x="T2" y="T3"/>
                </a:cxn>
                <a:cxn ang="0">
                  <a:pos x="T4" y="T5"/>
                </a:cxn>
                <a:cxn ang="0">
                  <a:pos x="T6" y="T7"/>
                </a:cxn>
                <a:cxn ang="0">
                  <a:pos x="T8" y="T9"/>
                </a:cxn>
              </a:cxnLst>
              <a:rect l="0" t="0" r="r" b="b"/>
              <a:pathLst>
                <a:path w="96" h="410">
                  <a:moveTo>
                    <a:pt x="0" y="55"/>
                  </a:moveTo>
                  <a:lnTo>
                    <a:pt x="1" y="410"/>
                  </a:lnTo>
                  <a:lnTo>
                    <a:pt x="96" y="354"/>
                  </a:lnTo>
                  <a:lnTo>
                    <a:pt x="96" y="0"/>
                  </a:lnTo>
                  <a:lnTo>
                    <a:pt x="0" y="5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82" name="Freeform 769"/>
            <p:cNvSpPr/>
            <p:nvPr/>
          </p:nvSpPr>
          <p:spPr bwMode="auto">
            <a:xfrm>
              <a:off x="5438776" y="3575051"/>
              <a:ext cx="303213" cy="174625"/>
            </a:xfrm>
            <a:custGeom>
              <a:avLst/>
              <a:gdLst>
                <a:gd name="T0" fmla="*/ 0 w 191"/>
                <a:gd name="T1" fmla="*/ 55 h 110"/>
                <a:gd name="T2" fmla="*/ 95 w 191"/>
                <a:gd name="T3" fmla="*/ 110 h 110"/>
                <a:gd name="T4" fmla="*/ 191 w 191"/>
                <a:gd name="T5" fmla="*/ 55 h 110"/>
                <a:gd name="T6" fmla="*/ 96 w 191"/>
                <a:gd name="T7" fmla="*/ 0 h 110"/>
                <a:gd name="T8" fmla="*/ 0 w 191"/>
                <a:gd name="T9" fmla="*/ 55 h 110"/>
              </a:gdLst>
              <a:ahLst/>
              <a:cxnLst>
                <a:cxn ang="0">
                  <a:pos x="T0" y="T1"/>
                </a:cxn>
                <a:cxn ang="0">
                  <a:pos x="T2" y="T3"/>
                </a:cxn>
                <a:cxn ang="0">
                  <a:pos x="T4" y="T5"/>
                </a:cxn>
                <a:cxn ang="0">
                  <a:pos x="T6" y="T7"/>
                </a:cxn>
                <a:cxn ang="0">
                  <a:pos x="T8" y="T9"/>
                </a:cxn>
              </a:cxnLst>
              <a:rect l="0" t="0" r="r" b="b"/>
              <a:pathLst>
                <a:path w="191" h="110">
                  <a:moveTo>
                    <a:pt x="0" y="55"/>
                  </a:moveTo>
                  <a:lnTo>
                    <a:pt x="95" y="110"/>
                  </a:lnTo>
                  <a:lnTo>
                    <a:pt x="191" y="55"/>
                  </a:lnTo>
                  <a:lnTo>
                    <a:pt x="96" y="0"/>
                  </a:lnTo>
                  <a:lnTo>
                    <a:pt x="0" y="55"/>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770"/>
            <p:cNvSpPr/>
            <p:nvPr/>
          </p:nvSpPr>
          <p:spPr bwMode="auto">
            <a:xfrm>
              <a:off x="5410201" y="3714751"/>
              <a:ext cx="77788" cy="571500"/>
            </a:xfrm>
            <a:custGeom>
              <a:avLst/>
              <a:gdLst>
                <a:gd name="T0" fmla="*/ 0 w 49"/>
                <a:gd name="T1" fmla="*/ 0 h 360"/>
                <a:gd name="T2" fmla="*/ 0 w 49"/>
                <a:gd name="T3" fmla="*/ 332 h 360"/>
                <a:gd name="T4" fmla="*/ 49 w 49"/>
                <a:gd name="T5" fmla="*/ 360 h 360"/>
                <a:gd name="T6" fmla="*/ 49 w 49"/>
                <a:gd name="T7" fmla="*/ 29 h 360"/>
                <a:gd name="T8" fmla="*/ 0 w 49"/>
                <a:gd name="T9" fmla="*/ 0 h 360"/>
              </a:gdLst>
              <a:ahLst/>
              <a:cxnLst>
                <a:cxn ang="0">
                  <a:pos x="T0" y="T1"/>
                </a:cxn>
                <a:cxn ang="0">
                  <a:pos x="T2" y="T3"/>
                </a:cxn>
                <a:cxn ang="0">
                  <a:pos x="T4" y="T5"/>
                </a:cxn>
                <a:cxn ang="0">
                  <a:pos x="T6" y="T7"/>
                </a:cxn>
                <a:cxn ang="0">
                  <a:pos x="T8" y="T9"/>
                </a:cxn>
              </a:cxnLst>
              <a:rect l="0" t="0" r="r" b="b"/>
              <a:pathLst>
                <a:path w="49" h="360">
                  <a:moveTo>
                    <a:pt x="0" y="0"/>
                  </a:moveTo>
                  <a:lnTo>
                    <a:pt x="0" y="332"/>
                  </a:lnTo>
                  <a:lnTo>
                    <a:pt x="49" y="360"/>
                  </a:lnTo>
                  <a:lnTo>
                    <a:pt x="49" y="29"/>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84" name="Freeform 771"/>
            <p:cNvSpPr/>
            <p:nvPr/>
          </p:nvSpPr>
          <p:spPr bwMode="auto">
            <a:xfrm>
              <a:off x="5487989" y="3744913"/>
              <a:ext cx="28575" cy="541338"/>
            </a:xfrm>
            <a:custGeom>
              <a:avLst/>
              <a:gdLst>
                <a:gd name="T0" fmla="*/ 0 w 18"/>
                <a:gd name="T1" fmla="*/ 10 h 341"/>
                <a:gd name="T2" fmla="*/ 0 w 18"/>
                <a:gd name="T3" fmla="*/ 341 h 341"/>
                <a:gd name="T4" fmla="*/ 18 w 18"/>
                <a:gd name="T5" fmla="*/ 331 h 341"/>
                <a:gd name="T6" fmla="*/ 18 w 18"/>
                <a:gd name="T7" fmla="*/ 0 h 341"/>
                <a:gd name="T8" fmla="*/ 0 w 18"/>
                <a:gd name="T9" fmla="*/ 10 h 341"/>
              </a:gdLst>
              <a:ahLst/>
              <a:cxnLst>
                <a:cxn ang="0">
                  <a:pos x="T0" y="T1"/>
                </a:cxn>
                <a:cxn ang="0">
                  <a:pos x="T2" y="T3"/>
                </a:cxn>
                <a:cxn ang="0">
                  <a:pos x="T4" y="T5"/>
                </a:cxn>
                <a:cxn ang="0">
                  <a:pos x="T6" y="T7"/>
                </a:cxn>
                <a:cxn ang="0">
                  <a:pos x="T8" y="T9"/>
                </a:cxn>
              </a:cxnLst>
              <a:rect l="0" t="0" r="r" b="b"/>
              <a:pathLst>
                <a:path w="18" h="341">
                  <a:moveTo>
                    <a:pt x="0" y="10"/>
                  </a:moveTo>
                  <a:lnTo>
                    <a:pt x="0" y="341"/>
                  </a:lnTo>
                  <a:lnTo>
                    <a:pt x="18" y="331"/>
                  </a:lnTo>
                  <a:lnTo>
                    <a:pt x="18" y="0"/>
                  </a:lnTo>
                  <a:lnTo>
                    <a:pt x="0" y="1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772"/>
            <p:cNvSpPr/>
            <p:nvPr/>
          </p:nvSpPr>
          <p:spPr bwMode="auto">
            <a:xfrm>
              <a:off x="5410201" y="3698876"/>
              <a:ext cx="106363" cy="61913"/>
            </a:xfrm>
            <a:custGeom>
              <a:avLst/>
              <a:gdLst>
                <a:gd name="T0" fmla="*/ 0 w 67"/>
                <a:gd name="T1" fmla="*/ 10 h 39"/>
                <a:gd name="T2" fmla="*/ 49 w 67"/>
                <a:gd name="T3" fmla="*/ 39 h 39"/>
                <a:gd name="T4" fmla="*/ 67 w 67"/>
                <a:gd name="T5" fmla="*/ 29 h 39"/>
                <a:gd name="T6" fmla="*/ 18 w 67"/>
                <a:gd name="T7" fmla="*/ 0 h 39"/>
                <a:gd name="T8" fmla="*/ 0 w 67"/>
                <a:gd name="T9" fmla="*/ 10 h 39"/>
              </a:gdLst>
              <a:ahLst/>
              <a:cxnLst>
                <a:cxn ang="0">
                  <a:pos x="T0" y="T1"/>
                </a:cxn>
                <a:cxn ang="0">
                  <a:pos x="T2" y="T3"/>
                </a:cxn>
                <a:cxn ang="0">
                  <a:pos x="T4" y="T5"/>
                </a:cxn>
                <a:cxn ang="0">
                  <a:pos x="T6" y="T7"/>
                </a:cxn>
                <a:cxn ang="0">
                  <a:pos x="T8" y="T9"/>
                </a:cxn>
              </a:cxnLst>
              <a:rect l="0" t="0" r="r" b="b"/>
              <a:pathLst>
                <a:path w="67" h="39">
                  <a:moveTo>
                    <a:pt x="0" y="10"/>
                  </a:moveTo>
                  <a:lnTo>
                    <a:pt x="49" y="39"/>
                  </a:lnTo>
                  <a:lnTo>
                    <a:pt x="67" y="29"/>
                  </a:lnTo>
                  <a:lnTo>
                    <a:pt x="18" y="0"/>
                  </a:lnTo>
                  <a:lnTo>
                    <a:pt x="0"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773"/>
            <p:cNvSpPr/>
            <p:nvPr/>
          </p:nvSpPr>
          <p:spPr bwMode="auto">
            <a:xfrm>
              <a:off x="5694364" y="3714751"/>
              <a:ext cx="77788" cy="571500"/>
            </a:xfrm>
            <a:custGeom>
              <a:avLst/>
              <a:gdLst>
                <a:gd name="T0" fmla="*/ 49 w 49"/>
                <a:gd name="T1" fmla="*/ 0 h 360"/>
                <a:gd name="T2" fmla="*/ 49 w 49"/>
                <a:gd name="T3" fmla="*/ 332 h 360"/>
                <a:gd name="T4" fmla="*/ 0 w 49"/>
                <a:gd name="T5" fmla="*/ 360 h 360"/>
                <a:gd name="T6" fmla="*/ 1 w 49"/>
                <a:gd name="T7" fmla="*/ 29 h 360"/>
                <a:gd name="T8" fmla="*/ 49 w 49"/>
                <a:gd name="T9" fmla="*/ 0 h 360"/>
              </a:gdLst>
              <a:ahLst/>
              <a:cxnLst>
                <a:cxn ang="0">
                  <a:pos x="T0" y="T1"/>
                </a:cxn>
                <a:cxn ang="0">
                  <a:pos x="T2" y="T3"/>
                </a:cxn>
                <a:cxn ang="0">
                  <a:pos x="T4" y="T5"/>
                </a:cxn>
                <a:cxn ang="0">
                  <a:pos x="T6" y="T7"/>
                </a:cxn>
                <a:cxn ang="0">
                  <a:pos x="T8" y="T9"/>
                </a:cxn>
              </a:cxnLst>
              <a:rect l="0" t="0" r="r" b="b"/>
              <a:pathLst>
                <a:path w="49" h="360">
                  <a:moveTo>
                    <a:pt x="49" y="0"/>
                  </a:moveTo>
                  <a:lnTo>
                    <a:pt x="49" y="332"/>
                  </a:lnTo>
                  <a:lnTo>
                    <a:pt x="0" y="360"/>
                  </a:lnTo>
                  <a:lnTo>
                    <a:pt x="1" y="29"/>
                  </a:lnTo>
                  <a:lnTo>
                    <a:pt x="49"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Freeform 774"/>
            <p:cNvSpPr/>
            <p:nvPr/>
          </p:nvSpPr>
          <p:spPr bwMode="auto">
            <a:xfrm>
              <a:off x="5667376" y="3744913"/>
              <a:ext cx="28575" cy="541338"/>
            </a:xfrm>
            <a:custGeom>
              <a:avLst/>
              <a:gdLst>
                <a:gd name="T0" fmla="*/ 18 w 18"/>
                <a:gd name="T1" fmla="*/ 10 h 341"/>
                <a:gd name="T2" fmla="*/ 17 w 18"/>
                <a:gd name="T3" fmla="*/ 341 h 341"/>
                <a:gd name="T4" fmla="*/ 0 w 18"/>
                <a:gd name="T5" fmla="*/ 331 h 341"/>
                <a:gd name="T6" fmla="*/ 0 w 18"/>
                <a:gd name="T7" fmla="*/ 0 h 341"/>
                <a:gd name="T8" fmla="*/ 18 w 18"/>
                <a:gd name="T9" fmla="*/ 10 h 341"/>
              </a:gdLst>
              <a:ahLst/>
              <a:cxnLst>
                <a:cxn ang="0">
                  <a:pos x="T0" y="T1"/>
                </a:cxn>
                <a:cxn ang="0">
                  <a:pos x="T2" y="T3"/>
                </a:cxn>
                <a:cxn ang="0">
                  <a:pos x="T4" y="T5"/>
                </a:cxn>
                <a:cxn ang="0">
                  <a:pos x="T6" y="T7"/>
                </a:cxn>
                <a:cxn ang="0">
                  <a:pos x="T8" y="T9"/>
                </a:cxn>
              </a:cxnLst>
              <a:rect l="0" t="0" r="r" b="b"/>
              <a:pathLst>
                <a:path w="18" h="341">
                  <a:moveTo>
                    <a:pt x="18" y="10"/>
                  </a:moveTo>
                  <a:lnTo>
                    <a:pt x="17" y="341"/>
                  </a:lnTo>
                  <a:lnTo>
                    <a:pt x="0" y="331"/>
                  </a:lnTo>
                  <a:lnTo>
                    <a:pt x="0" y="0"/>
                  </a:lnTo>
                  <a:lnTo>
                    <a:pt x="18" y="1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775"/>
            <p:cNvSpPr/>
            <p:nvPr/>
          </p:nvSpPr>
          <p:spPr bwMode="auto">
            <a:xfrm>
              <a:off x="5667376" y="3698876"/>
              <a:ext cx="104775" cy="61913"/>
            </a:xfrm>
            <a:custGeom>
              <a:avLst/>
              <a:gdLst>
                <a:gd name="T0" fmla="*/ 66 w 66"/>
                <a:gd name="T1" fmla="*/ 10 h 39"/>
                <a:gd name="T2" fmla="*/ 18 w 66"/>
                <a:gd name="T3" fmla="*/ 39 h 39"/>
                <a:gd name="T4" fmla="*/ 0 w 66"/>
                <a:gd name="T5" fmla="*/ 29 h 39"/>
                <a:gd name="T6" fmla="*/ 48 w 66"/>
                <a:gd name="T7" fmla="*/ 0 h 39"/>
                <a:gd name="T8" fmla="*/ 66 w 66"/>
                <a:gd name="T9" fmla="*/ 10 h 39"/>
              </a:gdLst>
              <a:ahLst/>
              <a:cxnLst>
                <a:cxn ang="0">
                  <a:pos x="T0" y="T1"/>
                </a:cxn>
                <a:cxn ang="0">
                  <a:pos x="T2" y="T3"/>
                </a:cxn>
                <a:cxn ang="0">
                  <a:pos x="T4" y="T5"/>
                </a:cxn>
                <a:cxn ang="0">
                  <a:pos x="T6" y="T7"/>
                </a:cxn>
                <a:cxn ang="0">
                  <a:pos x="T8" y="T9"/>
                </a:cxn>
              </a:cxnLst>
              <a:rect l="0" t="0" r="r" b="b"/>
              <a:pathLst>
                <a:path w="66" h="39">
                  <a:moveTo>
                    <a:pt x="66" y="10"/>
                  </a:moveTo>
                  <a:lnTo>
                    <a:pt x="18" y="39"/>
                  </a:lnTo>
                  <a:lnTo>
                    <a:pt x="0" y="29"/>
                  </a:lnTo>
                  <a:lnTo>
                    <a:pt x="48" y="0"/>
                  </a:lnTo>
                  <a:lnTo>
                    <a:pt x="66"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776"/>
            <p:cNvSpPr/>
            <p:nvPr/>
          </p:nvSpPr>
          <p:spPr bwMode="auto">
            <a:xfrm>
              <a:off x="5589589" y="3663951"/>
              <a:ext cx="55563" cy="63500"/>
            </a:xfrm>
            <a:custGeom>
              <a:avLst/>
              <a:gdLst>
                <a:gd name="T0" fmla="*/ 35 w 35"/>
                <a:gd name="T1" fmla="*/ 0 h 40"/>
                <a:gd name="T2" fmla="*/ 35 w 35"/>
                <a:gd name="T3" fmla="*/ 21 h 40"/>
                <a:gd name="T4" fmla="*/ 0 w 35"/>
                <a:gd name="T5" fmla="*/ 40 h 40"/>
                <a:gd name="T6" fmla="*/ 0 w 35"/>
                <a:gd name="T7" fmla="*/ 20 h 40"/>
                <a:gd name="T8" fmla="*/ 35 w 35"/>
                <a:gd name="T9" fmla="*/ 0 h 40"/>
              </a:gdLst>
              <a:ahLst/>
              <a:cxnLst>
                <a:cxn ang="0">
                  <a:pos x="T0" y="T1"/>
                </a:cxn>
                <a:cxn ang="0">
                  <a:pos x="T2" y="T3"/>
                </a:cxn>
                <a:cxn ang="0">
                  <a:pos x="T4" y="T5"/>
                </a:cxn>
                <a:cxn ang="0">
                  <a:pos x="T6" y="T7"/>
                </a:cxn>
                <a:cxn ang="0">
                  <a:pos x="T8" y="T9"/>
                </a:cxn>
              </a:cxnLst>
              <a:rect l="0" t="0" r="r" b="b"/>
              <a:pathLst>
                <a:path w="35" h="40">
                  <a:moveTo>
                    <a:pt x="35" y="0"/>
                  </a:moveTo>
                  <a:lnTo>
                    <a:pt x="35" y="21"/>
                  </a:lnTo>
                  <a:lnTo>
                    <a:pt x="0" y="40"/>
                  </a:lnTo>
                  <a:lnTo>
                    <a:pt x="0" y="20"/>
                  </a:lnTo>
                  <a:lnTo>
                    <a:pt x="35"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777"/>
            <p:cNvSpPr/>
            <p:nvPr/>
          </p:nvSpPr>
          <p:spPr bwMode="auto">
            <a:xfrm>
              <a:off x="5532439" y="3662363"/>
              <a:ext cx="57150" cy="65088"/>
            </a:xfrm>
            <a:custGeom>
              <a:avLst/>
              <a:gdLst>
                <a:gd name="T0" fmla="*/ 36 w 36"/>
                <a:gd name="T1" fmla="*/ 21 h 41"/>
                <a:gd name="T2" fmla="*/ 36 w 36"/>
                <a:gd name="T3" fmla="*/ 41 h 41"/>
                <a:gd name="T4" fmla="*/ 2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2" y="22"/>
                  </a:lnTo>
                  <a:lnTo>
                    <a:pt x="0" y="0"/>
                  </a:lnTo>
                  <a:lnTo>
                    <a:pt x="36" y="2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1" name="Freeform 778"/>
            <p:cNvSpPr/>
            <p:nvPr/>
          </p:nvSpPr>
          <p:spPr bwMode="auto">
            <a:xfrm>
              <a:off x="5535614" y="3632201"/>
              <a:ext cx="109538" cy="63500"/>
            </a:xfrm>
            <a:custGeom>
              <a:avLst/>
              <a:gdLst>
                <a:gd name="T0" fmla="*/ 69 w 69"/>
                <a:gd name="T1" fmla="*/ 20 h 40"/>
                <a:gd name="T2" fmla="*/ 34 w 69"/>
                <a:gd name="T3" fmla="*/ 40 h 40"/>
                <a:gd name="T4" fmla="*/ 0 w 69"/>
                <a:gd name="T5" fmla="*/ 20 h 40"/>
                <a:gd name="T6" fmla="*/ 34 w 69"/>
                <a:gd name="T7" fmla="*/ 0 h 40"/>
                <a:gd name="T8" fmla="*/ 69 w 69"/>
                <a:gd name="T9" fmla="*/ 20 h 40"/>
              </a:gdLst>
              <a:ahLst/>
              <a:cxnLst>
                <a:cxn ang="0">
                  <a:pos x="T0" y="T1"/>
                </a:cxn>
                <a:cxn ang="0">
                  <a:pos x="T2" y="T3"/>
                </a:cxn>
                <a:cxn ang="0">
                  <a:pos x="T4" y="T5"/>
                </a:cxn>
                <a:cxn ang="0">
                  <a:pos x="T6" y="T7"/>
                </a:cxn>
                <a:cxn ang="0">
                  <a:pos x="T8" y="T9"/>
                </a:cxn>
              </a:cxnLst>
              <a:rect l="0" t="0" r="r" b="b"/>
              <a:pathLst>
                <a:path w="69" h="40">
                  <a:moveTo>
                    <a:pt x="69" y="20"/>
                  </a:moveTo>
                  <a:lnTo>
                    <a:pt x="34" y="40"/>
                  </a:lnTo>
                  <a:lnTo>
                    <a:pt x="0" y="20"/>
                  </a:lnTo>
                  <a:lnTo>
                    <a:pt x="34" y="0"/>
                  </a:lnTo>
                  <a:lnTo>
                    <a:pt x="69" y="2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Freeform 779"/>
            <p:cNvSpPr/>
            <p:nvPr/>
          </p:nvSpPr>
          <p:spPr bwMode="auto">
            <a:xfrm>
              <a:off x="5780089" y="4348163"/>
              <a:ext cx="119063" cy="98425"/>
            </a:xfrm>
            <a:custGeom>
              <a:avLst/>
              <a:gdLst>
                <a:gd name="T0" fmla="*/ 75 w 75"/>
                <a:gd name="T1" fmla="*/ 0 h 62"/>
                <a:gd name="T2" fmla="*/ 75 w 75"/>
                <a:gd name="T3" fmla="*/ 18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3" name="Freeform 780"/>
            <p:cNvSpPr/>
            <p:nvPr/>
          </p:nvSpPr>
          <p:spPr bwMode="auto">
            <a:xfrm>
              <a:off x="5695951" y="4370388"/>
              <a:ext cx="84138" cy="76200"/>
            </a:xfrm>
            <a:custGeom>
              <a:avLst/>
              <a:gdLst>
                <a:gd name="T0" fmla="*/ 53 w 53"/>
                <a:gd name="T1" fmla="*/ 29 h 48"/>
                <a:gd name="T2" fmla="*/ 53 w 53"/>
                <a:gd name="T3" fmla="*/ 48 h 48"/>
                <a:gd name="T4" fmla="*/ 0 w 53"/>
                <a:gd name="T5" fmla="*/ 17 h 48"/>
                <a:gd name="T6" fmla="*/ 0 w 53"/>
                <a:gd name="T7" fmla="*/ 0 h 48"/>
                <a:gd name="T8" fmla="*/ 53 w 53"/>
                <a:gd name="T9" fmla="*/ 29 h 48"/>
              </a:gdLst>
              <a:ahLst/>
              <a:cxnLst>
                <a:cxn ang="0">
                  <a:pos x="T0" y="T1"/>
                </a:cxn>
                <a:cxn ang="0">
                  <a:pos x="T2" y="T3"/>
                </a:cxn>
                <a:cxn ang="0">
                  <a:pos x="T4" y="T5"/>
                </a:cxn>
                <a:cxn ang="0">
                  <a:pos x="T6" y="T7"/>
                </a:cxn>
                <a:cxn ang="0">
                  <a:pos x="T8" y="T9"/>
                </a:cxn>
              </a:cxnLst>
              <a:rect l="0" t="0" r="r" b="b"/>
              <a:pathLst>
                <a:path w="53" h="48">
                  <a:moveTo>
                    <a:pt x="53" y="29"/>
                  </a:moveTo>
                  <a:lnTo>
                    <a:pt x="53" y="48"/>
                  </a:lnTo>
                  <a:lnTo>
                    <a:pt x="0" y="17"/>
                  </a:lnTo>
                  <a:lnTo>
                    <a:pt x="0" y="0"/>
                  </a:lnTo>
                  <a:lnTo>
                    <a:pt x="53"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4" name="Freeform 781"/>
            <p:cNvSpPr/>
            <p:nvPr/>
          </p:nvSpPr>
          <p:spPr bwMode="auto">
            <a:xfrm>
              <a:off x="5695951" y="4298951"/>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782"/>
            <p:cNvSpPr/>
            <p:nvPr/>
          </p:nvSpPr>
          <p:spPr bwMode="auto">
            <a:xfrm>
              <a:off x="5780089" y="3979863"/>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696" name="Freeform 783"/>
            <p:cNvSpPr/>
            <p:nvPr/>
          </p:nvSpPr>
          <p:spPr bwMode="auto">
            <a:xfrm>
              <a:off x="5695951" y="4000501"/>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697" name="Freeform 784"/>
            <p:cNvSpPr/>
            <p:nvPr/>
          </p:nvSpPr>
          <p:spPr bwMode="auto">
            <a:xfrm>
              <a:off x="5695951" y="3930651"/>
              <a:ext cx="203200" cy="119063"/>
            </a:xfrm>
            <a:custGeom>
              <a:avLst/>
              <a:gdLst>
                <a:gd name="T0" fmla="*/ 128 w 128"/>
                <a:gd name="T1" fmla="*/ 31 h 75"/>
                <a:gd name="T2" fmla="*/ 53 w 128"/>
                <a:gd name="T3" fmla="*/ 75 h 75"/>
                <a:gd name="T4" fmla="*/ 0 w 128"/>
                <a:gd name="T5" fmla="*/ 44 h 75"/>
                <a:gd name="T6" fmla="*/ 76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785"/>
            <p:cNvSpPr/>
            <p:nvPr/>
          </p:nvSpPr>
          <p:spPr bwMode="auto">
            <a:xfrm>
              <a:off x="5780089" y="3954463"/>
              <a:ext cx="119063" cy="98425"/>
            </a:xfrm>
            <a:custGeom>
              <a:avLst/>
              <a:gdLst>
                <a:gd name="T0" fmla="*/ 75 w 75"/>
                <a:gd name="T1" fmla="*/ 0 h 62"/>
                <a:gd name="T2" fmla="*/ 75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5"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9" name="Freeform 786"/>
            <p:cNvSpPr/>
            <p:nvPr/>
          </p:nvSpPr>
          <p:spPr bwMode="auto">
            <a:xfrm>
              <a:off x="5695951" y="3976688"/>
              <a:ext cx="84138" cy="76200"/>
            </a:xfrm>
            <a:custGeom>
              <a:avLst/>
              <a:gdLst>
                <a:gd name="T0" fmla="*/ 53 w 53"/>
                <a:gd name="T1" fmla="*/ 31 h 48"/>
                <a:gd name="T2" fmla="*/ 53 w 53"/>
                <a:gd name="T3" fmla="*/ 48 h 48"/>
                <a:gd name="T4" fmla="*/ 0 w 53"/>
                <a:gd name="T5" fmla="*/ 17 h 48"/>
                <a:gd name="T6" fmla="*/ 0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0"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0" name="Freeform 787"/>
            <p:cNvSpPr/>
            <p:nvPr/>
          </p:nvSpPr>
          <p:spPr bwMode="auto">
            <a:xfrm>
              <a:off x="5695951" y="3906838"/>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1" name="Freeform 789"/>
            <p:cNvSpPr/>
            <p:nvPr/>
          </p:nvSpPr>
          <p:spPr bwMode="auto">
            <a:xfrm>
              <a:off x="5962651" y="4452938"/>
              <a:ext cx="120650" cy="98425"/>
            </a:xfrm>
            <a:custGeom>
              <a:avLst/>
              <a:gdLst>
                <a:gd name="T0" fmla="*/ 76 w 76"/>
                <a:gd name="T1" fmla="*/ 0 h 62"/>
                <a:gd name="T2" fmla="*/ 74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2" name="Freeform 790"/>
            <p:cNvSpPr/>
            <p:nvPr/>
          </p:nvSpPr>
          <p:spPr bwMode="auto">
            <a:xfrm>
              <a:off x="5876926" y="4475163"/>
              <a:ext cx="85725" cy="76200"/>
            </a:xfrm>
            <a:custGeom>
              <a:avLst/>
              <a:gdLst>
                <a:gd name="T0" fmla="*/ 54 w 54"/>
                <a:gd name="T1" fmla="*/ 30 h 48"/>
                <a:gd name="T2" fmla="*/ 54 w 54"/>
                <a:gd name="T3" fmla="*/ 48 h 48"/>
                <a:gd name="T4" fmla="*/ 0 w 54"/>
                <a:gd name="T5" fmla="*/ 17 h 48"/>
                <a:gd name="T6" fmla="*/ 2 w 54"/>
                <a:gd name="T7" fmla="*/ 0 h 48"/>
                <a:gd name="T8" fmla="*/ 54 w 54"/>
                <a:gd name="T9" fmla="*/ 30 h 48"/>
              </a:gdLst>
              <a:ahLst/>
              <a:cxnLst>
                <a:cxn ang="0">
                  <a:pos x="T0" y="T1"/>
                </a:cxn>
                <a:cxn ang="0">
                  <a:pos x="T2" y="T3"/>
                </a:cxn>
                <a:cxn ang="0">
                  <a:pos x="T4" y="T5"/>
                </a:cxn>
                <a:cxn ang="0">
                  <a:pos x="T6" y="T7"/>
                </a:cxn>
                <a:cxn ang="0">
                  <a:pos x="T8" y="T9"/>
                </a:cxn>
              </a:cxnLst>
              <a:rect l="0" t="0" r="r" b="b"/>
              <a:pathLst>
                <a:path w="54" h="48">
                  <a:moveTo>
                    <a:pt x="54" y="30"/>
                  </a:moveTo>
                  <a:lnTo>
                    <a:pt x="54" y="48"/>
                  </a:lnTo>
                  <a:lnTo>
                    <a:pt x="0" y="17"/>
                  </a:lnTo>
                  <a:lnTo>
                    <a:pt x="2" y="0"/>
                  </a:lnTo>
                  <a:lnTo>
                    <a:pt x="54"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3" name="Freeform 791"/>
            <p:cNvSpPr/>
            <p:nvPr/>
          </p:nvSpPr>
          <p:spPr bwMode="auto">
            <a:xfrm>
              <a:off x="5880101" y="4406901"/>
              <a:ext cx="203200" cy="115888"/>
            </a:xfrm>
            <a:custGeom>
              <a:avLst/>
              <a:gdLst>
                <a:gd name="T0" fmla="*/ 128 w 128"/>
                <a:gd name="T1" fmla="*/ 29 h 73"/>
                <a:gd name="T2" fmla="*/ 52 w 128"/>
                <a:gd name="T3" fmla="*/ 73 h 73"/>
                <a:gd name="T4" fmla="*/ 0 w 128"/>
                <a:gd name="T5" fmla="*/ 43 h 73"/>
                <a:gd name="T6" fmla="*/ 74 w 128"/>
                <a:gd name="T7" fmla="*/ 0 h 73"/>
                <a:gd name="T8" fmla="*/ 128 w 128"/>
                <a:gd name="T9" fmla="*/ 29 h 73"/>
              </a:gdLst>
              <a:ahLst/>
              <a:cxnLst>
                <a:cxn ang="0">
                  <a:pos x="T0" y="T1"/>
                </a:cxn>
                <a:cxn ang="0">
                  <a:pos x="T2" y="T3"/>
                </a:cxn>
                <a:cxn ang="0">
                  <a:pos x="T4" y="T5"/>
                </a:cxn>
                <a:cxn ang="0">
                  <a:pos x="T6" y="T7"/>
                </a:cxn>
                <a:cxn ang="0">
                  <a:pos x="T8" y="T9"/>
                </a:cxn>
              </a:cxnLst>
              <a:rect l="0" t="0" r="r" b="b"/>
              <a:pathLst>
                <a:path w="128" h="73">
                  <a:moveTo>
                    <a:pt x="128" y="29"/>
                  </a:moveTo>
                  <a:lnTo>
                    <a:pt x="52" y="73"/>
                  </a:lnTo>
                  <a:lnTo>
                    <a:pt x="0" y="43"/>
                  </a:lnTo>
                  <a:lnTo>
                    <a:pt x="74" y="0"/>
                  </a:lnTo>
                  <a:lnTo>
                    <a:pt x="128" y="2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792"/>
            <p:cNvSpPr/>
            <p:nvPr/>
          </p:nvSpPr>
          <p:spPr bwMode="auto">
            <a:xfrm>
              <a:off x="5962651" y="4084638"/>
              <a:ext cx="117475" cy="442913"/>
            </a:xfrm>
            <a:custGeom>
              <a:avLst/>
              <a:gdLst>
                <a:gd name="T0" fmla="*/ 74 w 74"/>
                <a:gd name="T1" fmla="*/ 0 h 279"/>
                <a:gd name="T2" fmla="*/ 74 w 74"/>
                <a:gd name="T3" fmla="*/ 234 h 279"/>
                <a:gd name="T4" fmla="*/ 0 w 74"/>
                <a:gd name="T5" fmla="*/ 279 h 279"/>
                <a:gd name="T6" fmla="*/ 0 w 74"/>
                <a:gd name="T7" fmla="*/ 44 h 279"/>
                <a:gd name="T8" fmla="*/ 74 w 74"/>
                <a:gd name="T9" fmla="*/ 0 h 279"/>
              </a:gdLst>
              <a:ahLst/>
              <a:cxnLst>
                <a:cxn ang="0">
                  <a:pos x="T0" y="T1"/>
                </a:cxn>
                <a:cxn ang="0">
                  <a:pos x="T2" y="T3"/>
                </a:cxn>
                <a:cxn ang="0">
                  <a:pos x="T4" y="T5"/>
                </a:cxn>
                <a:cxn ang="0">
                  <a:pos x="T6" y="T7"/>
                </a:cxn>
                <a:cxn ang="0">
                  <a:pos x="T8" y="T9"/>
                </a:cxn>
              </a:cxnLst>
              <a:rect l="0" t="0" r="r" b="b"/>
              <a:pathLst>
                <a:path w="74" h="279">
                  <a:moveTo>
                    <a:pt x="74" y="0"/>
                  </a:moveTo>
                  <a:lnTo>
                    <a:pt x="74" y="234"/>
                  </a:lnTo>
                  <a:lnTo>
                    <a:pt x="0" y="279"/>
                  </a:lnTo>
                  <a:lnTo>
                    <a:pt x="0" y="44"/>
                  </a:lnTo>
                  <a:lnTo>
                    <a:pt x="74"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705" name="Freeform 793"/>
            <p:cNvSpPr/>
            <p:nvPr/>
          </p:nvSpPr>
          <p:spPr bwMode="auto">
            <a:xfrm>
              <a:off x="5876926" y="4105276"/>
              <a:ext cx="85725" cy="422275"/>
            </a:xfrm>
            <a:custGeom>
              <a:avLst/>
              <a:gdLst>
                <a:gd name="T0" fmla="*/ 54 w 54"/>
                <a:gd name="T1" fmla="*/ 31 h 266"/>
                <a:gd name="T2" fmla="*/ 54 w 54"/>
                <a:gd name="T3" fmla="*/ 266 h 266"/>
                <a:gd name="T4" fmla="*/ 0 w 54"/>
                <a:gd name="T5" fmla="*/ 235 h 266"/>
                <a:gd name="T6" fmla="*/ 2 w 54"/>
                <a:gd name="T7" fmla="*/ 0 h 266"/>
                <a:gd name="T8" fmla="*/ 54 w 54"/>
                <a:gd name="T9" fmla="*/ 31 h 266"/>
              </a:gdLst>
              <a:ahLst/>
              <a:cxnLst>
                <a:cxn ang="0">
                  <a:pos x="T0" y="T1"/>
                </a:cxn>
                <a:cxn ang="0">
                  <a:pos x="T2" y="T3"/>
                </a:cxn>
                <a:cxn ang="0">
                  <a:pos x="T4" y="T5"/>
                </a:cxn>
                <a:cxn ang="0">
                  <a:pos x="T6" y="T7"/>
                </a:cxn>
                <a:cxn ang="0">
                  <a:pos x="T8" y="T9"/>
                </a:cxn>
              </a:cxnLst>
              <a:rect l="0" t="0" r="r" b="b"/>
              <a:pathLst>
                <a:path w="54" h="266">
                  <a:moveTo>
                    <a:pt x="54" y="31"/>
                  </a:moveTo>
                  <a:lnTo>
                    <a:pt x="54" y="266"/>
                  </a:lnTo>
                  <a:lnTo>
                    <a:pt x="0" y="235"/>
                  </a:lnTo>
                  <a:lnTo>
                    <a:pt x="2" y="0"/>
                  </a:lnTo>
                  <a:lnTo>
                    <a:pt x="54"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706" name="Freeform 794"/>
            <p:cNvSpPr/>
            <p:nvPr/>
          </p:nvSpPr>
          <p:spPr bwMode="auto">
            <a:xfrm>
              <a:off x="5880101" y="4037013"/>
              <a:ext cx="200025" cy="117475"/>
            </a:xfrm>
            <a:custGeom>
              <a:avLst/>
              <a:gdLst>
                <a:gd name="T0" fmla="*/ 126 w 126"/>
                <a:gd name="T1" fmla="*/ 30 h 74"/>
                <a:gd name="T2" fmla="*/ 52 w 126"/>
                <a:gd name="T3" fmla="*/ 74 h 74"/>
                <a:gd name="T4" fmla="*/ 0 w 126"/>
                <a:gd name="T5" fmla="*/ 43 h 74"/>
                <a:gd name="T6" fmla="*/ 74 w 126"/>
                <a:gd name="T7" fmla="*/ 0 h 74"/>
                <a:gd name="T8" fmla="*/ 126 w 126"/>
                <a:gd name="T9" fmla="*/ 30 h 74"/>
              </a:gdLst>
              <a:ahLst/>
              <a:cxnLst>
                <a:cxn ang="0">
                  <a:pos x="T0" y="T1"/>
                </a:cxn>
                <a:cxn ang="0">
                  <a:pos x="T2" y="T3"/>
                </a:cxn>
                <a:cxn ang="0">
                  <a:pos x="T4" y="T5"/>
                </a:cxn>
                <a:cxn ang="0">
                  <a:pos x="T6" y="T7"/>
                </a:cxn>
                <a:cxn ang="0">
                  <a:pos x="T8" y="T9"/>
                </a:cxn>
              </a:cxnLst>
              <a:rect l="0" t="0" r="r" b="b"/>
              <a:pathLst>
                <a:path w="126" h="74">
                  <a:moveTo>
                    <a:pt x="126" y="30"/>
                  </a:moveTo>
                  <a:lnTo>
                    <a:pt x="52" y="74"/>
                  </a:lnTo>
                  <a:lnTo>
                    <a:pt x="0" y="43"/>
                  </a:lnTo>
                  <a:lnTo>
                    <a:pt x="74" y="0"/>
                  </a:lnTo>
                  <a:lnTo>
                    <a:pt x="126" y="3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795"/>
            <p:cNvSpPr/>
            <p:nvPr/>
          </p:nvSpPr>
          <p:spPr bwMode="auto">
            <a:xfrm>
              <a:off x="5962651" y="4059238"/>
              <a:ext cx="120650" cy="98425"/>
            </a:xfrm>
            <a:custGeom>
              <a:avLst/>
              <a:gdLst>
                <a:gd name="T0" fmla="*/ 76 w 76"/>
                <a:gd name="T1" fmla="*/ 0 h 62"/>
                <a:gd name="T2" fmla="*/ 74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4"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8" name="Freeform 796"/>
            <p:cNvSpPr/>
            <p:nvPr/>
          </p:nvSpPr>
          <p:spPr bwMode="auto">
            <a:xfrm>
              <a:off x="5876926" y="4081463"/>
              <a:ext cx="85725" cy="76200"/>
            </a:xfrm>
            <a:custGeom>
              <a:avLst/>
              <a:gdLst>
                <a:gd name="T0" fmla="*/ 54 w 54"/>
                <a:gd name="T1" fmla="*/ 31 h 48"/>
                <a:gd name="T2" fmla="*/ 54 w 54"/>
                <a:gd name="T3" fmla="*/ 48 h 48"/>
                <a:gd name="T4" fmla="*/ 0 w 54"/>
                <a:gd name="T5" fmla="*/ 17 h 48"/>
                <a:gd name="T6" fmla="*/ 2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2"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09" name="Freeform 797"/>
            <p:cNvSpPr/>
            <p:nvPr/>
          </p:nvSpPr>
          <p:spPr bwMode="auto">
            <a:xfrm>
              <a:off x="5880101" y="40132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0" name="Freeform 798"/>
            <p:cNvSpPr/>
            <p:nvPr/>
          </p:nvSpPr>
          <p:spPr bwMode="auto">
            <a:xfrm>
              <a:off x="6135689" y="4552951"/>
              <a:ext cx="119063" cy="98425"/>
            </a:xfrm>
            <a:custGeom>
              <a:avLst/>
              <a:gdLst>
                <a:gd name="T0" fmla="*/ 75 w 75"/>
                <a:gd name="T1" fmla="*/ 0 h 62"/>
                <a:gd name="T2" fmla="*/ 74 w 75"/>
                <a:gd name="T3" fmla="*/ 17 h 62"/>
                <a:gd name="T4" fmla="*/ 0 w 75"/>
                <a:gd name="T5" fmla="*/ 62 h 62"/>
                <a:gd name="T6" fmla="*/ 0 w 75"/>
                <a:gd name="T7" fmla="*/ 43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7"/>
                  </a:lnTo>
                  <a:lnTo>
                    <a:pt x="0" y="62"/>
                  </a:lnTo>
                  <a:lnTo>
                    <a:pt x="0" y="43"/>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1" name="Freeform 799"/>
            <p:cNvSpPr/>
            <p:nvPr/>
          </p:nvSpPr>
          <p:spPr bwMode="auto">
            <a:xfrm>
              <a:off x="6049964" y="4575176"/>
              <a:ext cx="85725" cy="76200"/>
            </a:xfrm>
            <a:custGeom>
              <a:avLst/>
              <a:gdLst>
                <a:gd name="T0" fmla="*/ 54 w 54"/>
                <a:gd name="T1" fmla="*/ 29 h 48"/>
                <a:gd name="T2" fmla="*/ 54 w 54"/>
                <a:gd name="T3" fmla="*/ 48 h 48"/>
                <a:gd name="T4" fmla="*/ 0 w 54"/>
                <a:gd name="T5" fmla="*/ 17 h 48"/>
                <a:gd name="T6" fmla="*/ 1 w 54"/>
                <a:gd name="T7" fmla="*/ 0 h 48"/>
                <a:gd name="T8" fmla="*/ 54 w 54"/>
                <a:gd name="T9" fmla="*/ 29 h 48"/>
              </a:gdLst>
              <a:ahLst/>
              <a:cxnLst>
                <a:cxn ang="0">
                  <a:pos x="T0" y="T1"/>
                </a:cxn>
                <a:cxn ang="0">
                  <a:pos x="T2" y="T3"/>
                </a:cxn>
                <a:cxn ang="0">
                  <a:pos x="T4" y="T5"/>
                </a:cxn>
                <a:cxn ang="0">
                  <a:pos x="T6" y="T7"/>
                </a:cxn>
                <a:cxn ang="0">
                  <a:pos x="T8" y="T9"/>
                </a:cxn>
              </a:cxnLst>
              <a:rect l="0" t="0" r="r" b="b"/>
              <a:pathLst>
                <a:path w="54" h="48">
                  <a:moveTo>
                    <a:pt x="54" y="29"/>
                  </a:moveTo>
                  <a:lnTo>
                    <a:pt x="54" y="48"/>
                  </a:lnTo>
                  <a:lnTo>
                    <a:pt x="0" y="17"/>
                  </a:lnTo>
                  <a:lnTo>
                    <a:pt x="1" y="0"/>
                  </a:lnTo>
                  <a:lnTo>
                    <a:pt x="54" y="29"/>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2" name="Freeform 800"/>
            <p:cNvSpPr/>
            <p:nvPr/>
          </p:nvSpPr>
          <p:spPr bwMode="auto">
            <a:xfrm>
              <a:off x="6051551" y="4503738"/>
              <a:ext cx="203200" cy="117475"/>
            </a:xfrm>
            <a:custGeom>
              <a:avLst/>
              <a:gdLst>
                <a:gd name="T0" fmla="*/ 128 w 128"/>
                <a:gd name="T1" fmla="*/ 31 h 74"/>
                <a:gd name="T2" fmla="*/ 53 w 128"/>
                <a:gd name="T3" fmla="*/ 74 h 74"/>
                <a:gd name="T4" fmla="*/ 0 w 128"/>
                <a:gd name="T5" fmla="*/ 45 h 74"/>
                <a:gd name="T6" fmla="*/ 76 w 128"/>
                <a:gd name="T7" fmla="*/ 0 h 74"/>
                <a:gd name="T8" fmla="*/ 128 w 128"/>
                <a:gd name="T9" fmla="*/ 31 h 74"/>
              </a:gdLst>
              <a:ahLst/>
              <a:cxnLst>
                <a:cxn ang="0">
                  <a:pos x="T0" y="T1"/>
                </a:cxn>
                <a:cxn ang="0">
                  <a:pos x="T2" y="T3"/>
                </a:cxn>
                <a:cxn ang="0">
                  <a:pos x="T4" y="T5"/>
                </a:cxn>
                <a:cxn ang="0">
                  <a:pos x="T6" y="T7"/>
                </a:cxn>
                <a:cxn ang="0">
                  <a:pos x="T8" y="T9"/>
                </a:cxn>
              </a:cxnLst>
              <a:rect l="0" t="0" r="r" b="b"/>
              <a:pathLst>
                <a:path w="128" h="74">
                  <a:moveTo>
                    <a:pt x="128" y="31"/>
                  </a:moveTo>
                  <a:lnTo>
                    <a:pt x="53" y="74"/>
                  </a:lnTo>
                  <a:lnTo>
                    <a:pt x="0" y="45"/>
                  </a:lnTo>
                  <a:lnTo>
                    <a:pt x="76"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3" name="Freeform 801"/>
            <p:cNvSpPr/>
            <p:nvPr/>
          </p:nvSpPr>
          <p:spPr bwMode="auto">
            <a:xfrm>
              <a:off x="6135689" y="4184651"/>
              <a:ext cx="119063" cy="441325"/>
            </a:xfrm>
            <a:custGeom>
              <a:avLst/>
              <a:gdLst>
                <a:gd name="T0" fmla="*/ 75 w 75"/>
                <a:gd name="T1" fmla="*/ 0 h 278"/>
                <a:gd name="T2" fmla="*/ 74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4"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714" name="Freeform 802"/>
            <p:cNvSpPr/>
            <p:nvPr/>
          </p:nvSpPr>
          <p:spPr bwMode="auto">
            <a:xfrm>
              <a:off x="6051551" y="4205288"/>
              <a:ext cx="84138" cy="420688"/>
            </a:xfrm>
            <a:custGeom>
              <a:avLst/>
              <a:gdLst>
                <a:gd name="T0" fmla="*/ 53 w 53"/>
                <a:gd name="T1" fmla="*/ 31 h 265"/>
                <a:gd name="T2" fmla="*/ 53 w 53"/>
                <a:gd name="T3" fmla="*/ 265 h 265"/>
                <a:gd name="T4" fmla="*/ 0 w 53"/>
                <a:gd name="T5" fmla="*/ 235 h 265"/>
                <a:gd name="T6" fmla="*/ 0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0"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715" name="Freeform 803"/>
            <p:cNvSpPr/>
            <p:nvPr/>
          </p:nvSpPr>
          <p:spPr bwMode="auto">
            <a:xfrm>
              <a:off x="6051551" y="4135438"/>
              <a:ext cx="203200" cy="119063"/>
            </a:xfrm>
            <a:custGeom>
              <a:avLst/>
              <a:gdLst>
                <a:gd name="T0" fmla="*/ 128 w 128"/>
                <a:gd name="T1" fmla="*/ 31 h 75"/>
                <a:gd name="T2" fmla="*/ 53 w 128"/>
                <a:gd name="T3" fmla="*/ 75 h 75"/>
                <a:gd name="T4" fmla="*/ 0 w 128"/>
                <a:gd name="T5" fmla="*/ 44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3" y="75"/>
                  </a:lnTo>
                  <a:lnTo>
                    <a:pt x="0" y="44"/>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804"/>
            <p:cNvSpPr/>
            <p:nvPr/>
          </p:nvSpPr>
          <p:spPr bwMode="auto">
            <a:xfrm>
              <a:off x="6135689" y="4159251"/>
              <a:ext cx="119063" cy="98425"/>
            </a:xfrm>
            <a:custGeom>
              <a:avLst/>
              <a:gdLst>
                <a:gd name="T0" fmla="*/ 75 w 75"/>
                <a:gd name="T1" fmla="*/ 0 h 62"/>
                <a:gd name="T2" fmla="*/ 74 w 75"/>
                <a:gd name="T3" fmla="*/ 18 h 62"/>
                <a:gd name="T4" fmla="*/ 0 w 75"/>
                <a:gd name="T5" fmla="*/ 62 h 62"/>
                <a:gd name="T6" fmla="*/ 0 w 75"/>
                <a:gd name="T7" fmla="*/ 45 h 62"/>
                <a:gd name="T8" fmla="*/ 75 w 75"/>
                <a:gd name="T9" fmla="*/ 0 h 62"/>
              </a:gdLst>
              <a:ahLst/>
              <a:cxnLst>
                <a:cxn ang="0">
                  <a:pos x="T0" y="T1"/>
                </a:cxn>
                <a:cxn ang="0">
                  <a:pos x="T2" y="T3"/>
                </a:cxn>
                <a:cxn ang="0">
                  <a:pos x="T4" y="T5"/>
                </a:cxn>
                <a:cxn ang="0">
                  <a:pos x="T6" y="T7"/>
                </a:cxn>
                <a:cxn ang="0">
                  <a:pos x="T8" y="T9"/>
                </a:cxn>
              </a:cxnLst>
              <a:rect l="0" t="0" r="r" b="b"/>
              <a:pathLst>
                <a:path w="75" h="62">
                  <a:moveTo>
                    <a:pt x="75" y="0"/>
                  </a:moveTo>
                  <a:lnTo>
                    <a:pt x="74" y="18"/>
                  </a:lnTo>
                  <a:lnTo>
                    <a:pt x="0" y="62"/>
                  </a:lnTo>
                  <a:lnTo>
                    <a:pt x="0" y="45"/>
                  </a:lnTo>
                  <a:lnTo>
                    <a:pt x="7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7" name="Freeform 805"/>
            <p:cNvSpPr/>
            <p:nvPr/>
          </p:nvSpPr>
          <p:spPr bwMode="auto">
            <a:xfrm>
              <a:off x="6049964" y="4181476"/>
              <a:ext cx="85725" cy="76200"/>
            </a:xfrm>
            <a:custGeom>
              <a:avLst/>
              <a:gdLst>
                <a:gd name="T0" fmla="*/ 54 w 54"/>
                <a:gd name="T1" fmla="*/ 31 h 48"/>
                <a:gd name="T2" fmla="*/ 54 w 54"/>
                <a:gd name="T3" fmla="*/ 48 h 48"/>
                <a:gd name="T4" fmla="*/ 0 w 54"/>
                <a:gd name="T5" fmla="*/ 17 h 48"/>
                <a:gd name="T6" fmla="*/ 1 w 54"/>
                <a:gd name="T7" fmla="*/ 0 h 48"/>
                <a:gd name="T8" fmla="*/ 54 w 54"/>
                <a:gd name="T9" fmla="*/ 31 h 48"/>
              </a:gdLst>
              <a:ahLst/>
              <a:cxnLst>
                <a:cxn ang="0">
                  <a:pos x="T0" y="T1"/>
                </a:cxn>
                <a:cxn ang="0">
                  <a:pos x="T2" y="T3"/>
                </a:cxn>
                <a:cxn ang="0">
                  <a:pos x="T4" y="T5"/>
                </a:cxn>
                <a:cxn ang="0">
                  <a:pos x="T6" y="T7"/>
                </a:cxn>
                <a:cxn ang="0">
                  <a:pos x="T8" y="T9"/>
                </a:cxn>
              </a:cxnLst>
              <a:rect l="0" t="0" r="r" b="b"/>
              <a:pathLst>
                <a:path w="54" h="48">
                  <a:moveTo>
                    <a:pt x="54" y="31"/>
                  </a:moveTo>
                  <a:lnTo>
                    <a:pt x="54" y="48"/>
                  </a:lnTo>
                  <a:lnTo>
                    <a:pt x="0" y="17"/>
                  </a:lnTo>
                  <a:lnTo>
                    <a:pt x="1" y="0"/>
                  </a:lnTo>
                  <a:lnTo>
                    <a:pt x="54"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8" name="Freeform 806"/>
            <p:cNvSpPr/>
            <p:nvPr/>
          </p:nvSpPr>
          <p:spPr bwMode="auto">
            <a:xfrm>
              <a:off x="6051551" y="4111626"/>
              <a:ext cx="203200" cy="119063"/>
            </a:xfrm>
            <a:custGeom>
              <a:avLst/>
              <a:gdLst>
                <a:gd name="T0" fmla="*/ 128 w 128"/>
                <a:gd name="T1" fmla="*/ 30 h 75"/>
                <a:gd name="T2" fmla="*/ 53 w 128"/>
                <a:gd name="T3" fmla="*/ 75 h 75"/>
                <a:gd name="T4" fmla="*/ 0 w 128"/>
                <a:gd name="T5" fmla="*/ 44 h 75"/>
                <a:gd name="T6" fmla="*/ 76 w 128"/>
                <a:gd name="T7" fmla="*/ 0 h 75"/>
                <a:gd name="T8" fmla="*/ 128 w 128"/>
                <a:gd name="T9" fmla="*/ 30 h 75"/>
              </a:gdLst>
              <a:ahLst/>
              <a:cxnLst>
                <a:cxn ang="0">
                  <a:pos x="T0" y="T1"/>
                </a:cxn>
                <a:cxn ang="0">
                  <a:pos x="T2" y="T3"/>
                </a:cxn>
                <a:cxn ang="0">
                  <a:pos x="T4" y="T5"/>
                </a:cxn>
                <a:cxn ang="0">
                  <a:pos x="T6" y="T7"/>
                </a:cxn>
                <a:cxn ang="0">
                  <a:pos x="T8" y="T9"/>
                </a:cxn>
              </a:cxnLst>
              <a:rect l="0" t="0" r="r" b="b"/>
              <a:pathLst>
                <a:path w="128" h="75">
                  <a:moveTo>
                    <a:pt x="128" y="30"/>
                  </a:moveTo>
                  <a:lnTo>
                    <a:pt x="53" y="75"/>
                  </a:lnTo>
                  <a:lnTo>
                    <a:pt x="0" y="44"/>
                  </a:lnTo>
                  <a:lnTo>
                    <a:pt x="76" y="0"/>
                  </a:lnTo>
                  <a:lnTo>
                    <a:pt x="128"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9" name="Freeform 807"/>
            <p:cNvSpPr/>
            <p:nvPr/>
          </p:nvSpPr>
          <p:spPr bwMode="auto">
            <a:xfrm>
              <a:off x="6335714" y="4668838"/>
              <a:ext cx="120650" cy="98425"/>
            </a:xfrm>
            <a:custGeom>
              <a:avLst/>
              <a:gdLst>
                <a:gd name="T0" fmla="*/ 76 w 76"/>
                <a:gd name="T1" fmla="*/ 0 h 62"/>
                <a:gd name="T2" fmla="*/ 75 w 76"/>
                <a:gd name="T3" fmla="*/ 18 h 62"/>
                <a:gd name="T4" fmla="*/ 0 w 76"/>
                <a:gd name="T5" fmla="*/ 62 h 62"/>
                <a:gd name="T6" fmla="*/ 0 w 76"/>
                <a:gd name="T7" fmla="*/ 44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8"/>
                  </a:lnTo>
                  <a:lnTo>
                    <a:pt x="0" y="62"/>
                  </a:lnTo>
                  <a:lnTo>
                    <a:pt x="0" y="44"/>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0" name="Freeform 808"/>
            <p:cNvSpPr/>
            <p:nvPr/>
          </p:nvSpPr>
          <p:spPr bwMode="auto">
            <a:xfrm>
              <a:off x="6251576" y="4691063"/>
              <a:ext cx="84138" cy="76200"/>
            </a:xfrm>
            <a:custGeom>
              <a:avLst/>
              <a:gdLst>
                <a:gd name="T0" fmla="*/ 53 w 53"/>
                <a:gd name="T1" fmla="*/ 30 h 48"/>
                <a:gd name="T2" fmla="*/ 53 w 53"/>
                <a:gd name="T3" fmla="*/ 48 h 48"/>
                <a:gd name="T4" fmla="*/ 0 w 53"/>
                <a:gd name="T5" fmla="*/ 17 h 48"/>
                <a:gd name="T6" fmla="*/ 1 w 53"/>
                <a:gd name="T7" fmla="*/ 0 h 48"/>
                <a:gd name="T8" fmla="*/ 53 w 53"/>
                <a:gd name="T9" fmla="*/ 30 h 48"/>
              </a:gdLst>
              <a:ahLst/>
              <a:cxnLst>
                <a:cxn ang="0">
                  <a:pos x="T0" y="T1"/>
                </a:cxn>
                <a:cxn ang="0">
                  <a:pos x="T2" y="T3"/>
                </a:cxn>
                <a:cxn ang="0">
                  <a:pos x="T4" y="T5"/>
                </a:cxn>
                <a:cxn ang="0">
                  <a:pos x="T6" y="T7"/>
                </a:cxn>
                <a:cxn ang="0">
                  <a:pos x="T8" y="T9"/>
                </a:cxn>
              </a:cxnLst>
              <a:rect l="0" t="0" r="r" b="b"/>
              <a:pathLst>
                <a:path w="53" h="48">
                  <a:moveTo>
                    <a:pt x="53" y="30"/>
                  </a:moveTo>
                  <a:lnTo>
                    <a:pt x="53" y="48"/>
                  </a:lnTo>
                  <a:lnTo>
                    <a:pt x="0" y="17"/>
                  </a:lnTo>
                  <a:lnTo>
                    <a:pt x="1" y="0"/>
                  </a:lnTo>
                  <a:lnTo>
                    <a:pt x="53" y="3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1" name="Freeform 809"/>
            <p:cNvSpPr/>
            <p:nvPr/>
          </p:nvSpPr>
          <p:spPr bwMode="auto">
            <a:xfrm>
              <a:off x="6253164" y="4619626"/>
              <a:ext cx="203200" cy="119063"/>
            </a:xfrm>
            <a:custGeom>
              <a:avLst/>
              <a:gdLst>
                <a:gd name="T0" fmla="*/ 128 w 128"/>
                <a:gd name="T1" fmla="*/ 31 h 75"/>
                <a:gd name="T2" fmla="*/ 52 w 128"/>
                <a:gd name="T3" fmla="*/ 75 h 75"/>
                <a:gd name="T4" fmla="*/ 0 w 128"/>
                <a:gd name="T5" fmla="*/ 45 h 75"/>
                <a:gd name="T6" fmla="*/ 74 w 128"/>
                <a:gd name="T7" fmla="*/ 0 h 75"/>
                <a:gd name="T8" fmla="*/ 128 w 128"/>
                <a:gd name="T9" fmla="*/ 31 h 75"/>
              </a:gdLst>
              <a:ahLst/>
              <a:cxnLst>
                <a:cxn ang="0">
                  <a:pos x="T0" y="T1"/>
                </a:cxn>
                <a:cxn ang="0">
                  <a:pos x="T2" y="T3"/>
                </a:cxn>
                <a:cxn ang="0">
                  <a:pos x="T4" y="T5"/>
                </a:cxn>
                <a:cxn ang="0">
                  <a:pos x="T6" y="T7"/>
                </a:cxn>
                <a:cxn ang="0">
                  <a:pos x="T8" y="T9"/>
                </a:cxn>
              </a:cxnLst>
              <a:rect l="0" t="0" r="r" b="b"/>
              <a:pathLst>
                <a:path w="128" h="75">
                  <a:moveTo>
                    <a:pt x="128" y="31"/>
                  </a:moveTo>
                  <a:lnTo>
                    <a:pt x="52" y="75"/>
                  </a:lnTo>
                  <a:lnTo>
                    <a:pt x="0" y="45"/>
                  </a:lnTo>
                  <a:lnTo>
                    <a:pt x="74" y="0"/>
                  </a:lnTo>
                  <a:lnTo>
                    <a:pt x="128"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810"/>
            <p:cNvSpPr/>
            <p:nvPr/>
          </p:nvSpPr>
          <p:spPr bwMode="auto">
            <a:xfrm>
              <a:off x="6335714" y="4300538"/>
              <a:ext cx="119063" cy="441325"/>
            </a:xfrm>
            <a:custGeom>
              <a:avLst/>
              <a:gdLst>
                <a:gd name="T0" fmla="*/ 75 w 75"/>
                <a:gd name="T1" fmla="*/ 0 h 278"/>
                <a:gd name="T2" fmla="*/ 75 w 75"/>
                <a:gd name="T3" fmla="*/ 234 h 278"/>
                <a:gd name="T4" fmla="*/ 0 w 75"/>
                <a:gd name="T5" fmla="*/ 278 h 278"/>
                <a:gd name="T6" fmla="*/ 0 w 75"/>
                <a:gd name="T7" fmla="*/ 44 h 278"/>
                <a:gd name="T8" fmla="*/ 75 w 75"/>
                <a:gd name="T9" fmla="*/ 0 h 278"/>
              </a:gdLst>
              <a:ahLst/>
              <a:cxnLst>
                <a:cxn ang="0">
                  <a:pos x="T0" y="T1"/>
                </a:cxn>
                <a:cxn ang="0">
                  <a:pos x="T2" y="T3"/>
                </a:cxn>
                <a:cxn ang="0">
                  <a:pos x="T4" y="T5"/>
                </a:cxn>
                <a:cxn ang="0">
                  <a:pos x="T6" y="T7"/>
                </a:cxn>
                <a:cxn ang="0">
                  <a:pos x="T8" y="T9"/>
                </a:cxn>
              </a:cxnLst>
              <a:rect l="0" t="0" r="r" b="b"/>
              <a:pathLst>
                <a:path w="75" h="278">
                  <a:moveTo>
                    <a:pt x="75" y="0"/>
                  </a:moveTo>
                  <a:lnTo>
                    <a:pt x="75" y="234"/>
                  </a:lnTo>
                  <a:lnTo>
                    <a:pt x="0" y="278"/>
                  </a:lnTo>
                  <a:lnTo>
                    <a:pt x="0" y="44"/>
                  </a:lnTo>
                  <a:lnTo>
                    <a:pt x="75"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723" name="Freeform 811"/>
            <p:cNvSpPr/>
            <p:nvPr/>
          </p:nvSpPr>
          <p:spPr bwMode="auto">
            <a:xfrm>
              <a:off x="6251576" y="4321176"/>
              <a:ext cx="84138" cy="420688"/>
            </a:xfrm>
            <a:custGeom>
              <a:avLst/>
              <a:gdLst>
                <a:gd name="T0" fmla="*/ 53 w 53"/>
                <a:gd name="T1" fmla="*/ 31 h 265"/>
                <a:gd name="T2" fmla="*/ 53 w 53"/>
                <a:gd name="T3" fmla="*/ 265 h 265"/>
                <a:gd name="T4" fmla="*/ 0 w 53"/>
                <a:gd name="T5" fmla="*/ 235 h 265"/>
                <a:gd name="T6" fmla="*/ 1 w 53"/>
                <a:gd name="T7" fmla="*/ 0 h 265"/>
                <a:gd name="T8" fmla="*/ 53 w 53"/>
                <a:gd name="T9" fmla="*/ 31 h 265"/>
              </a:gdLst>
              <a:ahLst/>
              <a:cxnLst>
                <a:cxn ang="0">
                  <a:pos x="T0" y="T1"/>
                </a:cxn>
                <a:cxn ang="0">
                  <a:pos x="T2" y="T3"/>
                </a:cxn>
                <a:cxn ang="0">
                  <a:pos x="T4" y="T5"/>
                </a:cxn>
                <a:cxn ang="0">
                  <a:pos x="T6" y="T7"/>
                </a:cxn>
                <a:cxn ang="0">
                  <a:pos x="T8" y="T9"/>
                </a:cxn>
              </a:cxnLst>
              <a:rect l="0" t="0" r="r" b="b"/>
              <a:pathLst>
                <a:path w="53" h="265">
                  <a:moveTo>
                    <a:pt x="53" y="31"/>
                  </a:moveTo>
                  <a:lnTo>
                    <a:pt x="53" y="265"/>
                  </a:lnTo>
                  <a:lnTo>
                    <a:pt x="0" y="235"/>
                  </a:lnTo>
                  <a:lnTo>
                    <a:pt x="1" y="0"/>
                  </a:lnTo>
                  <a:lnTo>
                    <a:pt x="53" y="3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724" name="Freeform 812"/>
            <p:cNvSpPr/>
            <p:nvPr/>
          </p:nvSpPr>
          <p:spPr bwMode="auto">
            <a:xfrm>
              <a:off x="6253164" y="4251326"/>
              <a:ext cx="201613" cy="119063"/>
            </a:xfrm>
            <a:custGeom>
              <a:avLst/>
              <a:gdLst>
                <a:gd name="T0" fmla="*/ 127 w 127"/>
                <a:gd name="T1" fmla="*/ 31 h 75"/>
                <a:gd name="T2" fmla="*/ 52 w 127"/>
                <a:gd name="T3" fmla="*/ 75 h 75"/>
                <a:gd name="T4" fmla="*/ 0 w 127"/>
                <a:gd name="T5" fmla="*/ 44 h 75"/>
                <a:gd name="T6" fmla="*/ 74 w 127"/>
                <a:gd name="T7" fmla="*/ 0 h 75"/>
                <a:gd name="T8" fmla="*/ 127 w 127"/>
                <a:gd name="T9" fmla="*/ 31 h 75"/>
              </a:gdLst>
              <a:ahLst/>
              <a:cxnLst>
                <a:cxn ang="0">
                  <a:pos x="T0" y="T1"/>
                </a:cxn>
                <a:cxn ang="0">
                  <a:pos x="T2" y="T3"/>
                </a:cxn>
                <a:cxn ang="0">
                  <a:pos x="T4" y="T5"/>
                </a:cxn>
                <a:cxn ang="0">
                  <a:pos x="T6" y="T7"/>
                </a:cxn>
                <a:cxn ang="0">
                  <a:pos x="T8" y="T9"/>
                </a:cxn>
              </a:cxnLst>
              <a:rect l="0" t="0" r="r" b="b"/>
              <a:pathLst>
                <a:path w="127" h="75">
                  <a:moveTo>
                    <a:pt x="127" y="31"/>
                  </a:moveTo>
                  <a:lnTo>
                    <a:pt x="52" y="75"/>
                  </a:lnTo>
                  <a:lnTo>
                    <a:pt x="0" y="44"/>
                  </a:lnTo>
                  <a:lnTo>
                    <a:pt x="74" y="0"/>
                  </a:lnTo>
                  <a:lnTo>
                    <a:pt x="127" y="31"/>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813"/>
            <p:cNvSpPr/>
            <p:nvPr/>
          </p:nvSpPr>
          <p:spPr bwMode="auto">
            <a:xfrm>
              <a:off x="6335714" y="4275138"/>
              <a:ext cx="120650" cy="98425"/>
            </a:xfrm>
            <a:custGeom>
              <a:avLst/>
              <a:gdLst>
                <a:gd name="T0" fmla="*/ 76 w 76"/>
                <a:gd name="T1" fmla="*/ 0 h 62"/>
                <a:gd name="T2" fmla="*/ 75 w 76"/>
                <a:gd name="T3" fmla="*/ 19 h 62"/>
                <a:gd name="T4" fmla="*/ 0 w 76"/>
                <a:gd name="T5" fmla="*/ 62 h 62"/>
                <a:gd name="T6" fmla="*/ 0 w 76"/>
                <a:gd name="T7" fmla="*/ 45 h 62"/>
                <a:gd name="T8" fmla="*/ 76 w 76"/>
                <a:gd name="T9" fmla="*/ 0 h 62"/>
              </a:gdLst>
              <a:ahLst/>
              <a:cxnLst>
                <a:cxn ang="0">
                  <a:pos x="T0" y="T1"/>
                </a:cxn>
                <a:cxn ang="0">
                  <a:pos x="T2" y="T3"/>
                </a:cxn>
                <a:cxn ang="0">
                  <a:pos x="T4" y="T5"/>
                </a:cxn>
                <a:cxn ang="0">
                  <a:pos x="T6" y="T7"/>
                </a:cxn>
                <a:cxn ang="0">
                  <a:pos x="T8" y="T9"/>
                </a:cxn>
              </a:cxnLst>
              <a:rect l="0" t="0" r="r" b="b"/>
              <a:pathLst>
                <a:path w="76" h="62">
                  <a:moveTo>
                    <a:pt x="76" y="0"/>
                  </a:moveTo>
                  <a:lnTo>
                    <a:pt x="75" y="19"/>
                  </a:lnTo>
                  <a:lnTo>
                    <a:pt x="0" y="62"/>
                  </a:lnTo>
                  <a:lnTo>
                    <a:pt x="0" y="45"/>
                  </a:lnTo>
                  <a:lnTo>
                    <a:pt x="7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6" name="Freeform 814"/>
            <p:cNvSpPr/>
            <p:nvPr/>
          </p:nvSpPr>
          <p:spPr bwMode="auto">
            <a:xfrm>
              <a:off x="6251576" y="4297363"/>
              <a:ext cx="84138" cy="76200"/>
            </a:xfrm>
            <a:custGeom>
              <a:avLst/>
              <a:gdLst>
                <a:gd name="T0" fmla="*/ 53 w 53"/>
                <a:gd name="T1" fmla="*/ 31 h 48"/>
                <a:gd name="T2" fmla="*/ 53 w 53"/>
                <a:gd name="T3" fmla="*/ 48 h 48"/>
                <a:gd name="T4" fmla="*/ 0 w 53"/>
                <a:gd name="T5" fmla="*/ 17 h 48"/>
                <a:gd name="T6" fmla="*/ 1 w 53"/>
                <a:gd name="T7" fmla="*/ 0 h 48"/>
                <a:gd name="T8" fmla="*/ 53 w 53"/>
                <a:gd name="T9" fmla="*/ 31 h 48"/>
              </a:gdLst>
              <a:ahLst/>
              <a:cxnLst>
                <a:cxn ang="0">
                  <a:pos x="T0" y="T1"/>
                </a:cxn>
                <a:cxn ang="0">
                  <a:pos x="T2" y="T3"/>
                </a:cxn>
                <a:cxn ang="0">
                  <a:pos x="T4" y="T5"/>
                </a:cxn>
                <a:cxn ang="0">
                  <a:pos x="T6" y="T7"/>
                </a:cxn>
                <a:cxn ang="0">
                  <a:pos x="T8" y="T9"/>
                </a:cxn>
              </a:cxnLst>
              <a:rect l="0" t="0" r="r" b="b"/>
              <a:pathLst>
                <a:path w="53" h="48">
                  <a:moveTo>
                    <a:pt x="53" y="31"/>
                  </a:moveTo>
                  <a:lnTo>
                    <a:pt x="53" y="48"/>
                  </a:lnTo>
                  <a:lnTo>
                    <a:pt x="0" y="17"/>
                  </a:lnTo>
                  <a:lnTo>
                    <a:pt x="1" y="0"/>
                  </a:lnTo>
                  <a:lnTo>
                    <a:pt x="53" y="3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7" name="Freeform 815"/>
            <p:cNvSpPr/>
            <p:nvPr/>
          </p:nvSpPr>
          <p:spPr bwMode="auto">
            <a:xfrm>
              <a:off x="6253164" y="4229101"/>
              <a:ext cx="203200" cy="117475"/>
            </a:xfrm>
            <a:custGeom>
              <a:avLst/>
              <a:gdLst>
                <a:gd name="T0" fmla="*/ 128 w 128"/>
                <a:gd name="T1" fmla="*/ 29 h 74"/>
                <a:gd name="T2" fmla="*/ 52 w 128"/>
                <a:gd name="T3" fmla="*/ 74 h 74"/>
                <a:gd name="T4" fmla="*/ 0 w 128"/>
                <a:gd name="T5" fmla="*/ 43 h 74"/>
                <a:gd name="T6" fmla="*/ 74 w 128"/>
                <a:gd name="T7" fmla="*/ 0 h 74"/>
                <a:gd name="T8" fmla="*/ 128 w 128"/>
                <a:gd name="T9" fmla="*/ 29 h 74"/>
              </a:gdLst>
              <a:ahLst/>
              <a:cxnLst>
                <a:cxn ang="0">
                  <a:pos x="T0" y="T1"/>
                </a:cxn>
                <a:cxn ang="0">
                  <a:pos x="T2" y="T3"/>
                </a:cxn>
                <a:cxn ang="0">
                  <a:pos x="T4" y="T5"/>
                </a:cxn>
                <a:cxn ang="0">
                  <a:pos x="T6" y="T7"/>
                </a:cxn>
                <a:cxn ang="0">
                  <a:pos x="T8" y="T9"/>
                </a:cxn>
              </a:cxnLst>
              <a:rect l="0" t="0" r="r" b="b"/>
              <a:pathLst>
                <a:path w="128" h="74">
                  <a:moveTo>
                    <a:pt x="128" y="29"/>
                  </a:moveTo>
                  <a:lnTo>
                    <a:pt x="52" y="74"/>
                  </a:lnTo>
                  <a:lnTo>
                    <a:pt x="0" y="43"/>
                  </a:lnTo>
                  <a:lnTo>
                    <a:pt x="74" y="0"/>
                  </a:lnTo>
                  <a:lnTo>
                    <a:pt x="128" y="29"/>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8" name="Freeform 822"/>
            <p:cNvSpPr/>
            <p:nvPr/>
          </p:nvSpPr>
          <p:spPr bwMode="auto">
            <a:xfrm>
              <a:off x="6371433" y="1782761"/>
              <a:ext cx="363538" cy="1490663"/>
            </a:xfrm>
            <a:custGeom>
              <a:avLst/>
              <a:gdLst>
                <a:gd name="T0" fmla="*/ 225 w 229"/>
                <a:gd name="T1" fmla="*/ 0 h 939"/>
                <a:gd name="T2" fmla="*/ 229 w 229"/>
                <a:gd name="T3" fmla="*/ 809 h 939"/>
                <a:gd name="T4" fmla="*/ 4 w 229"/>
                <a:gd name="T5" fmla="*/ 939 h 939"/>
                <a:gd name="T6" fmla="*/ 0 w 229"/>
                <a:gd name="T7" fmla="*/ 130 h 939"/>
                <a:gd name="T8" fmla="*/ 225 w 229"/>
                <a:gd name="T9" fmla="*/ 0 h 939"/>
              </a:gdLst>
              <a:ahLst/>
              <a:cxnLst>
                <a:cxn ang="0">
                  <a:pos x="T0" y="T1"/>
                </a:cxn>
                <a:cxn ang="0">
                  <a:pos x="T2" y="T3"/>
                </a:cxn>
                <a:cxn ang="0">
                  <a:pos x="T4" y="T5"/>
                </a:cxn>
                <a:cxn ang="0">
                  <a:pos x="T6" y="T7"/>
                </a:cxn>
                <a:cxn ang="0">
                  <a:pos x="T8" y="T9"/>
                </a:cxn>
              </a:cxnLst>
              <a:rect l="0" t="0" r="r" b="b"/>
              <a:pathLst>
                <a:path w="229" h="939">
                  <a:moveTo>
                    <a:pt x="225" y="0"/>
                  </a:moveTo>
                  <a:lnTo>
                    <a:pt x="229" y="809"/>
                  </a:lnTo>
                  <a:lnTo>
                    <a:pt x="4" y="939"/>
                  </a:lnTo>
                  <a:lnTo>
                    <a:pt x="0" y="130"/>
                  </a:lnTo>
                  <a:lnTo>
                    <a:pt x="22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Freeform 823"/>
            <p:cNvSpPr/>
            <p:nvPr/>
          </p:nvSpPr>
          <p:spPr bwMode="auto">
            <a:xfrm>
              <a:off x="6011864" y="1784351"/>
              <a:ext cx="366713" cy="1490663"/>
            </a:xfrm>
            <a:custGeom>
              <a:avLst/>
              <a:gdLst>
                <a:gd name="T0" fmla="*/ 227 w 231"/>
                <a:gd name="T1" fmla="*/ 130 h 939"/>
                <a:gd name="T2" fmla="*/ 231 w 231"/>
                <a:gd name="T3" fmla="*/ 939 h 939"/>
                <a:gd name="T4" fmla="*/ 5 w 231"/>
                <a:gd name="T5" fmla="*/ 809 h 939"/>
                <a:gd name="T6" fmla="*/ 0 w 231"/>
                <a:gd name="T7" fmla="*/ 0 h 939"/>
                <a:gd name="T8" fmla="*/ 227 w 231"/>
                <a:gd name="T9" fmla="*/ 130 h 939"/>
              </a:gdLst>
              <a:ahLst/>
              <a:cxnLst>
                <a:cxn ang="0">
                  <a:pos x="T0" y="T1"/>
                </a:cxn>
                <a:cxn ang="0">
                  <a:pos x="T2" y="T3"/>
                </a:cxn>
                <a:cxn ang="0">
                  <a:pos x="T4" y="T5"/>
                </a:cxn>
                <a:cxn ang="0">
                  <a:pos x="T6" y="T7"/>
                </a:cxn>
                <a:cxn ang="0">
                  <a:pos x="T8" y="T9"/>
                </a:cxn>
              </a:cxnLst>
              <a:rect l="0" t="0" r="r" b="b"/>
              <a:pathLst>
                <a:path w="231" h="939">
                  <a:moveTo>
                    <a:pt x="227" y="130"/>
                  </a:moveTo>
                  <a:lnTo>
                    <a:pt x="231" y="939"/>
                  </a:lnTo>
                  <a:lnTo>
                    <a:pt x="5" y="809"/>
                  </a:lnTo>
                  <a:lnTo>
                    <a:pt x="0" y="0"/>
                  </a:lnTo>
                  <a:lnTo>
                    <a:pt x="227" y="13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Freeform 824"/>
            <p:cNvSpPr/>
            <p:nvPr/>
          </p:nvSpPr>
          <p:spPr bwMode="auto">
            <a:xfrm>
              <a:off x="6011864" y="1576388"/>
              <a:ext cx="717550" cy="414338"/>
            </a:xfrm>
            <a:custGeom>
              <a:avLst/>
              <a:gdLst>
                <a:gd name="T0" fmla="*/ 452 w 452"/>
                <a:gd name="T1" fmla="*/ 131 h 261"/>
                <a:gd name="T2" fmla="*/ 227 w 452"/>
                <a:gd name="T3" fmla="*/ 261 h 261"/>
                <a:gd name="T4" fmla="*/ 0 w 452"/>
                <a:gd name="T5" fmla="*/ 131 h 261"/>
                <a:gd name="T6" fmla="*/ 225 w 452"/>
                <a:gd name="T7" fmla="*/ 0 h 261"/>
                <a:gd name="T8" fmla="*/ 452 w 452"/>
                <a:gd name="T9" fmla="*/ 131 h 261"/>
              </a:gdLst>
              <a:ahLst/>
              <a:cxnLst>
                <a:cxn ang="0">
                  <a:pos x="T0" y="T1"/>
                </a:cxn>
                <a:cxn ang="0">
                  <a:pos x="T2" y="T3"/>
                </a:cxn>
                <a:cxn ang="0">
                  <a:pos x="T4" y="T5"/>
                </a:cxn>
                <a:cxn ang="0">
                  <a:pos x="T6" y="T7"/>
                </a:cxn>
                <a:cxn ang="0">
                  <a:pos x="T8" y="T9"/>
                </a:cxn>
              </a:cxnLst>
              <a:rect l="0" t="0" r="r" b="b"/>
              <a:pathLst>
                <a:path w="452" h="261">
                  <a:moveTo>
                    <a:pt x="452" y="131"/>
                  </a:moveTo>
                  <a:lnTo>
                    <a:pt x="227" y="261"/>
                  </a:lnTo>
                  <a:lnTo>
                    <a:pt x="0" y="131"/>
                  </a:lnTo>
                  <a:lnTo>
                    <a:pt x="225" y="0"/>
                  </a:lnTo>
                  <a:lnTo>
                    <a:pt x="452" y="13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31" name="Freeform 825"/>
            <p:cNvSpPr/>
            <p:nvPr/>
          </p:nvSpPr>
          <p:spPr bwMode="auto">
            <a:xfrm>
              <a:off x="6370639" y="1711326"/>
              <a:ext cx="166688" cy="188913"/>
            </a:xfrm>
            <a:custGeom>
              <a:avLst/>
              <a:gdLst>
                <a:gd name="T0" fmla="*/ 105 w 105"/>
                <a:gd name="T1" fmla="*/ 0 h 119"/>
                <a:gd name="T2" fmla="*/ 105 w 105"/>
                <a:gd name="T3" fmla="*/ 59 h 119"/>
                <a:gd name="T4" fmla="*/ 0 w 105"/>
                <a:gd name="T5" fmla="*/ 119 h 119"/>
                <a:gd name="T6" fmla="*/ 0 w 105"/>
                <a:gd name="T7" fmla="*/ 61 h 119"/>
                <a:gd name="T8" fmla="*/ 105 w 105"/>
                <a:gd name="T9" fmla="*/ 0 h 119"/>
              </a:gdLst>
              <a:ahLst/>
              <a:cxnLst>
                <a:cxn ang="0">
                  <a:pos x="T0" y="T1"/>
                </a:cxn>
                <a:cxn ang="0">
                  <a:pos x="T2" y="T3"/>
                </a:cxn>
                <a:cxn ang="0">
                  <a:pos x="T4" y="T5"/>
                </a:cxn>
                <a:cxn ang="0">
                  <a:pos x="T6" y="T7"/>
                </a:cxn>
                <a:cxn ang="0">
                  <a:pos x="T8" y="T9"/>
                </a:cxn>
              </a:cxnLst>
              <a:rect l="0" t="0" r="r" b="b"/>
              <a:pathLst>
                <a:path w="105" h="119">
                  <a:moveTo>
                    <a:pt x="105" y="0"/>
                  </a:moveTo>
                  <a:lnTo>
                    <a:pt x="105" y="59"/>
                  </a:lnTo>
                  <a:lnTo>
                    <a:pt x="0" y="119"/>
                  </a:lnTo>
                  <a:lnTo>
                    <a:pt x="0" y="61"/>
                  </a:lnTo>
                  <a:lnTo>
                    <a:pt x="10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2" name="Freeform 826"/>
            <p:cNvSpPr/>
            <p:nvPr/>
          </p:nvSpPr>
          <p:spPr bwMode="auto">
            <a:xfrm>
              <a:off x="6203951" y="1711326"/>
              <a:ext cx="166688" cy="188913"/>
            </a:xfrm>
            <a:custGeom>
              <a:avLst/>
              <a:gdLst>
                <a:gd name="T0" fmla="*/ 105 w 105"/>
                <a:gd name="T1" fmla="*/ 61 h 119"/>
                <a:gd name="T2" fmla="*/ 105 w 105"/>
                <a:gd name="T3" fmla="*/ 119 h 119"/>
                <a:gd name="T4" fmla="*/ 0 w 105"/>
                <a:gd name="T5" fmla="*/ 59 h 119"/>
                <a:gd name="T6" fmla="*/ 0 w 105"/>
                <a:gd name="T7" fmla="*/ 0 h 119"/>
                <a:gd name="T8" fmla="*/ 105 w 105"/>
                <a:gd name="T9" fmla="*/ 61 h 119"/>
              </a:gdLst>
              <a:ahLst/>
              <a:cxnLst>
                <a:cxn ang="0">
                  <a:pos x="T0" y="T1"/>
                </a:cxn>
                <a:cxn ang="0">
                  <a:pos x="T2" y="T3"/>
                </a:cxn>
                <a:cxn ang="0">
                  <a:pos x="T4" y="T5"/>
                </a:cxn>
                <a:cxn ang="0">
                  <a:pos x="T6" y="T7"/>
                </a:cxn>
                <a:cxn ang="0">
                  <a:pos x="T8" y="T9"/>
                </a:cxn>
              </a:cxnLst>
              <a:rect l="0" t="0" r="r" b="b"/>
              <a:pathLst>
                <a:path w="105" h="119">
                  <a:moveTo>
                    <a:pt x="105" y="61"/>
                  </a:moveTo>
                  <a:lnTo>
                    <a:pt x="105" y="119"/>
                  </a:lnTo>
                  <a:lnTo>
                    <a:pt x="0" y="59"/>
                  </a:lnTo>
                  <a:lnTo>
                    <a:pt x="0" y="0"/>
                  </a:lnTo>
                  <a:lnTo>
                    <a:pt x="105" y="61"/>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3" name="Freeform 827"/>
            <p:cNvSpPr/>
            <p:nvPr/>
          </p:nvSpPr>
          <p:spPr bwMode="auto">
            <a:xfrm>
              <a:off x="6203951" y="1616076"/>
              <a:ext cx="333375" cy="192088"/>
            </a:xfrm>
            <a:custGeom>
              <a:avLst/>
              <a:gdLst>
                <a:gd name="T0" fmla="*/ 210 w 210"/>
                <a:gd name="T1" fmla="*/ 60 h 121"/>
                <a:gd name="T2" fmla="*/ 105 w 210"/>
                <a:gd name="T3" fmla="*/ 121 h 121"/>
                <a:gd name="T4" fmla="*/ 0 w 210"/>
                <a:gd name="T5" fmla="*/ 60 h 121"/>
                <a:gd name="T6" fmla="*/ 105 w 210"/>
                <a:gd name="T7" fmla="*/ 0 h 121"/>
                <a:gd name="T8" fmla="*/ 210 w 210"/>
                <a:gd name="T9" fmla="*/ 60 h 121"/>
              </a:gdLst>
              <a:ahLst/>
              <a:cxnLst>
                <a:cxn ang="0">
                  <a:pos x="T0" y="T1"/>
                </a:cxn>
                <a:cxn ang="0">
                  <a:pos x="T2" y="T3"/>
                </a:cxn>
                <a:cxn ang="0">
                  <a:pos x="T4" y="T5"/>
                </a:cxn>
                <a:cxn ang="0">
                  <a:pos x="T6" y="T7"/>
                </a:cxn>
                <a:cxn ang="0">
                  <a:pos x="T8" y="T9"/>
                </a:cxn>
              </a:cxnLst>
              <a:rect l="0" t="0" r="r" b="b"/>
              <a:pathLst>
                <a:path w="210" h="121">
                  <a:moveTo>
                    <a:pt x="210" y="60"/>
                  </a:moveTo>
                  <a:lnTo>
                    <a:pt x="105" y="121"/>
                  </a:lnTo>
                  <a:lnTo>
                    <a:pt x="0" y="60"/>
                  </a:lnTo>
                  <a:lnTo>
                    <a:pt x="105" y="0"/>
                  </a:lnTo>
                  <a:lnTo>
                    <a:pt x="210" y="60"/>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4" name="Freeform 831"/>
            <p:cNvSpPr/>
            <p:nvPr/>
          </p:nvSpPr>
          <p:spPr bwMode="auto">
            <a:xfrm>
              <a:off x="6370639" y="1493838"/>
              <a:ext cx="65088" cy="260350"/>
            </a:xfrm>
            <a:custGeom>
              <a:avLst/>
              <a:gdLst>
                <a:gd name="T0" fmla="*/ 41 w 41"/>
                <a:gd name="T1" fmla="*/ 0 h 164"/>
                <a:gd name="T2" fmla="*/ 41 w 41"/>
                <a:gd name="T3" fmla="*/ 140 h 164"/>
                <a:gd name="T4" fmla="*/ 0 w 41"/>
                <a:gd name="T5" fmla="*/ 164 h 164"/>
                <a:gd name="T6" fmla="*/ 0 w 41"/>
                <a:gd name="T7" fmla="*/ 23 h 164"/>
                <a:gd name="T8" fmla="*/ 41 w 41"/>
                <a:gd name="T9" fmla="*/ 0 h 164"/>
              </a:gdLst>
              <a:ahLst/>
              <a:cxnLst>
                <a:cxn ang="0">
                  <a:pos x="T0" y="T1"/>
                </a:cxn>
                <a:cxn ang="0">
                  <a:pos x="T2" y="T3"/>
                </a:cxn>
                <a:cxn ang="0">
                  <a:pos x="T4" y="T5"/>
                </a:cxn>
                <a:cxn ang="0">
                  <a:pos x="T6" y="T7"/>
                </a:cxn>
                <a:cxn ang="0">
                  <a:pos x="T8" y="T9"/>
                </a:cxn>
              </a:cxnLst>
              <a:rect l="0" t="0" r="r" b="b"/>
              <a:pathLst>
                <a:path w="41" h="164">
                  <a:moveTo>
                    <a:pt x="41" y="0"/>
                  </a:moveTo>
                  <a:lnTo>
                    <a:pt x="41" y="140"/>
                  </a:lnTo>
                  <a:lnTo>
                    <a:pt x="0" y="164"/>
                  </a:lnTo>
                  <a:lnTo>
                    <a:pt x="0" y="23"/>
                  </a:lnTo>
                  <a:lnTo>
                    <a:pt x="41"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35" name="Freeform 832"/>
            <p:cNvSpPr/>
            <p:nvPr/>
          </p:nvSpPr>
          <p:spPr bwMode="auto">
            <a:xfrm>
              <a:off x="6305551" y="1493838"/>
              <a:ext cx="65088" cy="260350"/>
            </a:xfrm>
            <a:custGeom>
              <a:avLst/>
              <a:gdLst>
                <a:gd name="T0" fmla="*/ 41 w 41"/>
                <a:gd name="T1" fmla="*/ 23 h 164"/>
                <a:gd name="T2" fmla="*/ 41 w 41"/>
                <a:gd name="T3" fmla="*/ 164 h 164"/>
                <a:gd name="T4" fmla="*/ 0 w 41"/>
                <a:gd name="T5" fmla="*/ 140 h 164"/>
                <a:gd name="T6" fmla="*/ 0 w 41"/>
                <a:gd name="T7" fmla="*/ 0 h 164"/>
                <a:gd name="T8" fmla="*/ 41 w 41"/>
                <a:gd name="T9" fmla="*/ 23 h 164"/>
              </a:gdLst>
              <a:ahLst/>
              <a:cxnLst>
                <a:cxn ang="0">
                  <a:pos x="T0" y="T1"/>
                </a:cxn>
                <a:cxn ang="0">
                  <a:pos x="T2" y="T3"/>
                </a:cxn>
                <a:cxn ang="0">
                  <a:pos x="T4" y="T5"/>
                </a:cxn>
                <a:cxn ang="0">
                  <a:pos x="T6" y="T7"/>
                </a:cxn>
                <a:cxn ang="0">
                  <a:pos x="T8" y="T9"/>
                </a:cxn>
              </a:cxnLst>
              <a:rect l="0" t="0" r="r" b="b"/>
              <a:pathLst>
                <a:path w="41" h="164">
                  <a:moveTo>
                    <a:pt x="41" y="23"/>
                  </a:moveTo>
                  <a:lnTo>
                    <a:pt x="41" y="164"/>
                  </a:lnTo>
                  <a:lnTo>
                    <a:pt x="0" y="140"/>
                  </a:lnTo>
                  <a:lnTo>
                    <a:pt x="0" y="0"/>
                  </a:lnTo>
                  <a:lnTo>
                    <a:pt x="41" y="2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36" name="Freeform 833"/>
            <p:cNvSpPr/>
            <p:nvPr/>
          </p:nvSpPr>
          <p:spPr bwMode="auto">
            <a:xfrm>
              <a:off x="6305551" y="1455738"/>
              <a:ext cx="130175" cy="74613"/>
            </a:xfrm>
            <a:custGeom>
              <a:avLst/>
              <a:gdLst>
                <a:gd name="T0" fmla="*/ 82 w 82"/>
                <a:gd name="T1" fmla="*/ 24 h 47"/>
                <a:gd name="T2" fmla="*/ 41 w 82"/>
                <a:gd name="T3" fmla="*/ 47 h 47"/>
                <a:gd name="T4" fmla="*/ 0 w 82"/>
                <a:gd name="T5" fmla="*/ 24 h 47"/>
                <a:gd name="T6" fmla="*/ 41 w 82"/>
                <a:gd name="T7" fmla="*/ 0 h 47"/>
                <a:gd name="T8" fmla="*/ 82 w 82"/>
                <a:gd name="T9" fmla="*/ 24 h 47"/>
              </a:gdLst>
              <a:ahLst/>
              <a:cxnLst>
                <a:cxn ang="0">
                  <a:pos x="T0" y="T1"/>
                </a:cxn>
                <a:cxn ang="0">
                  <a:pos x="T2" y="T3"/>
                </a:cxn>
                <a:cxn ang="0">
                  <a:pos x="T4" y="T5"/>
                </a:cxn>
                <a:cxn ang="0">
                  <a:pos x="T6" y="T7"/>
                </a:cxn>
                <a:cxn ang="0">
                  <a:pos x="T8" y="T9"/>
                </a:cxn>
              </a:cxnLst>
              <a:rect l="0" t="0" r="r" b="b"/>
              <a:pathLst>
                <a:path w="82" h="47">
                  <a:moveTo>
                    <a:pt x="82" y="24"/>
                  </a:moveTo>
                  <a:lnTo>
                    <a:pt x="41" y="47"/>
                  </a:lnTo>
                  <a:lnTo>
                    <a:pt x="0" y="24"/>
                  </a:lnTo>
                  <a:lnTo>
                    <a:pt x="41" y="0"/>
                  </a:lnTo>
                  <a:lnTo>
                    <a:pt x="82" y="24"/>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Freeform 834"/>
            <p:cNvSpPr/>
            <p:nvPr/>
          </p:nvSpPr>
          <p:spPr bwMode="auto">
            <a:xfrm>
              <a:off x="6370639" y="1454151"/>
              <a:ext cx="96838" cy="109538"/>
            </a:xfrm>
            <a:custGeom>
              <a:avLst/>
              <a:gdLst>
                <a:gd name="T0" fmla="*/ 61 w 61"/>
                <a:gd name="T1" fmla="*/ 0 h 69"/>
                <a:gd name="T2" fmla="*/ 61 w 61"/>
                <a:gd name="T3" fmla="*/ 33 h 69"/>
                <a:gd name="T4" fmla="*/ 0 w 61"/>
                <a:gd name="T5" fmla="*/ 69 h 69"/>
                <a:gd name="T6" fmla="*/ 0 w 61"/>
                <a:gd name="T7" fmla="*/ 36 h 69"/>
                <a:gd name="T8" fmla="*/ 61 w 61"/>
                <a:gd name="T9" fmla="*/ 0 h 69"/>
              </a:gdLst>
              <a:ahLst/>
              <a:cxnLst>
                <a:cxn ang="0">
                  <a:pos x="T0" y="T1"/>
                </a:cxn>
                <a:cxn ang="0">
                  <a:pos x="T2" y="T3"/>
                </a:cxn>
                <a:cxn ang="0">
                  <a:pos x="T4" y="T5"/>
                </a:cxn>
                <a:cxn ang="0">
                  <a:pos x="T6" y="T7"/>
                </a:cxn>
                <a:cxn ang="0">
                  <a:pos x="T8" y="T9"/>
                </a:cxn>
              </a:cxnLst>
              <a:rect l="0" t="0" r="r" b="b"/>
              <a:pathLst>
                <a:path w="61" h="69">
                  <a:moveTo>
                    <a:pt x="61" y="0"/>
                  </a:moveTo>
                  <a:lnTo>
                    <a:pt x="61" y="33"/>
                  </a:lnTo>
                  <a:lnTo>
                    <a:pt x="0" y="69"/>
                  </a:lnTo>
                  <a:lnTo>
                    <a:pt x="0" y="36"/>
                  </a:lnTo>
                  <a:lnTo>
                    <a:pt x="61"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8" name="Freeform 835"/>
            <p:cNvSpPr/>
            <p:nvPr/>
          </p:nvSpPr>
          <p:spPr bwMode="auto">
            <a:xfrm>
              <a:off x="6272214" y="1454151"/>
              <a:ext cx="98425" cy="109538"/>
            </a:xfrm>
            <a:custGeom>
              <a:avLst/>
              <a:gdLst>
                <a:gd name="T0" fmla="*/ 62 w 62"/>
                <a:gd name="T1" fmla="*/ 36 h 69"/>
                <a:gd name="T2" fmla="*/ 62 w 62"/>
                <a:gd name="T3" fmla="*/ 69 h 69"/>
                <a:gd name="T4" fmla="*/ 0 w 62"/>
                <a:gd name="T5" fmla="*/ 33 h 69"/>
                <a:gd name="T6" fmla="*/ 0 w 62"/>
                <a:gd name="T7" fmla="*/ 0 h 69"/>
                <a:gd name="T8" fmla="*/ 62 w 62"/>
                <a:gd name="T9" fmla="*/ 36 h 69"/>
              </a:gdLst>
              <a:ahLst/>
              <a:cxnLst>
                <a:cxn ang="0">
                  <a:pos x="T0" y="T1"/>
                </a:cxn>
                <a:cxn ang="0">
                  <a:pos x="T2" y="T3"/>
                </a:cxn>
                <a:cxn ang="0">
                  <a:pos x="T4" y="T5"/>
                </a:cxn>
                <a:cxn ang="0">
                  <a:pos x="T6" y="T7"/>
                </a:cxn>
                <a:cxn ang="0">
                  <a:pos x="T8" y="T9"/>
                </a:cxn>
              </a:cxnLst>
              <a:rect l="0" t="0" r="r" b="b"/>
              <a:pathLst>
                <a:path w="62" h="69">
                  <a:moveTo>
                    <a:pt x="62" y="36"/>
                  </a:moveTo>
                  <a:lnTo>
                    <a:pt x="62" y="69"/>
                  </a:lnTo>
                  <a:lnTo>
                    <a:pt x="0" y="33"/>
                  </a:lnTo>
                  <a:lnTo>
                    <a:pt x="0" y="0"/>
                  </a:lnTo>
                  <a:lnTo>
                    <a:pt x="62" y="36"/>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9" name="Freeform 836"/>
            <p:cNvSpPr/>
            <p:nvPr/>
          </p:nvSpPr>
          <p:spPr bwMode="auto">
            <a:xfrm>
              <a:off x="6272214" y="1397001"/>
              <a:ext cx="195263" cy="114300"/>
            </a:xfrm>
            <a:custGeom>
              <a:avLst/>
              <a:gdLst>
                <a:gd name="T0" fmla="*/ 123 w 123"/>
                <a:gd name="T1" fmla="*/ 36 h 72"/>
                <a:gd name="T2" fmla="*/ 62 w 123"/>
                <a:gd name="T3" fmla="*/ 72 h 72"/>
                <a:gd name="T4" fmla="*/ 0 w 123"/>
                <a:gd name="T5" fmla="*/ 36 h 72"/>
                <a:gd name="T6" fmla="*/ 62 w 123"/>
                <a:gd name="T7" fmla="*/ 0 h 72"/>
                <a:gd name="T8" fmla="*/ 123 w 123"/>
                <a:gd name="T9" fmla="*/ 36 h 72"/>
              </a:gdLst>
              <a:ahLst/>
              <a:cxnLst>
                <a:cxn ang="0">
                  <a:pos x="T0" y="T1"/>
                </a:cxn>
                <a:cxn ang="0">
                  <a:pos x="T2" y="T3"/>
                </a:cxn>
                <a:cxn ang="0">
                  <a:pos x="T4" y="T5"/>
                </a:cxn>
                <a:cxn ang="0">
                  <a:pos x="T6" y="T7"/>
                </a:cxn>
                <a:cxn ang="0">
                  <a:pos x="T8" y="T9"/>
                </a:cxn>
              </a:cxnLst>
              <a:rect l="0" t="0" r="r" b="b"/>
              <a:pathLst>
                <a:path w="123" h="72">
                  <a:moveTo>
                    <a:pt x="123" y="36"/>
                  </a:moveTo>
                  <a:lnTo>
                    <a:pt x="62" y="72"/>
                  </a:lnTo>
                  <a:lnTo>
                    <a:pt x="0" y="36"/>
                  </a:lnTo>
                  <a:lnTo>
                    <a:pt x="62" y="0"/>
                  </a:lnTo>
                  <a:lnTo>
                    <a:pt x="123" y="36"/>
                  </a:lnTo>
                  <a:close/>
                </a:path>
              </a:pathLst>
            </a:custGeom>
            <a:solidFill>
              <a:srgbClr val="BC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837"/>
            <p:cNvSpPr/>
            <p:nvPr/>
          </p:nvSpPr>
          <p:spPr bwMode="auto">
            <a:xfrm>
              <a:off x="6370639" y="1189038"/>
              <a:ext cx="41275" cy="288925"/>
            </a:xfrm>
            <a:custGeom>
              <a:avLst/>
              <a:gdLst>
                <a:gd name="T0" fmla="*/ 26 w 26"/>
                <a:gd name="T1" fmla="*/ 0 h 182"/>
                <a:gd name="T2" fmla="*/ 26 w 26"/>
                <a:gd name="T3" fmla="*/ 167 h 182"/>
                <a:gd name="T4" fmla="*/ 0 w 26"/>
                <a:gd name="T5" fmla="*/ 182 h 182"/>
                <a:gd name="T6" fmla="*/ 0 w 26"/>
                <a:gd name="T7" fmla="*/ 15 h 182"/>
                <a:gd name="T8" fmla="*/ 26 w 26"/>
                <a:gd name="T9" fmla="*/ 0 h 182"/>
              </a:gdLst>
              <a:ahLst/>
              <a:cxnLst>
                <a:cxn ang="0">
                  <a:pos x="T0" y="T1"/>
                </a:cxn>
                <a:cxn ang="0">
                  <a:pos x="T2" y="T3"/>
                </a:cxn>
                <a:cxn ang="0">
                  <a:pos x="T4" y="T5"/>
                </a:cxn>
                <a:cxn ang="0">
                  <a:pos x="T6" y="T7"/>
                </a:cxn>
                <a:cxn ang="0">
                  <a:pos x="T8" y="T9"/>
                </a:cxn>
              </a:cxnLst>
              <a:rect l="0" t="0" r="r" b="b"/>
              <a:pathLst>
                <a:path w="26" h="182">
                  <a:moveTo>
                    <a:pt x="26" y="0"/>
                  </a:moveTo>
                  <a:lnTo>
                    <a:pt x="26" y="167"/>
                  </a:lnTo>
                  <a:lnTo>
                    <a:pt x="0" y="182"/>
                  </a:lnTo>
                  <a:lnTo>
                    <a:pt x="0" y="15"/>
                  </a:lnTo>
                  <a:lnTo>
                    <a:pt x="26" y="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41" name="Freeform 838"/>
            <p:cNvSpPr/>
            <p:nvPr/>
          </p:nvSpPr>
          <p:spPr bwMode="auto">
            <a:xfrm>
              <a:off x="6329364" y="1189038"/>
              <a:ext cx="41275" cy="288925"/>
            </a:xfrm>
            <a:custGeom>
              <a:avLst/>
              <a:gdLst>
                <a:gd name="T0" fmla="*/ 26 w 26"/>
                <a:gd name="T1" fmla="*/ 15 h 182"/>
                <a:gd name="T2" fmla="*/ 26 w 26"/>
                <a:gd name="T3" fmla="*/ 182 h 182"/>
                <a:gd name="T4" fmla="*/ 0 w 26"/>
                <a:gd name="T5" fmla="*/ 167 h 182"/>
                <a:gd name="T6" fmla="*/ 0 w 26"/>
                <a:gd name="T7" fmla="*/ 0 h 182"/>
                <a:gd name="T8" fmla="*/ 26 w 26"/>
                <a:gd name="T9" fmla="*/ 15 h 182"/>
              </a:gdLst>
              <a:ahLst/>
              <a:cxnLst>
                <a:cxn ang="0">
                  <a:pos x="T0" y="T1"/>
                </a:cxn>
                <a:cxn ang="0">
                  <a:pos x="T2" y="T3"/>
                </a:cxn>
                <a:cxn ang="0">
                  <a:pos x="T4" y="T5"/>
                </a:cxn>
                <a:cxn ang="0">
                  <a:pos x="T6" y="T7"/>
                </a:cxn>
                <a:cxn ang="0">
                  <a:pos x="T8" y="T9"/>
                </a:cxn>
              </a:cxnLst>
              <a:rect l="0" t="0" r="r" b="b"/>
              <a:pathLst>
                <a:path w="26" h="182">
                  <a:moveTo>
                    <a:pt x="26" y="15"/>
                  </a:moveTo>
                  <a:lnTo>
                    <a:pt x="26" y="182"/>
                  </a:lnTo>
                  <a:lnTo>
                    <a:pt x="0" y="167"/>
                  </a:lnTo>
                  <a:lnTo>
                    <a:pt x="0" y="0"/>
                  </a:lnTo>
                  <a:lnTo>
                    <a:pt x="26" y="1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42" name="Freeform 839"/>
            <p:cNvSpPr/>
            <p:nvPr/>
          </p:nvSpPr>
          <p:spPr bwMode="auto">
            <a:xfrm>
              <a:off x="6329364" y="1166813"/>
              <a:ext cx="82550" cy="46038"/>
            </a:xfrm>
            <a:custGeom>
              <a:avLst/>
              <a:gdLst>
                <a:gd name="T0" fmla="*/ 52 w 52"/>
                <a:gd name="T1" fmla="*/ 14 h 29"/>
                <a:gd name="T2" fmla="*/ 26 w 52"/>
                <a:gd name="T3" fmla="*/ 29 h 29"/>
                <a:gd name="T4" fmla="*/ 0 w 52"/>
                <a:gd name="T5" fmla="*/ 14 h 29"/>
                <a:gd name="T6" fmla="*/ 26 w 52"/>
                <a:gd name="T7" fmla="*/ 0 h 29"/>
                <a:gd name="T8" fmla="*/ 52 w 52"/>
                <a:gd name="T9" fmla="*/ 14 h 29"/>
              </a:gdLst>
              <a:ahLst/>
              <a:cxnLst>
                <a:cxn ang="0">
                  <a:pos x="T0" y="T1"/>
                </a:cxn>
                <a:cxn ang="0">
                  <a:pos x="T2" y="T3"/>
                </a:cxn>
                <a:cxn ang="0">
                  <a:pos x="T4" y="T5"/>
                </a:cxn>
                <a:cxn ang="0">
                  <a:pos x="T6" y="T7"/>
                </a:cxn>
                <a:cxn ang="0">
                  <a:pos x="T8" y="T9"/>
                </a:cxn>
              </a:cxnLst>
              <a:rect l="0" t="0" r="r" b="b"/>
              <a:pathLst>
                <a:path w="52" h="29">
                  <a:moveTo>
                    <a:pt x="52" y="14"/>
                  </a:moveTo>
                  <a:lnTo>
                    <a:pt x="26" y="29"/>
                  </a:lnTo>
                  <a:lnTo>
                    <a:pt x="0" y="14"/>
                  </a:lnTo>
                  <a:lnTo>
                    <a:pt x="26" y="0"/>
                  </a:lnTo>
                  <a:lnTo>
                    <a:pt x="52"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743" name="Freeform 840"/>
            <p:cNvSpPr/>
            <p:nvPr/>
          </p:nvSpPr>
          <p:spPr bwMode="auto">
            <a:xfrm>
              <a:off x="6484939" y="3057526"/>
              <a:ext cx="257175" cy="207963"/>
            </a:xfrm>
            <a:custGeom>
              <a:avLst/>
              <a:gdLst>
                <a:gd name="T0" fmla="*/ 162 w 162"/>
                <a:gd name="T1" fmla="*/ 0 h 131"/>
                <a:gd name="T2" fmla="*/ 161 w 162"/>
                <a:gd name="T3" fmla="*/ 37 h 131"/>
                <a:gd name="T4" fmla="*/ 0 w 162"/>
                <a:gd name="T5" fmla="*/ 131 h 131"/>
                <a:gd name="T6" fmla="*/ 0 w 162"/>
                <a:gd name="T7" fmla="*/ 93 h 131"/>
                <a:gd name="T8" fmla="*/ 162 w 162"/>
                <a:gd name="T9" fmla="*/ 0 h 131"/>
              </a:gdLst>
              <a:ahLst/>
              <a:cxnLst>
                <a:cxn ang="0">
                  <a:pos x="T0" y="T1"/>
                </a:cxn>
                <a:cxn ang="0">
                  <a:pos x="T2" y="T3"/>
                </a:cxn>
                <a:cxn ang="0">
                  <a:pos x="T4" y="T5"/>
                </a:cxn>
                <a:cxn ang="0">
                  <a:pos x="T6" y="T7"/>
                </a:cxn>
                <a:cxn ang="0">
                  <a:pos x="T8" y="T9"/>
                </a:cxn>
              </a:cxnLst>
              <a:rect l="0" t="0" r="r" b="b"/>
              <a:pathLst>
                <a:path w="162" h="131">
                  <a:moveTo>
                    <a:pt x="162" y="0"/>
                  </a:moveTo>
                  <a:lnTo>
                    <a:pt x="161" y="37"/>
                  </a:lnTo>
                  <a:lnTo>
                    <a:pt x="0" y="131"/>
                  </a:lnTo>
                  <a:lnTo>
                    <a:pt x="0" y="93"/>
                  </a:lnTo>
                  <a:lnTo>
                    <a:pt x="162"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44" name="Freeform 841"/>
            <p:cNvSpPr/>
            <p:nvPr/>
          </p:nvSpPr>
          <p:spPr bwMode="auto">
            <a:xfrm>
              <a:off x="6440489" y="3179763"/>
              <a:ext cx="44450" cy="85725"/>
            </a:xfrm>
            <a:custGeom>
              <a:avLst/>
              <a:gdLst>
                <a:gd name="T0" fmla="*/ 28 w 28"/>
                <a:gd name="T1" fmla="*/ 16 h 54"/>
                <a:gd name="T2" fmla="*/ 28 w 28"/>
                <a:gd name="T3" fmla="*/ 54 h 54"/>
                <a:gd name="T4" fmla="*/ 0 w 28"/>
                <a:gd name="T5" fmla="*/ 37 h 54"/>
                <a:gd name="T6" fmla="*/ 0 w 28"/>
                <a:gd name="T7" fmla="*/ 0 h 54"/>
                <a:gd name="T8" fmla="*/ 28 w 28"/>
                <a:gd name="T9" fmla="*/ 16 h 54"/>
              </a:gdLst>
              <a:ahLst/>
              <a:cxnLst>
                <a:cxn ang="0">
                  <a:pos x="T0" y="T1"/>
                </a:cxn>
                <a:cxn ang="0">
                  <a:pos x="T2" y="T3"/>
                </a:cxn>
                <a:cxn ang="0">
                  <a:pos x="T4" y="T5"/>
                </a:cxn>
                <a:cxn ang="0">
                  <a:pos x="T6" y="T7"/>
                </a:cxn>
                <a:cxn ang="0">
                  <a:pos x="T8" y="T9"/>
                </a:cxn>
              </a:cxnLst>
              <a:rect l="0" t="0" r="r" b="b"/>
              <a:pathLst>
                <a:path w="28" h="54">
                  <a:moveTo>
                    <a:pt x="28" y="16"/>
                  </a:moveTo>
                  <a:lnTo>
                    <a:pt x="28" y="54"/>
                  </a:lnTo>
                  <a:lnTo>
                    <a:pt x="0" y="37"/>
                  </a:lnTo>
                  <a:lnTo>
                    <a:pt x="0" y="0"/>
                  </a:lnTo>
                  <a:lnTo>
                    <a:pt x="28" y="16"/>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45" name="Freeform 842"/>
            <p:cNvSpPr/>
            <p:nvPr/>
          </p:nvSpPr>
          <p:spPr bwMode="auto">
            <a:xfrm>
              <a:off x="6440489" y="3032126"/>
              <a:ext cx="301625" cy="173038"/>
            </a:xfrm>
            <a:custGeom>
              <a:avLst/>
              <a:gdLst>
                <a:gd name="T0" fmla="*/ 190 w 190"/>
                <a:gd name="T1" fmla="*/ 16 h 109"/>
                <a:gd name="T2" fmla="*/ 28 w 190"/>
                <a:gd name="T3" fmla="*/ 109 h 109"/>
                <a:gd name="T4" fmla="*/ 0 w 190"/>
                <a:gd name="T5" fmla="*/ 93 h 109"/>
                <a:gd name="T6" fmla="*/ 162 w 190"/>
                <a:gd name="T7" fmla="*/ 0 h 109"/>
                <a:gd name="T8" fmla="*/ 190 w 190"/>
                <a:gd name="T9" fmla="*/ 16 h 109"/>
              </a:gdLst>
              <a:ahLst/>
              <a:cxnLst>
                <a:cxn ang="0">
                  <a:pos x="T0" y="T1"/>
                </a:cxn>
                <a:cxn ang="0">
                  <a:pos x="T2" y="T3"/>
                </a:cxn>
                <a:cxn ang="0">
                  <a:pos x="T4" y="T5"/>
                </a:cxn>
                <a:cxn ang="0">
                  <a:pos x="T6" y="T7"/>
                </a:cxn>
                <a:cxn ang="0">
                  <a:pos x="T8" y="T9"/>
                </a:cxn>
              </a:cxnLst>
              <a:rect l="0" t="0" r="r" b="b"/>
              <a:pathLst>
                <a:path w="190" h="109">
                  <a:moveTo>
                    <a:pt x="190" y="16"/>
                  </a:moveTo>
                  <a:lnTo>
                    <a:pt x="28" y="109"/>
                  </a:lnTo>
                  <a:lnTo>
                    <a:pt x="0" y="93"/>
                  </a:lnTo>
                  <a:lnTo>
                    <a:pt x="162" y="0"/>
                  </a:lnTo>
                  <a:lnTo>
                    <a:pt x="190" y="16"/>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46" name="Freeform 843"/>
            <p:cNvSpPr/>
            <p:nvPr/>
          </p:nvSpPr>
          <p:spPr bwMode="auto">
            <a:xfrm>
              <a:off x="4408489" y="3395663"/>
              <a:ext cx="136525" cy="736600"/>
            </a:xfrm>
            <a:custGeom>
              <a:avLst/>
              <a:gdLst>
                <a:gd name="T0" fmla="*/ 86 w 86"/>
                <a:gd name="T1" fmla="*/ 0 h 464"/>
                <a:gd name="T2" fmla="*/ 86 w 86"/>
                <a:gd name="T3" fmla="*/ 414 h 464"/>
                <a:gd name="T4" fmla="*/ 0 w 86"/>
                <a:gd name="T5" fmla="*/ 464 h 464"/>
                <a:gd name="T6" fmla="*/ 0 w 86"/>
                <a:gd name="T7" fmla="*/ 49 h 464"/>
                <a:gd name="T8" fmla="*/ 86 w 86"/>
                <a:gd name="T9" fmla="*/ 0 h 464"/>
              </a:gdLst>
              <a:ahLst/>
              <a:cxnLst>
                <a:cxn ang="0">
                  <a:pos x="T0" y="T1"/>
                </a:cxn>
                <a:cxn ang="0">
                  <a:pos x="T2" y="T3"/>
                </a:cxn>
                <a:cxn ang="0">
                  <a:pos x="T4" y="T5"/>
                </a:cxn>
                <a:cxn ang="0">
                  <a:pos x="T6" y="T7"/>
                </a:cxn>
                <a:cxn ang="0">
                  <a:pos x="T8" y="T9"/>
                </a:cxn>
              </a:cxnLst>
              <a:rect l="0" t="0" r="r" b="b"/>
              <a:pathLst>
                <a:path w="86" h="464">
                  <a:moveTo>
                    <a:pt x="86" y="0"/>
                  </a:moveTo>
                  <a:lnTo>
                    <a:pt x="86" y="414"/>
                  </a:lnTo>
                  <a:lnTo>
                    <a:pt x="0" y="464"/>
                  </a:lnTo>
                  <a:lnTo>
                    <a:pt x="0" y="49"/>
                  </a:lnTo>
                  <a:lnTo>
                    <a:pt x="8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Freeform 844"/>
            <p:cNvSpPr/>
            <p:nvPr/>
          </p:nvSpPr>
          <p:spPr bwMode="auto">
            <a:xfrm>
              <a:off x="4268789" y="3395663"/>
              <a:ext cx="139700" cy="736600"/>
            </a:xfrm>
            <a:custGeom>
              <a:avLst/>
              <a:gdLst>
                <a:gd name="T0" fmla="*/ 88 w 88"/>
                <a:gd name="T1" fmla="*/ 49 h 464"/>
                <a:gd name="T2" fmla="*/ 88 w 88"/>
                <a:gd name="T3" fmla="*/ 464 h 464"/>
                <a:gd name="T4" fmla="*/ 0 w 88"/>
                <a:gd name="T5" fmla="*/ 414 h 464"/>
                <a:gd name="T6" fmla="*/ 1 w 88"/>
                <a:gd name="T7" fmla="*/ 0 h 464"/>
                <a:gd name="T8" fmla="*/ 88 w 88"/>
                <a:gd name="T9" fmla="*/ 49 h 464"/>
              </a:gdLst>
              <a:ahLst/>
              <a:cxnLst>
                <a:cxn ang="0">
                  <a:pos x="T0" y="T1"/>
                </a:cxn>
                <a:cxn ang="0">
                  <a:pos x="T2" y="T3"/>
                </a:cxn>
                <a:cxn ang="0">
                  <a:pos x="T4" y="T5"/>
                </a:cxn>
                <a:cxn ang="0">
                  <a:pos x="T6" y="T7"/>
                </a:cxn>
                <a:cxn ang="0">
                  <a:pos x="T8" y="T9"/>
                </a:cxn>
              </a:cxnLst>
              <a:rect l="0" t="0" r="r" b="b"/>
              <a:pathLst>
                <a:path w="88" h="464">
                  <a:moveTo>
                    <a:pt x="88" y="49"/>
                  </a:moveTo>
                  <a:lnTo>
                    <a:pt x="88" y="464"/>
                  </a:lnTo>
                  <a:lnTo>
                    <a:pt x="0" y="414"/>
                  </a:lnTo>
                  <a:lnTo>
                    <a:pt x="1" y="0"/>
                  </a:lnTo>
                  <a:lnTo>
                    <a:pt x="88" y="4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48" name="Freeform 845"/>
            <p:cNvSpPr/>
            <p:nvPr/>
          </p:nvSpPr>
          <p:spPr bwMode="auto">
            <a:xfrm>
              <a:off x="4270376" y="3316288"/>
              <a:ext cx="274638" cy="157163"/>
            </a:xfrm>
            <a:custGeom>
              <a:avLst/>
              <a:gdLst>
                <a:gd name="T0" fmla="*/ 173 w 173"/>
                <a:gd name="T1" fmla="*/ 50 h 99"/>
                <a:gd name="T2" fmla="*/ 87 w 173"/>
                <a:gd name="T3" fmla="*/ 99 h 99"/>
                <a:gd name="T4" fmla="*/ 0 w 173"/>
                <a:gd name="T5" fmla="*/ 50 h 99"/>
                <a:gd name="T6" fmla="*/ 86 w 173"/>
                <a:gd name="T7" fmla="*/ 0 h 99"/>
                <a:gd name="T8" fmla="*/ 173 w 173"/>
                <a:gd name="T9" fmla="*/ 50 h 99"/>
              </a:gdLst>
              <a:ahLst/>
              <a:cxnLst>
                <a:cxn ang="0">
                  <a:pos x="T0" y="T1"/>
                </a:cxn>
                <a:cxn ang="0">
                  <a:pos x="T2" y="T3"/>
                </a:cxn>
                <a:cxn ang="0">
                  <a:pos x="T4" y="T5"/>
                </a:cxn>
                <a:cxn ang="0">
                  <a:pos x="T6" y="T7"/>
                </a:cxn>
                <a:cxn ang="0">
                  <a:pos x="T8" y="T9"/>
                </a:cxn>
              </a:cxnLst>
              <a:rect l="0" t="0" r="r" b="b"/>
              <a:pathLst>
                <a:path w="173" h="99">
                  <a:moveTo>
                    <a:pt x="173" y="50"/>
                  </a:moveTo>
                  <a:lnTo>
                    <a:pt x="87" y="99"/>
                  </a:lnTo>
                  <a:lnTo>
                    <a:pt x="0" y="50"/>
                  </a:lnTo>
                  <a:lnTo>
                    <a:pt x="86" y="0"/>
                  </a:lnTo>
                  <a:lnTo>
                    <a:pt x="173" y="5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49" name="Freeform 846"/>
            <p:cNvSpPr/>
            <p:nvPr/>
          </p:nvSpPr>
          <p:spPr bwMode="auto">
            <a:xfrm>
              <a:off x="4243389" y="3863976"/>
              <a:ext cx="95250" cy="279400"/>
            </a:xfrm>
            <a:custGeom>
              <a:avLst/>
              <a:gdLst>
                <a:gd name="T0" fmla="*/ 60 w 60"/>
                <a:gd name="T1" fmla="*/ 0 h 176"/>
                <a:gd name="T2" fmla="*/ 60 w 60"/>
                <a:gd name="T3" fmla="*/ 142 h 176"/>
                <a:gd name="T4" fmla="*/ 0 w 60"/>
                <a:gd name="T5" fmla="*/ 176 h 176"/>
                <a:gd name="T6" fmla="*/ 0 w 60"/>
                <a:gd name="T7" fmla="*/ 34 h 176"/>
                <a:gd name="T8" fmla="*/ 60 w 60"/>
                <a:gd name="T9" fmla="*/ 0 h 176"/>
              </a:gdLst>
              <a:ahLst/>
              <a:cxnLst>
                <a:cxn ang="0">
                  <a:pos x="T0" y="T1"/>
                </a:cxn>
                <a:cxn ang="0">
                  <a:pos x="T2" y="T3"/>
                </a:cxn>
                <a:cxn ang="0">
                  <a:pos x="T4" y="T5"/>
                </a:cxn>
                <a:cxn ang="0">
                  <a:pos x="T6" y="T7"/>
                </a:cxn>
                <a:cxn ang="0">
                  <a:pos x="T8" y="T9"/>
                </a:cxn>
              </a:cxnLst>
              <a:rect l="0" t="0" r="r" b="b"/>
              <a:pathLst>
                <a:path w="60" h="176">
                  <a:moveTo>
                    <a:pt x="60" y="0"/>
                  </a:moveTo>
                  <a:lnTo>
                    <a:pt x="60" y="142"/>
                  </a:lnTo>
                  <a:lnTo>
                    <a:pt x="0" y="176"/>
                  </a:lnTo>
                  <a:lnTo>
                    <a:pt x="0" y="34"/>
                  </a:lnTo>
                  <a:lnTo>
                    <a:pt x="60"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0" name="Freeform 847"/>
            <p:cNvSpPr/>
            <p:nvPr/>
          </p:nvSpPr>
          <p:spPr bwMode="auto">
            <a:xfrm>
              <a:off x="4178301" y="3878263"/>
              <a:ext cx="65088" cy="265113"/>
            </a:xfrm>
            <a:custGeom>
              <a:avLst/>
              <a:gdLst>
                <a:gd name="T0" fmla="*/ 41 w 41"/>
                <a:gd name="T1" fmla="*/ 25 h 167"/>
                <a:gd name="T2" fmla="*/ 41 w 41"/>
                <a:gd name="T3" fmla="*/ 167 h 167"/>
                <a:gd name="T4" fmla="*/ 0 w 41"/>
                <a:gd name="T5" fmla="*/ 143 h 167"/>
                <a:gd name="T6" fmla="*/ 0 w 41"/>
                <a:gd name="T7" fmla="*/ 0 h 167"/>
                <a:gd name="T8" fmla="*/ 41 w 41"/>
                <a:gd name="T9" fmla="*/ 25 h 167"/>
              </a:gdLst>
              <a:ahLst/>
              <a:cxnLst>
                <a:cxn ang="0">
                  <a:pos x="T0" y="T1"/>
                </a:cxn>
                <a:cxn ang="0">
                  <a:pos x="T2" y="T3"/>
                </a:cxn>
                <a:cxn ang="0">
                  <a:pos x="T4" y="T5"/>
                </a:cxn>
                <a:cxn ang="0">
                  <a:pos x="T6" y="T7"/>
                </a:cxn>
                <a:cxn ang="0">
                  <a:pos x="T8" y="T9"/>
                </a:cxn>
              </a:cxnLst>
              <a:rect l="0" t="0" r="r" b="b"/>
              <a:pathLst>
                <a:path w="41" h="167">
                  <a:moveTo>
                    <a:pt x="41" y="25"/>
                  </a:moveTo>
                  <a:lnTo>
                    <a:pt x="41" y="167"/>
                  </a:lnTo>
                  <a:lnTo>
                    <a:pt x="0" y="143"/>
                  </a:lnTo>
                  <a:lnTo>
                    <a:pt x="0" y="0"/>
                  </a:lnTo>
                  <a:lnTo>
                    <a:pt x="41" y="25"/>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1" name="Freeform 848"/>
            <p:cNvSpPr/>
            <p:nvPr/>
          </p:nvSpPr>
          <p:spPr bwMode="auto">
            <a:xfrm>
              <a:off x="4178301" y="3825876"/>
              <a:ext cx="160338" cy="92075"/>
            </a:xfrm>
            <a:custGeom>
              <a:avLst/>
              <a:gdLst>
                <a:gd name="T0" fmla="*/ 101 w 101"/>
                <a:gd name="T1" fmla="*/ 24 h 58"/>
                <a:gd name="T2" fmla="*/ 41 w 101"/>
                <a:gd name="T3" fmla="*/ 58 h 58"/>
                <a:gd name="T4" fmla="*/ 0 w 101"/>
                <a:gd name="T5" fmla="*/ 33 h 58"/>
                <a:gd name="T6" fmla="*/ 58 w 101"/>
                <a:gd name="T7" fmla="*/ 0 h 58"/>
                <a:gd name="T8" fmla="*/ 101 w 101"/>
                <a:gd name="T9" fmla="*/ 24 h 58"/>
              </a:gdLst>
              <a:ahLst/>
              <a:cxnLst>
                <a:cxn ang="0">
                  <a:pos x="T0" y="T1"/>
                </a:cxn>
                <a:cxn ang="0">
                  <a:pos x="T2" y="T3"/>
                </a:cxn>
                <a:cxn ang="0">
                  <a:pos x="T4" y="T5"/>
                </a:cxn>
                <a:cxn ang="0">
                  <a:pos x="T6" y="T7"/>
                </a:cxn>
                <a:cxn ang="0">
                  <a:pos x="T8" y="T9"/>
                </a:cxn>
              </a:cxnLst>
              <a:rect l="0" t="0" r="r" b="b"/>
              <a:pathLst>
                <a:path w="101" h="58">
                  <a:moveTo>
                    <a:pt x="101" y="24"/>
                  </a:moveTo>
                  <a:lnTo>
                    <a:pt x="41" y="58"/>
                  </a:lnTo>
                  <a:lnTo>
                    <a:pt x="0" y="33"/>
                  </a:lnTo>
                  <a:lnTo>
                    <a:pt x="58" y="0"/>
                  </a:lnTo>
                  <a:lnTo>
                    <a:pt x="101" y="2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52" name="Freeform 849"/>
            <p:cNvSpPr/>
            <p:nvPr/>
          </p:nvSpPr>
          <p:spPr bwMode="auto">
            <a:xfrm>
              <a:off x="4324351" y="3354388"/>
              <a:ext cx="84138" cy="93663"/>
            </a:xfrm>
            <a:custGeom>
              <a:avLst/>
              <a:gdLst>
                <a:gd name="T0" fmla="*/ 0 w 53"/>
                <a:gd name="T1" fmla="*/ 0 h 59"/>
                <a:gd name="T2" fmla="*/ 1 w 53"/>
                <a:gd name="T3" fmla="*/ 29 h 59"/>
                <a:gd name="T4" fmla="*/ 53 w 53"/>
                <a:gd name="T5" fmla="*/ 59 h 59"/>
                <a:gd name="T6" fmla="*/ 52 w 53"/>
                <a:gd name="T7" fmla="*/ 30 h 59"/>
                <a:gd name="T8" fmla="*/ 0 w 53"/>
                <a:gd name="T9" fmla="*/ 0 h 59"/>
              </a:gdLst>
              <a:ahLst/>
              <a:cxnLst>
                <a:cxn ang="0">
                  <a:pos x="T0" y="T1"/>
                </a:cxn>
                <a:cxn ang="0">
                  <a:pos x="T2" y="T3"/>
                </a:cxn>
                <a:cxn ang="0">
                  <a:pos x="T4" y="T5"/>
                </a:cxn>
                <a:cxn ang="0">
                  <a:pos x="T6" y="T7"/>
                </a:cxn>
                <a:cxn ang="0">
                  <a:pos x="T8" y="T9"/>
                </a:cxn>
              </a:cxnLst>
              <a:rect l="0" t="0" r="r" b="b"/>
              <a:pathLst>
                <a:path w="53" h="59">
                  <a:moveTo>
                    <a:pt x="0" y="0"/>
                  </a:moveTo>
                  <a:lnTo>
                    <a:pt x="1" y="29"/>
                  </a:lnTo>
                  <a:lnTo>
                    <a:pt x="53" y="59"/>
                  </a:lnTo>
                  <a:lnTo>
                    <a:pt x="52" y="30"/>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3" name="Freeform 850"/>
            <p:cNvSpPr/>
            <p:nvPr/>
          </p:nvSpPr>
          <p:spPr bwMode="auto">
            <a:xfrm>
              <a:off x="4406901" y="3354388"/>
              <a:ext cx="85725" cy="93663"/>
            </a:xfrm>
            <a:custGeom>
              <a:avLst/>
              <a:gdLst>
                <a:gd name="T0" fmla="*/ 0 w 54"/>
                <a:gd name="T1" fmla="*/ 30 h 59"/>
                <a:gd name="T2" fmla="*/ 1 w 54"/>
                <a:gd name="T3" fmla="*/ 59 h 59"/>
                <a:gd name="T4" fmla="*/ 54 w 54"/>
                <a:gd name="T5" fmla="*/ 29 h 59"/>
                <a:gd name="T6" fmla="*/ 54 w 54"/>
                <a:gd name="T7" fmla="*/ 0 h 59"/>
                <a:gd name="T8" fmla="*/ 0 w 54"/>
                <a:gd name="T9" fmla="*/ 30 h 59"/>
              </a:gdLst>
              <a:ahLst/>
              <a:cxnLst>
                <a:cxn ang="0">
                  <a:pos x="T0" y="T1"/>
                </a:cxn>
                <a:cxn ang="0">
                  <a:pos x="T2" y="T3"/>
                </a:cxn>
                <a:cxn ang="0">
                  <a:pos x="T4" y="T5"/>
                </a:cxn>
                <a:cxn ang="0">
                  <a:pos x="T6" y="T7"/>
                </a:cxn>
                <a:cxn ang="0">
                  <a:pos x="T8" y="T9"/>
                </a:cxn>
              </a:cxnLst>
              <a:rect l="0" t="0" r="r" b="b"/>
              <a:pathLst>
                <a:path w="54" h="59">
                  <a:moveTo>
                    <a:pt x="0" y="30"/>
                  </a:moveTo>
                  <a:lnTo>
                    <a:pt x="1" y="59"/>
                  </a:lnTo>
                  <a:lnTo>
                    <a:pt x="54" y="29"/>
                  </a:lnTo>
                  <a:lnTo>
                    <a:pt x="54" y="0"/>
                  </a:lnTo>
                  <a:lnTo>
                    <a:pt x="0" y="3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4" name="Freeform 851"/>
            <p:cNvSpPr/>
            <p:nvPr/>
          </p:nvSpPr>
          <p:spPr bwMode="auto">
            <a:xfrm>
              <a:off x="4324351" y="3305176"/>
              <a:ext cx="168275" cy="96838"/>
            </a:xfrm>
            <a:custGeom>
              <a:avLst/>
              <a:gdLst>
                <a:gd name="T0" fmla="*/ 0 w 106"/>
                <a:gd name="T1" fmla="*/ 31 h 61"/>
                <a:gd name="T2" fmla="*/ 52 w 106"/>
                <a:gd name="T3" fmla="*/ 61 h 61"/>
                <a:gd name="T4" fmla="*/ 106 w 106"/>
                <a:gd name="T5" fmla="*/ 31 h 61"/>
                <a:gd name="T6" fmla="*/ 53 w 106"/>
                <a:gd name="T7" fmla="*/ 0 h 61"/>
                <a:gd name="T8" fmla="*/ 0 w 106"/>
                <a:gd name="T9" fmla="*/ 31 h 61"/>
              </a:gdLst>
              <a:ahLst/>
              <a:cxnLst>
                <a:cxn ang="0">
                  <a:pos x="T0" y="T1"/>
                </a:cxn>
                <a:cxn ang="0">
                  <a:pos x="T2" y="T3"/>
                </a:cxn>
                <a:cxn ang="0">
                  <a:pos x="T4" y="T5"/>
                </a:cxn>
                <a:cxn ang="0">
                  <a:pos x="T6" y="T7"/>
                </a:cxn>
                <a:cxn ang="0">
                  <a:pos x="T8" y="T9"/>
                </a:cxn>
              </a:cxnLst>
              <a:rect l="0" t="0" r="r" b="b"/>
              <a:pathLst>
                <a:path w="106" h="61">
                  <a:moveTo>
                    <a:pt x="0" y="31"/>
                  </a:moveTo>
                  <a:lnTo>
                    <a:pt x="52" y="61"/>
                  </a:lnTo>
                  <a:lnTo>
                    <a:pt x="106" y="31"/>
                  </a:lnTo>
                  <a:lnTo>
                    <a:pt x="53" y="0"/>
                  </a:lnTo>
                  <a:lnTo>
                    <a:pt x="0" y="3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852"/>
            <p:cNvSpPr/>
            <p:nvPr/>
          </p:nvSpPr>
          <p:spPr bwMode="auto">
            <a:xfrm>
              <a:off x="4387851" y="3090863"/>
              <a:ext cx="20638" cy="276225"/>
            </a:xfrm>
            <a:custGeom>
              <a:avLst/>
              <a:gdLst>
                <a:gd name="T0" fmla="*/ 0 w 13"/>
                <a:gd name="T1" fmla="*/ 0 h 174"/>
                <a:gd name="T2" fmla="*/ 0 w 13"/>
                <a:gd name="T3" fmla="*/ 166 h 174"/>
                <a:gd name="T4" fmla="*/ 13 w 13"/>
                <a:gd name="T5" fmla="*/ 174 h 174"/>
                <a:gd name="T6" fmla="*/ 13 w 13"/>
                <a:gd name="T7" fmla="*/ 8 h 174"/>
                <a:gd name="T8" fmla="*/ 0 w 13"/>
                <a:gd name="T9" fmla="*/ 0 h 174"/>
              </a:gdLst>
              <a:ahLst/>
              <a:cxnLst>
                <a:cxn ang="0">
                  <a:pos x="T0" y="T1"/>
                </a:cxn>
                <a:cxn ang="0">
                  <a:pos x="T2" y="T3"/>
                </a:cxn>
                <a:cxn ang="0">
                  <a:pos x="T4" y="T5"/>
                </a:cxn>
                <a:cxn ang="0">
                  <a:pos x="T6" y="T7"/>
                </a:cxn>
                <a:cxn ang="0">
                  <a:pos x="T8" y="T9"/>
                </a:cxn>
              </a:cxnLst>
              <a:rect l="0" t="0" r="r" b="b"/>
              <a:pathLst>
                <a:path w="13" h="174">
                  <a:moveTo>
                    <a:pt x="0" y="0"/>
                  </a:moveTo>
                  <a:lnTo>
                    <a:pt x="0" y="166"/>
                  </a:lnTo>
                  <a:lnTo>
                    <a:pt x="13" y="174"/>
                  </a:lnTo>
                  <a:lnTo>
                    <a:pt x="13" y="8"/>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56" name="Freeform 853"/>
            <p:cNvSpPr/>
            <p:nvPr/>
          </p:nvSpPr>
          <p:spPr bwMode="auto">
            <a:xfrm>
              <a:off x="4408489" y="3090863"/>
              <a:ext cx="20638" cy="276225"/>
            </a:xfrm>
            <a:custGeom>
              <a:avLst/>
              <a:gdLst>
                <a:gd name="T0" fmla="*/ 0 w 13"/>
                <a:gd name="T1" fmla="*/ 8 h 174"/>
                <a:gd name="T2" fmla="*/ 0 w 13"/>
                <a:gd name="T3" fmla="*/ 174 h 174"/>
                <a:gd name="T4" fmla="*/ 13 w 13"/>
                <a:gd name="T5" fmla="*/ 166 h 174"/>
                <a:gd name="T6" fmla="*/ 13 w 13"/>
                <a:gd name="T7" fmla="*/ 0 h 174"/>
                <a:gd name="T8" fmla="*/ 0 w 13"/>
                <a:gd name="T9" fmla="*/ 8 h 174"/>
              </a:gdLst>
              <a:ahLst/>
              <a:cxnLst>
                <a:cxn ang="0">
                  <a:pos x="T0" y="T1"/>
                </a:cxn>
                <a:cxn ang="0">
                  <a:pos x="T2" y="T3"/>
                </a:cxn>
                <a:cxn ang="0">
                  <a:pos x="T4" y="T5"/>
                </a:cxn>
                <a:cxn ang="0">
                  <a:pos x="T6" y="T7"/>
                </a:cxn>
                <a:cxn ang="0">
                  <a:pos x="T8" y="T9"/>
                </a:cxn>
              </a:cxnLst>
              <a:rect l="0" t="0" r="r" b="b"/>
              <a:pathLst>
                <a:path w="13" h="174">
                  <a:moveTo>
                    <a:pt x="0" y="8"/>
                  </a:moveTo>
                  <a:lnTo>
                    <a:pt x="0" y="174"/>
                  </a:lnTo>
                  <a:lnTo>
                    <a:pt x="13" y="166"/>
                  </a:lnTo>
                  <a:lnTo>
                    <a:pt x="13" y="0"/>
                  </a:lnTo>
                  <a:lnTo>
                    <a:pt x="0" y="8"/>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57" name="Freeform 854"/>
            <p:cNvSpPr/>
            <p:nvPr/>
          </p:nvSpPr>
          <p:spPr bwMode="auto">
            <a:xfrm>
              <a:off x="4387851" y="3081338"/>
              <a:ext cx="41275" cy="22225"/>
            </a:xfrm>
            <a:custGeom>
              <a:avLst/>
              <a:gdLst>
                <a:gd name="T0" fmla="*/ 0 w 26"/>
                <a:gd name="T1" fmla="*/ 6 h 14"/>
                <a:gd name="T2" fmla="*/ 13 w 26"/>
                <a:gd name="T3" fmla="*/ 14 h 14"/>
                <a:gd name="T4" fmla="*/ 26 w 26"/>
                <a:gd name="T5" fmla="*/ 6 h 14"/>
                <a:gd name="T6" fmla="*/ 13 w 26"/>
                <a:gd name="T7" fmla="*/ 0 h 14"/>
                <a:gd name="T8" fmla="*/ 0 w 26"/>
                <a:gd name="T9" fmla="*/ 6 h 14"/>
              </a:gdLst>
              <a:ahLst/>
              <a:cxnLst>
                <a:cxn ang="0">
                  <a:pos x="T0" y="T1"/>
                </a:cxn>
                <a:cxn ang="0">
                  <a:pos x="T2" y="T3"/>
                </a:cxn>
                <a:cxn ang="0">
                  <a:pos x="T4" y="T5"/>
                </a:cxn>
                <a:cxn ang="0">
                  <a:pos x="T6" y="T7"/>
                </a:cxn>
                <a:cxn ang="0">
                  <a:pos x="T8" y="T9"/>
                </a:cxn>
              </a:cxnLst>
              <a:rect l="0" t="0" r="r" b="b"/>
              <a:pathLst>
                <a:path w="26" h="14">
                  <a:moveTo>
                    <a:pt x="0" y="6"/>
                  </a:moveTo>
                  <a:lnTo>
                    <a:pt x="13" y="14"/>
                  </a:lnTo>
                  <a:lnTo>
                    <a:pt x="26" y="6"/>
                  </a:lnTo>
                  <a:lnTo>
                    <a:pt x="13" y="0"/>
                  </a:lnTo>
                  <a:lnTo>
                    <a:pt x="0" y="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758" name="Freeform 855"/>
            <p:cNvSpPr/>
            <p:nvPr/>
          </p:nvSpPr>
          <p:spPr bwMode="auto">
            <a:xfrm>
              <a:off x="4364039" y="4071938"/>
              <a:ext cx="117475" cy="139700"/>
            </a:xfrm>
            <a:custGeom>
              <a:avLst/>
              <a:gdLst>
                <a:gd name="T0" fmla="*/ 74 w 74"/>
                <a:gd name="T1" fmla="*/ 0 h 88"/>
                <a:gd name="T2" fmla="*/ 74 w 74"/>
                <a:gd name="T3" fmla="*/ 45 h 88"/>
                <a:gd name="T4" fmla="*/ 0 w 74"/>
                <a:gd name="T5" fmla="*/ 88 h 88"/>
                <a:gd name="T6" fmla="*/ 0 w 74"/>
                <a:gd name="T7" fmla="*/ 44 h 88"/>
                <a:gd name="T8" fmla="*/ 74 w 74"/>
                <a:gd name="T9" fmla="*/ 0 h 88"/>
              </a:gdLst>
              <a:ahLst/>
              <a:cxnLst>
                <a:cxn ang="0">
                  <a:pos x="T0" y="T1"/>
                </a:cxn>
                <a:cxn ang="0">
                  <a:pos x="T2" y="T3"/>
                </a:cxn>
                <a:cxn ang="0">
                  <a:pos x="T4" y="T5"/>
                </a:cxn>
                <a:cxn ang="0">
                  <a:pos x="T6" y="T7"/>
                </a:cxn>
                <a:cxn ang="0">
                  <a:pos x="T8" y="T9"/>
                </a:cxn>
              </a:cxnLst>
              <a:rect l="0" t="0" r="r" b="b"/>
              <a:pathLst>
                <a:path w="74" h="88">
                  <a:moveTo>
                    <a:pt x="74" y="0"/>
                  </a:moveTo>
                  <a:lnTo>
                    <a:pt x="74" y="45"/>
                  </a:lnTo>
                  <a:lnTo>
                    <a:pt x="0" y="88"/>
                  </a:lnTo>
                  <a:lnTo>
                    <a:pt x="0" y="44"/>
                  </a:lnTo>
                  <a:lnTo>
                    <a:pt x="7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9" name="Freeform 856"/>
            <p:cNvSpPr/>
            <p:nvPr/>
          </p:nvSpPr>
          <p:spPr bwMode="auto">
            <a:xfrm>
              <a:off x="4243389" y="4071938"/>
              <a:ext cx="120650" cy="139700"/>
            </a:xfrm>
            <a:custGeom>
              <a:avLst/>
              <a:gdLst>
                <a:gd name="T0" fmla="*/ 76 w 76"/>
                <a:gd name="T1" fmla="*/ 44 h 88"/>
                <a:gd name="T2" fmla="*/ 76 w 76"/>
                <a:gd name="T3" fmla="*/ 88 h 88"/>
                <a:gd name="T4" fmla="*/ 0 w 76"/>
                <a:gd name="T5" fmla="*/ 45 h 88"/>
                <a:gd name="T6" fmla="*/ 0 w 76"/>
                <a:gd name="T7" fmla="*/ 0 h 88"/>
                <a:gd name="T8" fmla="*/ 76 w 76"/>
                <a:gd name="T9" fmla="*/ 44 h 88"/>
              </a:gdLst>
              <a:ahLst/>
              <a:cxnLst>
                <a:cxn ang="0">
                  <a:pos x="T0" y="T1"/>
                </a:cxn>
                <a:cxn ang="0">
                  <a:pos x="T2" y="T3"/>
                </a:cxn>
                <a:cxn ang="0">
                  <a:pos x="T4" y="T5"/>
                </a:cxn>
                <a:cxn ang="0">
                  <a:pos x="T6" y="T7"/>
                </a:cxn>
                <a:cxn ang="0">
                  <a:pos x="T8" y="T9"/>
                </a:cxn>
              </a:cxnLst>
              <a:rect l="0" t="0" r="r" b="b"/>
              <a:pathLst>
                <a:path w="76" h="88">
                  <a:moveTo>
                    <a:pt x="76" y="44"/>
                  </a:moveTo>
                  <a:lnTo>
                    <a:pt x="76" y="88"/>
                  </a:lnTo>
                  <a:lnTo>
                    <a:pt x="0" y="45"/>
                  </a:lnTo>
                  <a:lnTo>
                    <a:pt x="0" y="0"/>
                  </a:lnTo>
                  <a:lnTo>
                    <a:pt x="76" y="44"/>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0" name="Freeform 857"/>
            <p:cNvSpPr/>
            <p:nvPr/>
          </p:nvSpPr>
          <p:spPr bwMode="auto">
            <a:xfrm>
              <a:off x="4243389" y="4003676"/>
              <a:ext cx="238125" cy="138113"/>
            </a:xfrm>
            <a:custGeom>
              <a:avLst/>
              <a:gdLst>
                <a:gd name="T0" fmla="*/ 150 w 150"/>
                <a:gd name="T1" fmla="*/ 43 h 87"/>
                <a:gd name="T2" fmla="*/ 76 w 150"/>
                <a:gd name="T3" fmla="*/ 87 h 87"/>
                <a:gd name="T4" fmla="*/ 0 w 150"/>
                <a:gd name="T5" fmla="*/ 43 h 87"/>
                <a:gd name="T6" fmla="*/ 76 w 150"/>
                <a:gd name="T7" fmla="*/ 0 h 87"/>
                <a:gd name="T8" fmla="*/ 150 w 150"/>
                <a:gd name="T9" fmla="*/ 43 h 87"/>
              </a:gdLst>
              <a:ahLst/>
              <a:cxnLst>
                <a:cxn ang="0">
                  <a:pos x="T0" y="T1"/>
                </a:cxn>
                <a:cxn ang="0">
                  <a:pos x="T2" y="T3"/>
                </a:cxn>
                <a:cxn ang="0">
                  <a:pos x="T4" y="T5"/>
                </a:cxn>
                <a:cxn ang="0">
                  <a:pos x="T6" y="T7"/>
                </a:cxn>
                <a:cxn ang="0">
                  <a:pos x="T8" y="T9"/>
                </a:cxn>
              </a:cxnLst>
              <a:rect l="0" t="0" r="r" b="b"/>
              <a:pathLst>
                <a:path w="150" h="87">
                  <a:moveTo>
                    <a:pt x="150" y="43"/>
                  </a:moveTo>
                  <a:lnTo>
                    <a:pt x="76" y="87"/>
                  </a:lnTo>
                  <a:lnTo>
                    <a:pt x="0" y="43"/>
                  </a:lnTo>
                  <a:lnTo>
                    <a:pt x="76" y="0"/>
                  </a:lnTo>
                  <a:lnTo>
                    <a:pt x="150" y="43"/>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61" name="Freeform 858"/>
            <p:cNvSpPr/>
            <p:nvPr/>
          </p:nvSpPr>
          <p:spPr bwMode="auto">
            <a:xfrm>
              <a:off x="4403726" y="4124326"/>
              <a:ext cx="11113" cy="111125"/>
            </a:xfrm>
            <a:custGeom>
              <a:avLst/>
              <a:gdLst>
                <a:gd name="T0" fmla="*/ 0 w 7"/>
                <a:gd name="T1" fmla="*/ 0 h 70"/>
                <a:gd name="T2" fmla="*/ 0 w 7"/>
                <a:gd name="T3" fmla="*/ 66 h 70"/>
                <a:gd name="T4" fmla="*/ 7 w 7"/>
                <a:gd name="T5" fmla="*/ 70 h 70"/>
                <a:gd name="T6" fmla="*/ 7 w 7"/>
                <a:gd name="T7" fmla="*/ 5 h 70"/>
                <a:gd name="T8" fmla="*/ 0 w 7"/>
                <a:gd name="T9" fmla="*/ 0 h 70"/>
              </a:gdLst>
              <a:ahLst/>
              <a:cxnLst>
                <a:cxn ang="0">
                  <a:pos x="T0" y="T1"/>
                </a:cxn>
                <a:cxn ang="0">
                  <a:pos x="T2" y="T3"/>
                </a:cxn>
                <a:cxn ang="0">
                  <a:pos x="T4" y="T5"/>
                </a:cxn>
                <a:cxn ang="0">
                  <a:pos x="T6" y="T7"/>
                </a:cxn>
                <a:cxn ang="0">
                  <a:pos x="T8" y="T9"/>
                </a:cxn>
              </a:cxnLst>
              <a:rect l="0" t="0" r="r" b="b"/>
              <a:pathLst>
                <a:path w="7" h="70">
                  <a:moveTo>
                    <a:pt x="0" y="0"/>
                  </a:moveTo>
                  <a:lnTo>
                    <a:pt x="0" y="66"/>
                  </a:lnTo>
                  <a:lnTo>
                    <a:pt x="7" y="70"/>
                  </a:lnTo>
                  <a:lnTo>
                    <a:pt x="7" y="5"/>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2" name="Freeform 859"/>
            <p:cNvSpPr/>
            <p:nvPr/>
          </p:nvSpPr>
          <p:spPr bwMode="auto">
            <a:xfrm>
              <a:off x="4414839" y="4124326"/>
              <a:ext cx="11113" cy="111125"/>
            </a:xfrm>
            <a:custGeom>
              <a:avLst/>
              <a:gdLst>
                <a:gd name="T0" fmla="*/ 0 w 7"/>
                <a:gd name="T1" fmla="*/ 5 h 70"/>
                <a:gd name="T2" fmla="*/ 0 w 7"/>
                <a:gd name="T3" fmla="*/ 70 h 70"/>
                <a:gd name="T4" fmla="*/ 7 w 7"/>
                <a:gd name="T5" fmla="*/ 66 h 70"/>
                <a:gd name="T6" fmla="*/ 7 w 7"/>
                <a:gd name="T7" fmla="*/ 0 h 70"/>
                <a:gd name="T8" fmla="*/ 0 w 7"/>
                <a:gd name="T9" fmla="*/ 5 h 70"/>
              </a:gdLst>
              <a:ahLst/>
              <a:cxnLst>
                <a:cxn ang="0">
                  <a:pos x="T0" y="T1"/>
                </a:cxn>
                <a:cxn ang="0">
                  <a:pos x="T2" y="T3"/>
                </a:cxn>
                <a:cxn ang="0">
                  <a:pos x="T4" y="T5"/>
                </a:cxn>
                <a:cxn ang="0">
                  <a:pos x="T6" y="T7"/>
                </a:cxn>
                <a:cxn ang="0">
                  <a:pos x="T8" y="T9"/>
                </a:cxn>
              </a:cxnLst>
              <a:rect l="0" t="0" r="r" b="b"/>
              <a:pathLst>
                <a:path w="7" h="70">
                  <a:moveTo>
                    <a:pt x="0" y="5"/>
                  </a:moveTo>
                  <a:lnTo>
                    <a:pt x="0" y="70"/>
                  </a:lnTo>
                  <a:lnTo>
                    <a:pt x="7" y="66"/>
                  </a:lnTo>
                  <a:lnTo>
                    <a:pt x="7" y="0"/>
                  </a:lnTo>
                  <a:lnTo>
                    <a:pt x="0" y="5"/>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3" name="Freeform 860"/>
            <p:cNvSpPr/>
            <p:nvPr/>
          </p:nvSpPr>
          <p:spPr bwMode="auto">
            <a:xfrm>
              <a:off x="4403726" y="4119563"/>
              <a:ext cx="22225" cy="12700"/>
            </a:xfrm>
            <a:custGeom>
              <a:avLst/>
              <a:gdLst>
                <a:gd name="T0" fmla="*/ 0 w 14"/>
                <a:gd name="T1" fmla="*/ 3 h 8"/>
                <a:gd name="T2" fmla="*/ 7 w 14"/>
                <a:gd name="T3" fmla="*/ 8 h 8"/>
                <a:gd name="T4" fmla="*/ 14 w 14"/>
                <a:gd name="T5" fmla="*/ 3 h 8"/>
                <a:gd name="T6" fmla="*/ 7 w 14"/>
                <a:gd name="T7" fmla="*/ 0 h 8"/>
                <a:gd name="T8" fmla="*/ 0 w 14"/>
                <a:gd name="T9" fmla="*/ 3 h 8"/>
              </a:gdLst>
              <a:ahLst/>
              <a:cxnLst>
                <a:cxn ang="0">
                  <a:pos x="T0" y="T1"/>
                </a:cxn>
                <a:cxn ang="0">
                  <a:pos x="T2" y="T3"/>
                </a:cxn>
                <a:cxn ang="0">
                  <a:pos x="T4" y="T5"/>
                </a:cxn>
                <a:cxn ang="0">
                  <a:pos x="T6" y="T7"/>
                </a:cxn>
                <a:cxn ang="0">
                  <a:pos x="T8" y="T9"/>
                </a:cxn>
              </a:cxnLst>
              <a:rect l="0" t="0" r="r" b="b"/>
              <a:pathLst>
                <a:path w="14" h="8">
                  <a:moveTo>
                    <a:pt x="0" y="3"/>
                  </a:moveTo>
                  <a:lnTo>
                    <a:pt x="7" y="8"/>
                  </a:lnTo>
                  <a:lnTo>
                    <a:pt x="14" y="3"/>
                  </a:lnTo>
                  <a:lnTo>
                    <a:pt x="7" y="0"/>
                  </a:lnTo>
                  <a:lnTo>
                    <a:pt x="0" y="3"/>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861"/>
            <p:cNvSpPr/>
            <p:nvPr/>
          </p:nvSpPr>
          <p:spPr bwMode="auto">
            <a:xfrm>
              <a:off x="4438651" y="4105276"/>
              <a:ext cx="9525" cy="111125"/>
            </a:xfrm>
            <a:custGeom>
              <a:avLst/>
              <a:gdLst>
                <a:gd name="T0" fmla="*/ 0 w 6"/>
                <a:gd name="T1" fmla="*/ 0 h 70"/>
                <a:gd name="T2" fmla="*/ 0 w 6"/>
                <a:gd name="T3" fmla="*/ 65 h 70"/>
                <a:gd name="T4" fmla="*/ 6 w 6"/>
                <a:gd name="T5" fmla="*/ 70 h 70"/>
                <a:gd name="T6" fmla="*/ 6 w 6"/>
                <a:gd name="T7" fmla="*/ 4 h 70"/>
                <a:gd name="T8" fmla="*/ 0 w 6"/>
                <a:gd name="T9" fmla="*/ 0 h 70"/>
              </a:gdLst>
              <a:ahLst/>
              <a:cxnLst>
                <a:cxn ang="0">
                  <a:pos x="T0" y="T1"/>
                </a:cxn>
                <a:cxn ang="0">
                  <a:pos x="T2" y="T3"/>
                </a:cxn>
                <a:cxn ang="0">
                  <a:pos x="T4" y="T5"/>
                </a:cxn>
                <a:cxn ang="0">
                  <a:pos x="T6" y="T7"/>
                </a:cxn>
                <a:cxn ang="0">
                  <a:pos x="T8" y="T9"/>
                </a:cxn>
              </a:cxnLst>
              <a:rect l="0" t="0" r="r" b="b"/>
              <a:pathLst>
                <a:path w="6" h="70">
                  <a:moveTo>
                    <a:pt x="0" y="0"/>
                  </a:moveTo>
                  <a:lnTo>
                    <a:pt x="0" y="65"/>
                  </a:lnTo>
                  <a:lnTo>
                    <a:pt x="6" y="70"/>
                  </a:lnTo>
                  <a:lnTo>
                    <a:pt x="6" y="4"/>
                  </a:lnTo>
                  <a:lnTo>
                    <a:pt x="0" y="0"/>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5" name="Freeform 862"/>
            <p:cNvSpPr/>
            <p:nvPr/>
          </p:nvSpPr>
          <p:spPr bwMode="auto">
            <a:xfrm>
              <a:off x="4448176" y="4105276"/>
              <a:ext cx="11113" cy="111125"/>
            </a:xfrm>
            <a:custGeom>
              <a:avLst/>
              <a:gdLst>
                <a:gd name="T0" fmla="*/ 0 w 7"/>
                <a:gd name="T1" fmla="*/ 4 h 70"/>
                <a:gd name="T2" fmla="*/ 0 w 7"/>
                <a:gd name="T3" fmla="*/ 70 h 70"/>
                <a:gd name="T4" fmla="*/ 7 w 7"/>
                <a:gd name="T5" fmla="*/ 65 h 70"/>
                <a:gd name="T6" fmla="*/ 7 w 7"/>
                <a:gd name="T7" fmla="*/ 0 h 70"/>
                <a:gd name="T8" fmla="*/ 0 w 7"/>
                <a:gd name="T9" fmla="*/ 4 h 70"/>
              </a:gdLst>
              <a:ahLst/>
              <a:cxnLst>
                <a:cxn ang="0">
                  <a:pos x="T0" y="T1"/>
                </a:cxn>
                <a:cxn ang="0">
                  <a:pos x="T2" y="T3"/>
                </a:cxn>
                <a:cxn ang="0">
                  <a:pos x="T4" y="T5"/>
                </a:cxn>
                <a:cxn ang="0">
                  <a:pos x="T6" y="T7"/>
                </a:cxn>
                <a:cxn ang="0">
                  <a:pos x="T8" y="T9"/>
                </a:cxn>
              </a:cxnLst>
              <a:rect l="0" t="0" r="r" b="b"/>
              <a:pathLst>
                <a:path w="7" h="70">
                  <a:moveTo>
                    <a:pt x="0" y="4"/>
                  </a:moveTo>
                  <a:lnTo>
                    <a:pt x="0" y="70"/>
                  </a:lnTo>
                  <a:lnTo>
                    <a:pt x="7" y="65"/>
                  </a:lnTo>
                  <a:lnTo>
                    <a:pt x="7" y="0"/>
                  </a:lnTo>
                  <a:lnTo>
                    <a:pt x="0" y="4"/>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6" name="Freeform 863"/>
            <p:cNvSpPr/>
            <p:nvPr/>
          </p:nvSpPr>
          <p:spPr bwMode="auto">
            <a:xfrm>
              <a:off x="4438651" y="4098926"/>
              <a:ext cx="20638" cy="12700"/>
            </a:xfrm>
            <a:custGeom>
              <a:avLst/>
              <a:gdLst>
                <a:gd name="T0" fmla="*/ 0 w 13"/>
                <a:gd name="T1" fmla="*/ 4 h 8"/>
                <a:gd name="T2" fmla="*/ 6 w 13"/>
                <a:gd name="T3" fmla="*/ 8 h 8"/>
                <a:gd name="T4" fmla="*/ 13 w 13"/>
                <a:gd name="T5" fmla="*/ 4 h 8"/>
                <a:gd name="T6" fmla="*/ 6 w 13"/>
                <a:gd name="T7" fmla="*/ 0 h 8"/>
                <a:gd name="T8" fmla="*/ 0 w 13"/>
                <a:gd name="T9" fmla="*/ 4 h 8"/>
              </a:gdLst>
              <a:ahLst/>
              <a:cxnLst>
                <a:cxn ang="0">
                  <a:pos x="T0" y="T1"/>
                </a:cxn>
                <a:cxn ang="0">
                  <a:pos x="T2" y="T3"/>
                </a:cxn>
                <a:cxn ang="0">
                  <a:pos x="T4" y="T5"/>
                </a:cxn>
                <a:cxn ang="0">
                  <a:pos x="T6" y="T7"/>
                </a:cxn>
                <a:cxn ang="0">
                  <a:pos x="T8" y="T9"/>
                </a:cxn>
              </a:cxnLst>
              <a:rect l="0" t="0" r="r" b="b"/>
              <a:pathLst>
                <a:path w="13" h="8">
                  <a:moveTo>
                    <a:pt x="0" y="4"/>
                  </a:moveTo>
                  <a:lnTo>
                    <a:pt x="6" y="8"/>
                  </a:lnTo>
                  <a:lnTo>
                    <a:pt x="13" y="4"/>
                  </a:lnTo>
                  <a:lnTo>
                    <a:pt x="6" y="0"/>
                  </a:lnTo>
                  <a:lnTo>
                    <a:pt x="0" y="4"/>
                  </a:ln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864"/>
            <p:cNvSpPr/>
            <p:nvPr/>
          </p:nvSpPr>
          <p:spPr bwMode="auto">
            <a:xfrm>
              <a:off x="4408489" y="4103688"/>
              <a:ext cx="53975" cy="63500"/>
            </a:xfrm>
            <a:custGeom>
              <a:avLst/>
              <a:gdLst>
                <a:gd name="T0" fmla="*/ 34 w 34"/>
                <a:gd name="T1" fmla="*/ 0 h 40"/>
                <a:gd name="T2" fmla="*/ 34 w 34"/>
                <a:gd name="T3" fmla="*/ 20 h 40"/>
                <a:gd name="T4" fmla="*/ 0 w 34"/>
                <a:gd name="T5" fmla="*/ 40 h 40"/>
                <a:gd name="T6" fmla="*/ 0 w 34"/>
                <a:gd name="T7" fmla="*/ 19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0"/>
                  </a:lnTo>
                  <a:lnTo>
                    <a:pt x="0" y="40"/>
                  </a:lnTo>
                  <a:lnTo>
                    <a:pt x="0" y="19"/>
                  </a:lnTo>
                  <a:lnTo>
                    <a:pt x="3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8" name="Freeform 865"/>
            <p:cNvSpPr/>
            <p:nvPr/>
          </p:nvSpPr>
          <p:spPr bwMode="auto">
            <a:xfrm>
              <a:off x="4330701" y="4089401"/>
              <a:ext cx="77788" cy="77788"/>
            </a:xfrm>
            <a:custGeom>
              <a:avLst/>
              <a:gdLst>
                <a:gd name="T0" fmla="*/ 49 w 49"/>
                <a:gd name="T1" fmla="*/ 28 h 49"/>
                <a:gd name="T2" fmla="*/ 49 w 49"/>
                <a:gd name="T3" fmla="*/ 49 h 49"/>
                <a:gd name="T4" fmla="*/ 0 w 49"/>
                <a:gd name="T5" fmla="*/ 21 h 49"/>
                <a:gd name="T6" fmla="*/ 0 w 49"/>
                <a:gd name="T7" fmla="*/ 0 h 49"/>
                <a:gd name="T8" fmla="*/ 49 w 49"/>
                <a:gd name="T9" fmla="*/ 28 h 49"/>
              </a:gdLst>
              <a:ahLst/>
              <a:cxnLst>
                <a:cxn ang="0">
                  <a:pos x="T0" y="T1"/>
                </a:cxn>
                <a:cxn ang="0">
                  <a:pos x="T2" y="T3"/>
                </a:cxn>
                <a:cxn ang="0">
                  <a:pos x="T4" y="T5"/>
                </a:cxn>
                <a:cxn ang="0">
                  <a:pos x="T6" y="T7"/>
                </a:cxn>
                <a:cxn ang="0">
                  <a:pos x="T8" y="T9"/>
                </a:cxn>
              </a:cxnLst>
              <a:rect l="0" t="0" r="r" b="b"/>
              <a:pathLst>
                <a:path w="49" h="49">
                  <a:moveTo>
                    <a:pt x="49" y="28"/>
                  </a:moveTo>
                  <a:lnTo>
                    <a:pt x="49" y="49"/>
                  </a:lnTo>
                  <a:lnTo>
                    <a:pt x="0" y="21"/>
                  </a:lnTo>
                  <a:lnTo>
                    <a:pt x="0" y="0"/>
                  </a:lnTo>
                  <a:lnTo>
                    <a:pt x="49" y="2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9" name="Freeform 866"/>
            <p:cNvSpPr/>
            <p:nvPr/>
          </p:nvSpPr>
          <p:spPr bwMode="auto">
            <a:xfrm>
              <a:off x="4330701" y="4057651"/>
              <a:ext cx="131763" cy="76200"/>
            </a:xfrm>
            <a:custGeom>
              <a:avLst/>
              <a:gdLst>
                <a:gd name="T0" fmla="*/ 83 w 83"/>
                <a:gd name="T1" fmla="*/ 29 h 48"/>
                <a:gd name="T2" fmla="*/ 49 w 83"/>
                <a:gd name="T3" fmla="*/ 48 h 48"/>
                <a:gd name="T4" fmla="*/ 0 w 83"/>
                <a:gd name="T5" fmla="*/ 20 h 48"/>
                <a:gd name="T6" fmla="*/ 34 w 83"/>
                <a:gd name="T7" fmla="*/ 0 h 48"/>
                <a:gd name="T8" fmla="*/ 83 w 83"/>
                <a:gd name="T9" fmla="*/ 29 h 48"/>
              </a:gdLst>
              <a:ahLst/>
              <a:cxnLst>
                <a:cxn ang="0">
                  <a:pos x="T0" y="T1"/>
                </a:cxn>
                <a:cxn ang="0">
                  <a:pos x="T2" y="T3"/>
                </a:cxn>
                <a:cxn ang="0">
                  <a:pos x="T4" y="T5"/>
                </a:cxn>
                <a:cxn ang="0">
                  <a:pos x="T6" y="T7"/>
                </a:cxn>
                <a:cxn ang="0">
                  <a:pos x="T8" y="T9"/>
                </a:cxn>
              </a:cxnLst>
              <a:rect l="0" t="0" r="r" b="b"/>
              <a:pathLst>
                <a:path w="83" h="48">
                  <a:moveTo>
                    <a:pt x="83" y="29"/>
                  </a:moveTo>
                  <a:lnTo>
                    <a:pt x="49" y="48"/>
                  </a:lnTo>
                  <a:lnTo>
                    <a:pt x="0" y="20"/>
                  </a:lnTo>
                  <a:lnTo>
                    <a:pt x="34" y="0"/>
                  </a:lnTo>
                  <a:lnTo>
                    <a:pt x="83" y="29"/>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70" name="Freeform 867"/>
            <p:cNvSpPr/>
            <p:nvPr/>
          </p:nvSpPr>
          <p:spPr bwMode="auto">
            <a:xfrm>
              <a:off x="5538789" y="3271838"/>
              <a:ext cx="307975" cy="250825"/>
            </a:xfrm>
            <a:custGeom>
              <a:avLst/>
              <a:gdLst>
                <a:gd name="T0" fmla="*/ 194 w 194"/>
                <a:gd name="T1" fmla="*/ 0 h 158"/>
                <a:gd name="T2" fmla="*/ 194 w 194"/>
                <a:gd name="T3" fmla="*/ 45 h 158"/>
                <a:gd name="T4" fmla="*/ 0 w 194"/>
                <a:gd name="T5" fmla="*/ 158 h 158"/>
                <a:gd name="T6" fmla="*/ 0 w 194"/>
                <a:gd name="T7" fmla="*/ 113 h 158"/>
                <a:gd name="T8" fmla="*/ 194 w 194"/>
                <a:gd name="T9" fmla="*/ 0 h 158"/>
              </a:gdLst>
              <a:ahLst/>
              <a:cxnLst>
                <a:cxn ang="0">
                  <a:pos x="T0" y="T1"/>
                </a:cxn>
                <a:cxn ang="0">
                  <a:pos x="T2" y="T3"/>
                </a:cxn>
                <a:cxn ang="0">
                  <a:pos x="T4" y="T5"/>
                </a:cxn>
                <a:cxn ang="0">
                  <a:pos x="T6" y="T7"/>
                </a:cxn>
                <a:cxn ang="0">
                  <a:pos x="T8" y="T9"/>
                </a:cxn>
              </a:cxnLst>
              <a:rect l="0" t="0" r="r" b="b"/>
              <a:pathLst>
                <a:path w="194" h="158">
                  <a:moveTo>
                    <a:pt x="194" y="0"/>
                  </a:moveTo>
                  <a:lnTo>
                    <a:pt x="194" y="45"/>
                  </a:lnTo>
                  <a:lnTo>
                    <a:pt x="0" y="158"/>
                  </a:lnTo>
                  <a:lnTo>
                    <a:pt x="0" y="113"/>
                  </a:lnTo>
                  <a:lnTo>
                    <a:pt x="194"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1" name="Freeform 868"/>
            <p:cNvSpPr/>
            <p:nvPr/>
          </p:nvSpPr>
          <p:spPr bwMode="auto">
            <a:xfrm>
              <a:off x="5321301" y="3325813"/>
              <a:ext cx="217488" cy="196850"/>
            </a:xfrm>
            <a:custGeom>
              <a:avLst/>
              <a:gdLst>
                <a:gd name="T0" fmla="*/ 137 w 137"/>
                <a:gd name="T1" fmla="*/ 79 h 124"/>
                <a:gd name="T2" fmla="*/ 137 w 137"/>
                <a:gd name="T3" fmla="*/ 124 h 124"/>
                <a:gd name="T4" fmla="*/ 0 w 137"/>
                <a:gd name="T5" fmla="*/ 45 h 124"/>
                <a:gd name="T6" fmla="*/ 1 w 137"/>
                <a:gd name="T7" fmla="*/ 0 h 124"/>
                <a:gd name="T8" fmla="*/ 137 w 137"/>
                <a:gd name="T9" fmla="*/ 79 h 124"/>
              </a:gdLst>
              <a:ahLst/>
              <a:cxnLst>
                <a:cxn ang="0">
                  <a:pos x="T0" y="T1"/>
                </a:cxn>
                <a:cxn ang="0">
                  <a:pos x="T2" y="T3"/>
                </a:cxn>
                <a:cxn ang="0">
                  <a:pos x="T4" y="T5"/>
                </a:cxn>
                <a:cxn ang="0">
                  <a:pos x="T6" y="T7"/>
                </a:cxn>
                <a:cxn ang="0">
                  <a:pos x="T8" y="T9"/>
                </a:cxn>
              </a:cxnLst>
              <a:rect l="0" t="0" r="r" b="b"/>
              <a:pathLst>
                <a:path w="137" h="124">
                  <a:moveTo>
                    <a:pt x="137" y="79"/>
                  </a:moveTo>
                  <a:lnTo>
                    <a:pt x="137" y="124"/>
                  </a:lnTo>
                  <a:lnTo>
                    <a:pt x="0" y="45"/>
                  </a:lnTo>
                  <a:lnTo>
                    <a:pt x="1" y="0"/>
                  </a:lnTo>
                  <a:lnTo>
                    <a:pt x="137" y="79"/>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2" name="Freeform 869"/>
            <p:cNvSpPr/>
            <p:nvPr/>
          </p:nvSpPr>
          <p:spPr bwMode="auto">
            <a:xfrm>
              <a:off x="5322889" y="3146426"/>
              <a:ext cx="523875" cy="304800"/>
            </a:xfrm>
            <a:custGeom>
              <a:avLst/>
              <a:gdLst>
                <a:gd name="T0" fmla="*/ 330 w 330"/>
                <a:gd name="T1" fmla="*/ 79 h 192"/>
                <a:gd name="T2" fmla="*/ 136 w 330"/>
                <a:gd name="T3" fmla="*/ 192 h 192"/>
                <a:gd name="T4" fmla="*/ 0 w 330"/>
                <a:gd name="T5" fmla="*/ 113 h 192"/>
                <a:gd name="T6" fmla="*/ 194 w 330"/>
                <a:gd name="T7" fmla="*/ 0 h 192"/>
                <a:gd name="T8" fmla="*/ 330 w 330"/>
                <a:gd name="T9" fmla="*/ 79 h 192"/>
              </a:gdLst>
              <a:ahLst/>
              <a:cxnLst>
                <a:cxn ang="0">
                  <a:pos x="T0" y="T1"/>
                </a:cxn>
                <a:cxn ang="0">
                  <a:pos x="T2" y="T3"/>
                </a:cxn>
                <a:cxn ang="0">
                  <a:pos x="T4" y="T5"/>
                </a:cxn>
                <a:cxn ang="0">
                  <a:pos x="T6" y="T7"/>
                </a:cxn>
                <a:cxn ang="0">
                  <a:pos x="T8" y="T9"/>
                </a:cxn>
              </a:cxnLst>
              <a:rect l="0" t="0" r="r" b="b"/>
              <a:pathLst>
                <a:path w="330" h="192">
                  <a:moveTo>
                    <a:pt x="330" y="79"/>
                  </a:moveTo>
                  <a:lnTo>
                    <a:pt x="136" y="192"/>
                  </a:lnTo>
                  <a:lnTo>
                    <a:pt x="0" y="113"/>
                  </a:lnTo>
                  <a:lnTo>
                    <a:pt x="194" y="0"/>
                  </a:lnTo>
                  <a:lnTo>
                    <a:pt x="330" y="79"/>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870"/>
            <p:cNvSpPr/>
            <p:nvPr/>
          </p:nvSpPr>
          <p:spPr bwMode="auto">
            <a:xfrm>
              <a:off x="5549901" y="2565401"/>
              <a:ext cx="230188" cy="854075"/>
            </a:xfrm>
            <a:custGeom>
              <a:avLst/>
              <a:gdLst>
                <a:gd name="T0" fmla="*/ 145 w 145"/>
                <a:gd name="T1" fmla="*/ 0 h 538"/>
                <a:gd name="T2" fmla="*/ 145 w 145"/>
                <a:gd name="T3" fmla="*/ 454 h 538"/>
                <a:gd name="T4" fmla="*/ 0 w 145"/>
                <a:gd name="T5" fmla="*/ 538 h 538"/>
                <a:gd name="T6" fmla="*/ 0 w 145"/>
                <a:gd name="T7" fmla="*/ 85 h 538"/>
                <a:gd name="T8" fmla="*/ 145 w 145"/>
                <a:gd name="T9" fmla="*/ 0 h 538"/>
              </a:gdLst>
              <a:ahLst/>
              <a:cxnLst>
                <a:cxn ang="0">
                  <a:pos x="T0" y="T1"/>
                </a:cxn>
                <a:cxn ang="0">
                  <a:pos x="T2" y="T3"/>
                </a:cxn>
                <a:cxn ang="0">
                  <a:pos x="T4" y="T5"/>
                </a:cxn>
                <a:cxn ang="0">
                  <a:pos x="T6" y="T7"/>
                </a:cxn>
                <a:cxn ang="0">
                  <a:pos x="T8" y="T9"/>
                </a:cxn>
              </a:cxnLst>
              <a:rect l="0" t="0" r="r" b="b"/>
              <a:pathLst>
                <a:path w="145" h="538">
                  <a:moveTo>
                    <a:pt x="145" y="0"/>
                  </a:moveTo>
                  <a:lnTo>
                    <a:pt x="145" y="454"/>
                  </a:lnTo>
                  <a:lnTo>
                    <a:pt x="0" y="538"/>
                  </a:lnTo>
                  <a:lnTo>
                    <a:pt x="0" y="85"/>
                  </a:lnTo>
                  <a:lnTo>
                    <a:pt x="145"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4" name="Freeform 871"/>
            <p:cNvSpPr/>
            <p:nvPr/>
          </p:nvSpPr>
          <p:spPr bwMode="auto">
            <a:xfrm>
              <a:off x="5387976" y="2608263"/>
              <a:ext cx="161925" cy="811213"/>
            </a:xfrm>
            <a:custGeom>
              <a:avLst/>
              <a:gdLst>
                <a:gd name="T0" fmla="*/ 102 w 102"/>
                <a:gd name="T1" fmla="*/ 58 h 511"/>
                <a:gd name="T2" fmla="*/ 102 w 102"/>
                <a:gd name="T3" fmla="*/ 511 h 511"/>
                <a:gd name="T4" fmla="*/ 0 w 102"/>
                <a:gd name="T5" fmla="*/ 453 h 511"/>
                <a:gd name="T6" fmla="*/ 0 w 102"/>
                <a:gd name="T7" fmla="*/ 0 h 511"/>
                <a:gd name="T8" fmla="*/ 102 w 102"/>
                <a:gd name="T9" fmla="*/ 58 h 511"/>
              </a:gdLst>
              <a:ahLst/>
              <a:cxnLst>
                <a:cxn ang="0">
                  <a:pos x="T0" y="T1"/>
                </a:cxn>
                <a:cxn ang="0">
                  <a:pos x="T2" y="T3"/>
                </a:cxn>
                <a:cxn ang="0">
                  <a:pos x="T4" y="T5"/>
                </a:cxn>
                <a:cxn ang="0">
                  <a:pos x="T6" y="T7"/>
                </a:cxn>
                <a:cxn ang="0">
                  <a:pos x="T8" y="T9"/>
                </a:cxn>
              </a:cxnLst>
              <a:rect l="0" t="0" r="r" b="b"/>
              <a:pathLst>
                <a:path w="102" h="511">
                  <a:moveTo>
                    <a:pt x="102" y="58"/>
                  </a:moveTo>
                  <a:lnTo>
                    <a:pt x="102" y="511"/>
                  </a:lnTo>
                  <a:lnTo>
                    <a:pt x="0" y="453"/>
                  </a:lnTo>
                  <a:lnTo>
                    <a:pt x="0" y="0"/>
                  </a:lnTo>
                  <a:lnTo>
                    <a:pt x="102" y="5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5" name="Freeform 872"/>
            <p:cNvSpPr/>
            <p:nvPr/>
          </p:nvSpPr>
          <p:spPr bwMode="auto">
            <a:xfrm>
              <a:off x="5387976" y="2473326"/>
              <a:ext cx="392113" cy="227013"/>
            </a:xfrm>
            <a:custGeom>
              <a:avLst/>
              <a:gdLst>
                <a:gd name="T0" fmla="*/ 247 w 247"/>
                <a:gd name="T1" fmla="*/ 58 h 143"/>
                <a:gd name="T2" fmla="*/ 102 w 247"/>
                <a:gd name="T3" fmla="*/ 143 h 143"/>
                <a:gd name="T4" fmla="*/ 0 w 247"/>
                <a:gd name="T5" fmla="*/ 85 h 143"/>
                <a:gd name="T6" fmla="*/ 146 w 247"/>
                <a:gd name="T7" fmla="*/ 0 h 143"/>
                <a:gd name="T8" fmla="*/ 247 w 247"/>
                <a:gd name="T9" fmla="*/ 58 h 143"/>
              </a:gdLst>
              <a:ahLst/>
              <a:cxnLst>
                <a:cxn ang="0">
                  <a:pos x="T0" y="T1"/>
                </a:cxn>
                <a:cxn ang="0">
                  <a:pos x="T2" y="T3"/>
                </a:cxn>
                <a:cxn ang="0">
                  <a:pos x="T4" y="T5"/>
                </a:cxn>
                <a:cxn ang="0">
                  <a:pos x="T6" y="T7"/>
                </a:cxn>
                <a:cxn ang="0">
                  <a:pos x="T8" y="T9"/>
                </a:cxn>
              </a:cxnLst>
              <a:rect l="0" t="0" r="r" b="b"/>
              <a:pathLst>
                <a:path w="247" h="143">
                  <a:moveTo>
                    <a:pt x="247" y="58"/>
                  </a:moveTo>
                  <a:lnTo>
                    <a:pt x="102" y="143"/>
                  </a:lnTo>
                  <a:lnTo>
                    <a:pt x="0" y="85"/>
                  </a:lnTo>
                  <a:lnTo>
                    <a:pt x="146" y="0"/>
                  </a:lnTo>
                  <a:lnTo>
                    <a:pt x="247" y="58"/>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873"/>
            <p:cNvSpPr/>
            <p:nvPr/>
          </p:nvSpPr>
          <p:spPr bwMode="auto">
            <a:xfrm>
              <a:off x="5549901" y="2520951"/>
              <a:ext cx="230188" cy="185738"/>
            </a:xfrm>
            <a:custGeom>
              <a:avLst/>
              <a:gdLst>
                <a:gd name="T0" fmla="*/ 145 w 145"/>
                <a:gd name="T1" fmla="*/ 0 h 117"/>
                <a:gd name="T2" fmla="*/ 145 w 145"/>
                <a:gd name="T3" fmla="*/ 33 h 117"/>
                <a:gd name="T4" fmla="*/ 0 w 145"/>
                <a:gd name="T5" fmla="*/ 117 h 117"/>
                <a:gd name="T6" fmla="*/ 0 w 145"/>
                <a:gd name="T7" fmla="*/ 83 h 117"/>
                <a:gd name="T8" fmla="*/ 145 w 145"/>
                <a:gd name="T9" fmla="*/ 0 h 117"/>
              </a:gdLst>
              <a:ahLst/>
              <a:cxnLst>
                <a:cxn ang="0">
                  <a:pos x="T0" y="T1"/>
                </a:cxn>
                <a:cxn ang="0">
                  <a:pos x="T2" y="T3"/>
                </a:cxn>
                <a:cxn ang="0">
                  <a:pos x="T4" y="T5"/>
                </a:cxn>
                <a:cxn ang="0">
                  <a:pos x="T6" y="T7"/>
                </a:cxn>
                <a:cxn ang="0">
                  <a:pos x="T8" y="T9"/>
                </a:cxn>
              </a:cxnLst>
              <a:rect l="0" t="0" r="r" b="b"/>
              <a:pathLst>
                <a:path w="145" h="117">
                  <a:moveTo>
                    <a:pt x="145" y="0"/>
                  </a:moveTo>
                  <a:lnTo>
                    <a:pt x="145" y="33"/>
                  </a:lnTo>
                  <a:lnTo>
                    <a:pt x="0" y="117"/>
                  </a:lnTo>
                  <a:lnTo>
                    <a:pt x="0" y="83"/>
                  </a:lnTo>
                  <a:lnTo>
                    <a:pt x="145"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7" name="Freeform 874"/>
            <p:cNvSpPr/>
            <p:nvPr/>
          </p:nvSpPr>
          <p:spPr bwMode="auto">
            <a:xfrm>
              <a:off x="5387976" y="2560638"/>
              <a:ext cx="161925" cy="146050"/>
            </a:xfrm>
            <a:custGeom>
              <a:avLst/>
              <a:gdLst>
                <a:gd name="T0" fmla="*/ 102 w 102"/>
                <a:gd name="T1" fmla="*/ 58 h 92"/>
                <a:gd name="T2" fmla="*/ 102 w 102"/>
                <a:gd name="T3" fmla="*/ 92 h 92"/>
                <a:gd name="T4" fmla="*/ 0 w 102"/>
                <a:gd name="T5" fmla="*/ 34 h 92"/>
                <a:gd name="T6" fmla="*/ 0 w 102"/>
                <a:gd name="T7" fmla="*/ 0 h 92"/>
                <a:gd name="T8" fmla="*/ 102 w 102"/>
                <a:gd name="T9" fmla="*/ 58 h 92"/>
              </a:gdLst>
              <a:ahLst/>
              <a:cxnLst>
                <a:cxn ang="0">
                  <a:pos x="T0" y="T1"/>
                </a:cxn>
                <a:cxn ang="0">
                  <a:pos x="T2" y="T3"/>
                </a:cxn>
                <a:cxn ang="0">
                  <a:pos x="T4" y="T5"/>
                </a:cxn>
                <a:cxn ang="0">
                  <a:pos x="T6" y="T7"/>
                </a:cxn>
                <a:cxn ang="0">
                  <a:pos x="T8" y="T9"/>
                </a:cxn>
              </a:cxnLst>
              <a:rect l="0" t="0" r="r" b="b"/>
              <a:pathLst>
                <a:path w="102" h="92">
                  <a:moveTo>
                    <a:pt x="102" y="58"/>
                  </a:moveTo>
                  <a:lnTo>
                    <a:pt x="102" y="92"/>
                  </a:lnTo>
                  <a:lnTo>
                    <a:pt x="0" y="34"/>
                  </a:lnTo>
                  <a:lnTo>
                    <a:pt x="0" y="0"/>
                  </a:lnTo>
                  <a:lnTo>
                    <a:pt x="102" y="58"/>
                  </a:lnTo>
                  <a:close/>
                </a:path>
              </a:pathLst>
            </a:custGeom>
            <a:gradFill flip="none" rotWithShape="1">
              <a:gsLst>
                <a:gs pos="97000">
                  <a:schemeClr val="accent2"/>
                </a:gs>
                <a:gs pos="24000">
                  <a:schemeClr val="accent6"/>
                </a:gs>
              </a:gsLst>
              <a:lin ang="180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8" name="Freeform 875"/>
            <p:cNvSpPr/>
            <p:nvPr/>
          </p:nvSpPr>
          <p:spPr bwMode="auto">
            <a:xfrm>
              <a:off x="5387976" y="2425701"/>
              <a:ext cx="392113" cy="227013"/>
            </a:xfrm>
            <a:custGeom>
              <a:avLst/>
              <a:gdLst>
                <a:gd name="T0" fmla="*/ 247 w 247"/>
                <a:gd name="T1" fmla="*/ 60 h 143"/>
                <a:gd name="T2" fmla="*/ 102 w 247"/>
                <a:gd name="T3" fmla="*/ 143 h 143"/>
                <a:gd name="T4" fmla="*/ 0 w 247"/>
                <a:gd name="T5" fmla="*/ 85 h 143"/>
                <a:gd name="T6" fmla="*/ 146 w 247"/>
                <a:gd name="T7" fmla="*/ 0 h 143"/>
                <a:gd name="T8" fmla="*/ 247 w 247"/>
                <a:gd name="T9" fmla="*/ 60 h 143"/>
              </a:gdLst>
              <a:ahLst/>
              <a:cxnLst>
                <a:cxn ang="0">
                  <a:pos x="T0" y="T1"/>
                </a:cxn>
                <a:cxn ang="0">
                  <a:pos x="T2" y="T3"/>
                </a:cxn>
                <a:cxn ang="0">
                  <a:pos x="T4" y="T5"/>
                </a:cxn>
                <a:cxn ang="0">
                  <a:pos x="T6" y="T7"/>
                </a:cxn>
                <a:cxn ang="0">
                  <a:pos x="T8" y="T9"/>
                </a:cxn>
              </a:cxnLst>
              <a:rect l="0" t="0" r="r" b="b"/>
              <a:pathLst>
                <a:path w="247" h="143">
                  <a:moveTo>
                    <a:pt x="247" y="60"/>
                  </a:moveTo>
                  <a:lnTo>
                    <a:pt x="102" y="143"/>
                  </a:lnTo>
                  <a:lnTo>
                    <a:pt x="0" y="85"/>
                  </a:lnTo>
                  <a:lnTo>
                    <a:pt x="146" y="0"/>
                  </a:lnTo>
                  <a:lnTo>
                    <a:pt x="247"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779" name="Freeform 876"/>
            <p:cNvSpPr/>
            <p:nvPr/>
          </p:nvSpPr>
          <p:spPr bwMode="auto">
            <a:xfrm>
              <a:off x="5403851" y="4148138"/>
              <a:ext cx="152400" cy="628650"/>
            </a:xfrm>
            <a:custGeom>
              <a:avLst/>
              <a:gdLst>
                <a:gd name="T0" fmla="*/ 1 w 96"/>
                <a:gd name="T1" fmla="*/ 0 h 396"/>
                <a:gd name="T2" fmla="*/ 0 w 96"/>
                <a:gd name="T3" fmla="*/ 341 h 396"/>
                <a:gd name="T4" fmla="*/ 95 w 96"/>
                <a:gd name="T5" fmla="*/ 396 h 396"/>
                <a:gd name="T6" fmla="*/ 96 w 96"/>
                <a:gd name="T7" fmla="*/ 55 h 396"/>
                <a:gd name="T8" fmla="*/ 1 w 96"/>
                <a:gd name="T9" fmla="*/ 0 h 396"/>
              </a:gdLst>
              <a:ahLst/>
              <a:cxnLst>
                <a:cxn ang="0">
                  <a:pos x="T0" y="T1"/>
                </a:cxn>
                <a:cxn ang="0">
                  <a:pos x="T2" y="T3"/>
                </a:cxn>
                <a:cxn ang="0">
                  <a:pos x="T4" y="T5"/>
                </a:cxn>
                <a:cxn ang="0">
                  <a:pos x="T6" y="T7"/>
                </a:cxn>
                <a:cxn ang="0">
                  <a:pos x="T8" y="T9"/>
                </a:cxn>
              </a:cxnLst>
              <a:rect l="0" t="0" r="r" b="b"/>
              <a:pathLst>
                <a:path w="96" h="396">
                  <a:moveTo>
                    <a:pt x="1" y="0"/>
                  </a:moveTo>
                  <a:lnTo>
                    <a:pt x="0" y="341"/>
                  </a:lnTo>
                  <a:lnTo>
                    <a:pt x="95" y="396"/>
                  </a:lnTo>
                  <a:lnTo>
                    <a:pt x="96" y="55"/>
                  </a:lnTo>
                  <a:lnTo>
                    <a:pt x="1" y="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0" name="Freeform 877"/>
            <p:cNvSpPr/>
            <p:nvPr/>
          </p:nvSpPr>
          <p:spPr bwMode="auto">
            <a:xfrm>
              <a:off x="5554664" y="4148138"/>
              <a:ext cx="152400" cy="628650"/>
            </a:xfrm>
            <a:custGeom>
              <a:avLst/>
              <a:gdLst>
                <a:gd name="T0" fmla="*/ 1 w 96"/>
                <a:gd name="T1" fmla="*/ 55 h 396"/>
                <a:gd name="T2" fmla="*/ 0 w 96"/>
                <a:gd name="T3" fmla="*/ 396 h 396"/>
                <a:gd name="T4" fmla="*/ 95 w 96"/>
                <a:gd name="T5" fmla="*/ 341 h 396"/>
                <a:gd name="T6" fmla="*/ 96 w 96"/>
                <a:gd name="T7" fmla="*/ 0 h 396"/>
                <a:gd name="T8" fmla="*/ 1 w 96"/>
                <a:gd name="T9" fmla="*/ 55 h 396"/>
              </a:gdLst>
              <a:ahLst/>
              <a:cxnLst>
                <a:cxn ang="0">
                  <a:pos x="T0" y="T1"/>
                </a:cxn>
                <a:cxn ang="0">
                  <a:pos x="T2" y="T3"/>
                </a:cxn>
                <a:cxn ang="0">
                  <a:pos x="T4" y="T5"/>
                </a:cxn>
                <a:cxn ang="0">
                  <a:pos x="T6" y="T7"/>
                </a:cxn>
                <a:cxn ang="0">
                  <a:pos x="T8" y="T9"/>
                </a:cxn>
              </a:cxnLst>
              <a:rect l="0" t="0" r="r" b="b"/>
              <a:pathLst>
                <a:path w="96" h="396">
                  <a:moveTo>
                    <a:pt x="1" y="55"/>
                  </a:moveTo>
                  <a:lnTo>
                    <a:pt x="0" y="396"/>
                  </a:lnTo>
                  <a:lnTo>
                    <a:pt x="95" y="341"/>
                  </a:lnTo>
                  <a:lnTo>
                    <a:pt x="96" y="0"/>
                  </a:lnTo>
                  <a:lnTo>
                    <a:pt x="1" y="5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1" name="Freeform 878"/>
            <p:cNvSpPr/>
            <p:nvPr/>
          </p:nvSpPr>
          <p:spPr bwMode="auto">
            <a:xfrm>
              <a:off x="5405439" y="4062413"/>
              <a:ext cx="301625" cy="173038"/>
            </a:xfrm>
            <a:custGeom>
              <a:avLst/>
              <a:gdLst>
                <a:gd name="T0" fmla="*/ 0 w 190"/>
                <a:gd name="T1" fmla="*/ 54 h 109"/>
                <a:gd name="T2" fmla="*/ 95 w 190"/>
                <a:gd name="T3" fmla="*/ 109 h 109"/>
                <a:gd name="T4" fmla="*/ 190 w 190"/>
                <a:gd name="T5" fmla="*/ 54 h 109"/>
                <a:gd name="T6" fmla="*/ 95 w 190"/>
                <a:gd name="T7" fmla="*/ 0 h 109"/>
                <a:gd name="T8" fmla="*/ 0 w 190"/>
                <a:gd name="T9" fmla="*/ 54 h 109"/>
              </a:gdLst>
              <a:ahLst/>
              <a:cxnLst>
                <a:cxn ang="0">
                  <a:pos x="T0" y="T1"/>
                </a:cxn>
                <a:cxn ang="0">
                  <a:pos x="T2" y="T3"/>
                </a:cxn>
                <a:cxn ang="0">
                  <a:pos x="T4" y="T5"/>
                </a:cxn>
                <a:cxn ang="0">
                  <a:pos x="T6" y="T7"/>
                </a:cxn>
                <a:cxn ang="0">
                  <a:pos x="T8" y="T9"/>
                </a:cxn>
              </a:cxnLst>
              <a:rect l="0" t="0" r="r" b="b"/>
              <a:pathLst>
                <a:path w="190" h="109">
                  <a:moveTo>
                    <a:pt x="0" y="54"/>
                  </a:moveTo>
                  <a:lnTo>
                    <a:pt x="95" y="109"/>
                  </a:lnTo>
                  <a:lnTo>
                    <a:pt x="190" y="54"/>
                  </a:lnTo>
                  <a:lnTo>
                    <a:pt x="95" y="0"/>
                  </a:lnTo>
                  <a:lnTo>
                    <a:pt x="0" y="54"/>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dirty="0"/>
            </a:p>
          </p:txBody>
        </p:sp>
        <p:sp>
          <p:nvSpPr>
            <p:cNvPr id="782" name="Freeform 879"/>
            <p:cNvSpPr/>
            <p:nvPr/>
          </p:nvSpPr>
          <p:spPr bwMode="auto">
            <a:xfrm>
              <a:off x="5486401" y="4119563"/>
              <a:ext cx="69850" cy="77788"/>
            </a:xfrm>
            <a:custGeom>
              <a:avLst/>
              <a:gdLst>
                <a:gd name="T0" fmla="*/ 0 w 44"/>
                <a:gd name="T1" fmla="*/ 0 h 49"/>
                <a:gd name="T2" fmla="*/ 0 w 44"/>
                <a:gd name="T3" fmla="*/ 24 h 49"/>
                <a:gd name="T4" fmla="*/ 44 w 44"/>
                <a:gd name="T5" fmla="*/ 49 h 49"/>
                <a:gd name="T6" fmla="*/ 44 w 44"/>
                <a:gd name="T7" fmla="*/ 25 h 49"/>
                <a:gd name="T8" fmla="*/ 0 w 44"/>
                <a:gd name="T9" fmla="*/ 0 h 49"/>
              </a:gdLst>
              <a:ahLst/>
              <a:cxnLst>
                <a:cxn ang="0">
                  <a:pos x="T0" y="T1"/>
                </a:cxn>
                <a:cxn ang="0">
                  <a:pos x="T2" y="T3"/>
                </a:cxn>
                <a:cxn ang="0">
                  <a:pos x="T4" y="T5"/>
                </a:cxn>
                <a:cxn ang="0">
                  <a:pos x="T6" y="T7"/>
                </a:cxn>
                <a:cxn ang="0">
                  <a:pos x="T8" y="T9"/>
                </a:cxn>
              </a:cxnLst>
              <a:rect l="0" t="0" r="r" b="b"/>
              <a:pathLst>
                <a:path w="44" h="49">
                  <a:moveTo>
                    <a:pt x="0" y="0"/>
                  </a:moveTo>
                  <a:lnTo>
                    <a:pt x="0" y="24"/>
                  </a:lnTo>
                  <a:lnTo>
                    <a:pt x="44" y="49"/>
                  </a:lnTo>
                  <a:lnTo>
                    <a:pt x="44" y="25"/>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83" name="Freeform 880"/>
            <p:cNvSpPr/>
            <p:nvPr/>
          </p:nvSpPr>
          <p:spPr bwMode="auto">
            <a:xfrm>
              <a:off x="5556251" y="4119563"/>
              <a:ext cx="71438" cy="77788"/>
            </a:xfrm>
            <a:custGeom>
              <a:avLst/>
              <a:gdLst>
                <a:gd name="T0" fmla="*/ 0 w 45"/>
                <a:gd name="T1" fmla="*/ 25 h 49"/>
                <a:gd name="T2" fmla="*/ 0 w 45"/>
                <a:gd name="T3" fmla="*/ 49 h 49"/>
                <a:gd name="T4" fmla="*/ 45 w 45"/>
                <a:gd name="T5" fmla="*/ 24 h 49"/>
                <a:gd name="T6" fmla="*/ 45 w 45"/>
                <a:gd name="T7" fmla="*/ 0 h 49"/>
                <a:gd name="T8" fmla="*/ 0 w 45"/>
                <a:gd name="T9" fmla="*/ 25 h 49"/>
              </a:gdLst>
              <a:ahLst/>
              <a:cxnLst>
                <a:cxn ang="0">
                  <a:pos x="T0" y="T1"/>
                </a:cxn>
                <a:cxn ang="0">
                  <a:pos x="T2" y="T3"/>
                </a:cxn>
                <a:cxn ang="0">
                  <a:pos x="T4" y="T5"/>
                </a:cxn>
                <a:cxn ang="0">
                  <a:pos x="T6" y="T7"/>
                </a:cxn>
                <a:cxn ang="0">
                  <a:pos x="T8" y="T9"/>
                </a:cxn>
              </a:cxnLst>
              <a:rect l="0" t="0" r="r" b="b"/>
              <a:pathLst>
                <a:path w="45" h="49">
                  <a:moveTo>
                    <a:pt x="0" y="25"/>
                  </a:moveTo>
                  <a:lnTo>
                    <a:pt x="0" y="49"/>
                  </a:lnTo>
                  <a:lnTo>
                    <a:pt x="45" y="24"/>
                  </a:lnTo>
                  <a:lnTo>
                    <a:pt x="45" y="0"/>
                  </a:lnTo>
                  <a:lnTo>
                    <a:pt x="0" y="2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4" name="Freeform 881"/>
            <p:cNvSpPr/>
            <p:nvPr/>
          </p:nvSpPr>
          <p:spPr bwMode="auto">
            <a:xfrm>
              <a:off x="5486401" y="4078288"/>
              <a:ext cx="141288" cy="80963"/>
            </a:xfrm>
            <a:custGeom>
              <a:avLst/>
              <a:gdLst>
                <a:gd name="T0" fmla="*/ 0 w 89"/>
                <a:gd name="T1" fmla="*/ 26 h 51"/>
                <a:gd name="T2" fmla="*/ 44 w 89"/>
                <a:gd name="T3" fmla="*/ 51 h 51"/>
                <a:gd name="T4" fmla="*/ 89 w 89"/>
                <a:gd name="T5" fmla="*/ 26 h 51"/>
                <a:gd name="T6" fmla="*/ 44 w 89"/>
                <a:gd name="T7" fmla="*/ 0 h 51"/>
                <a:gd name="T8" fmla="*/ 0 w 89"/>
                <a:gd name="T9" fmla="*/ 26 h 51"/>
              </a:gdLst>
              <a:ahLst/>
              <a:cxnLst>
                <a:cxn ang="0">
                  <a:pos x="T0" y="T1"/>
                </a:cxn>
                <a:cxn ang="0">
                  <a:pos x="T2" y="T3"/>
                </a:cxn>
                <a:cxn ang="0">
                  <a:pos x="T4" y="T5"/>
                </a:cxn>
                <a:cxn ang="0">
                  <a:pos x="T6" y="T7"/>
                </a:cxn>
                <a:cxn ang="0">
                  <a:pos x="T8" y="T9"/>
                </a:cxn>
              </a:cxnLst>
              <a:rect l="0" t="0" r="r" b="b"/>
              <a:pathLst>
                <a:path w="89" h="51">
                  <a:moveTo>
                    <a:pt x="0" y="26"/>
                  </a:moveTo>
                  <a:lnTo>
                    <a:pt x="44" y="51"/>
                  </a:lnTo>
                  <a:lnTo>
                    <a:pt x="89" y="26"/>
                  </a:lnTo>
                  <a:lnTo>
                    <a:pt x="44" y="0"/>
                  </a:lnTo>
                  <a:lnTo>
                    <a:pt x="0" y="2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785" name="Freeform 882"/>
            <p:cNvSpPr/>
            <p:nvPr/>
          </p:nvSpPr>
          <p:spPr bwMode="auto">
            <a:xfrm>
              <a:off x="5619751" y="4222751"/>
              <a:ext cx="80963" cy="547688"/>
            </a:xfrm>
            <a:custGeom>
              <a:avLst/>
              <a:gdLst>
                <a:gd name="T0" fmla="*/ 51 w 51"/>
                <a:gd name="T1" fmla="*/ 0 h 345"/>
                <a:gd name="T2" fmla="*/ 48 w 51"/>
                <a:gd name="T3" fmla="*/ 318 h 345"/>
                <a:gd name="T4" fmla="*/ 0 w 51"/>
                <a:gd name="T5" fmla="*/ 345 h 345"/>
                <a:gd name="T6" fmla="*/ 1 w 51"/>
                <a:gd name="T7" fmla="*/ 28 h 345"/>
                <a:gd name="T8" fmla="*/ 51 w 51"/>
                <a:gd name="T9" fmla="*/ 0 h 345"/>
              </a:gdLst>
              <a:ahLst/>
              <a:cxnLst>
                <a:cxn ang="0">
                  <a:pos x="T0" y="T1"/>
                </a:cxn>
                <a:cxn ang="0">
                  <a:pos x="T2" y="T3"/>
                </a:cxn>
                <a:cxn ang="0">
                  <a:pos x="T4" y="T5"/>
                </a:cxn>
                <a:cxn ang="0">
                  <a:pos x="T6" y="T7"/>
                </a:cxn>
                <a:cxn ang="0">
                  <a:pos x="T8" y="T9"/>
                </a:cxn>
              </a:cxnLst>
              <a:rect l="0" t="0" r="r" b="b"/>
              <a:pathLst>
                <a:path w="51" h="345">
                  <a:moveTo>
                    <a:pt x="51" y="0"/>
                  </a:moveTo>
                  <a:lnTo>
                    <a:pt x="48" y="318"/>
                  </a:lnTo>
                  <a:lnTo>
                    <a:pt x="0" y="345"/>
                  </a:lnTo>
                  <a:lnTo>
                    <a:pt x="1" y="28"/>
                  </a:lnTo>
                  <a:lnTo>
                    <a:pt x="51"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6" name="Freeform 883"/>
            <p:cNvSpPr/>
            <p:nvPr/>
          </p:nvSpPr>
          <p:spPr bwMode="auto">
            <a:xfrm>
              <a:off x="5591176" y="4249738"/>
              <a:ext cx="30163" cy="520700"/>
            </a:xfrm>
            <a:custGeom>
              <a:avLst/>
              <a:gdLst>
                <a:gd name="T0" fmla="*/ 19 w 19"/>
                <a:gd name="T1" fmla="*/ 11 h 328"/>
                <a:gd name="T2" fmla="*/ 18 w 19"/>
                <a:gd name="T3" fmla="*/ 328 h 328"/>
                <a:gd name="T4" fmla="*/ 0 w 19"/>
                <a:gd name="T5" fmla="*/ 318 h 328"/>
                <a:gd name="T6" fmla="*/ 1 w 19"/>
                <a:gd name="T7" fmla="*/ 0 h 328"/>
                <a:gd name="T8" fmla="*/ 19 w 19"/>
                <a:gd name="T9" fmla="*/ 11 h 328"/>
              </a:gdLst>
              <a:ahLst/>
              <a:cxnLst>
                <a:cxn ang="0">
                  <a:pos x="T0" y="T1"/>
                </a:cxn>
                <a:cxn ang="0">
                  <a:pos x="T2" y="T3"/>
                </a:cxn>
                <a:cxn ang="0">
                  <a:pos x="T4" y="T5"/>
                </a:cxn>
                <a:cxn ang="0">
                  <a:pos x="T6" y="T7"/>
                </a:cxn>
                <a:cxn ang="0">
                  <a:pos x="T8" y="T9"/>
                </a:cxn>
              </a:cxnLst>
              <a:rect l="0" t="0" r="r" b="b"/>
              <a:pathLst>
                <a:path w="19" h="328">
                  <a:moveTo>
                    <a:pt x="19" y="11"/>
                  </a:moveTo>
                  <a:lnTo>
                    <a:pt x="18" y="328"/>
                  </a:lnTo>
                  <a:lnTo>
                    <a:pt x="0" y="318"/>
                  </a:lnTo>
                  <a:lnTo>
                    <a:pt x="1" y="0"/>
                  </a:lnTo>
                  <a:lnTo>
                    <a:pt x="19" y="11"/>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7" name="Freeform 884"/>
            <p:cNvSpPr/>
            <p:nvPr/>
          </p:nvSpPr>
          <p:spPr bwMode="auto">
            <a:xfrm>
              <a:off x="5592764" y="4206876"/>
              <a:ext cx="107950" cy="60325"/>
            </a:xfrm>
            <a:custGeom>
              <a:avLst/>
              <a:gdLst>
                <a:gd name="T0" fmla="*/ 68 w 68"/>
                <a:gd name="T1" fmla="*/ 10 h 38"/>
                <a:gd name="T2" fmla="*/ 18 w 68"/>
                <a:gd name="T3" fmla="*/ 38 h 38"/>
                <a:gd name="T4" fmla="*/ 0 w 68"/>
                <a:gd name="T5" fmla="*/ 27 h 38"/>
                <a:gd name="T6" fmla="*/ 49 w 68"/>
                <a:gd name="T7" fmla="*/ 0 h 38"/>
                <a:gd name="T8" fmla="*/ 68 w 68"/>
                <a:gd name="T9" fmla="*/ 10 h 38"/>
              </a:gdLst>
              <a:ahLst/>
              <a:cxnLst>
                <a:cxn ang="0">
                  <a:pos x="T0" y="T1"/>
                </a:cxn>
                <a:cxn ang="0">
                  <a:pos x="T2" y="T3"/>
                </a:cxn>
                <a:cxn ang="0">
                  <a:pos x="T4" y="T5"/>
                </a:cxn>
                <a:cxn ang="0">
                  <a:pos x="T6" y="T7"/>
                </a:cxn>
                <a:cxn ang="0">
                  <a:pos x="T8" y="T9"/>
                </a:cxn>
              </a:cxnLst>
              <a:rect l="0" t="0" r="r" b="b"/>
              <a:pathLst>
                <a:path w="68" h="38">
                  <a:moveTo>
                    <a:pt x="68" y="10"/>
                  </a:moveTo>
                  <a:lnTo>
                    <a:pt x="18" y="38"/>
                  </a:lnTo>
                  <a:lnTo>
                    <a:pt x="0" y="27"/>
                  </a:lnTo>
                  <a:lnTo>
                    <a:pt x="49" y="0"/>
                  </a:lnTo>
                  <a:lnTo>
                    <a:pt x="68" y="10"/>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885"/>
            <p:cNvSpPr/>
            <p:nvPr/>
          </p:nvSpPr>
          <p:spPr bwMode="auto">
            <a:xfrm>
              <a:off x="5529264" y="4027488"/>
              <a:ext cx="26988" cy="107950"/>
            </a:xfrm>
            <a:custGeom>
              <a:avLst/>
              <a:gdLst>
                <a:gd name="T0" fmla="*/ 0 w 17"/>
                <a:gd name="T1" fmla="*/ 0 h 68"/>
                <a:gd name="T2" fmla="*/ 0 w 17"/>
                <a:gd name="T3" fmla="*/ 58 h 68"/>
                <a:gd name="T4" fmla="*/ 17 w 17"/>
                <a:gd name="T5" fmla="*/ 68 h 68"/>
                <a:gd name="T6" fmla="*/ 17 w 17"/>
                <a:gd name="T7" fmla="*/ 10 h 68"/>
                <a:gd name="T8" fmla="*/ 0 w 17"/>
                <a:gd name="T9" fmla="*/ 0 h 68"/>
              </a:gdLst>
              <a:ahLst/>
              <a:cxnLst>
                <a:cxn ang="0">
                  <a:pos x="T0" y="T1"/>
                </a:cxn>
                <a:cxn ang="0">
                  <a:pos x="T2" y="T3"/>
                </a:cxn>
                <a:cxn ang="0">
                  <a:pos x="T4" y="T5"/>
                </a:cxn>
                <a:cxn ang="0">
                  <a:pos x="T6" y="T7"/>
                </a:cxn>
                <a:cxn ang="0">
                  <a:pos x="T8" y="T9"/>
                </a:cxn>
              </a:cxnLst>
              <a:rect l="0" t="0" r="r" b="b"/>
              <a:pathLst>
                <a:path w="17" h="68">
                  <a:moveTo>
                    <a:pt x="0" y="0"/>
                  </a:moveTo>
                  <a:lnTo>
                    <a:pt x="0" y="58"/>
                  </a:lnTo>
                  <a:lnTo>
                    <a:pt x="17" y="68"/>
                  </a:lnTo>
                  <a:lnTo>
                    <a:pt x="17" y="1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89" name="Freeform 886"/>
            <p:cNvSpPr/>
            <p:nvPr/>
          </p:nvSpPr>
          <p:spPr bwMode="auto">
            <a:xfrm>
              <a:off x="5556251" y="4027488"/>
              <a:ext cx="26988" cy="107950"/>
            </a:xfrm>
            <a:custGeom>
              <a:avLst/>
              <a:gdLst>
                <a:gd name="T0" fmla="*/ 0 w 17"/>
                <a:gd name="T1" fmla="*/ 10 h 68"/>
                <a:gd name="T2" fmla="*/ 0 w 17"/>
                <a:gd name="T3" fmla="*/ 68 h 68"/>
                <a:gd name="T4" fmla="*/ 17 w 17"/>
                <a:gd name="T5" fmla="*/ 58 h 68"/>
                <a:gd name="T6" fmla="*/ 17 w 17"/>
                <a:gd name="T7" fmla="*/ 0 h 68"/>
                <a:gd name="T8" fmla="*/ 0 w 17"/>
                <a:gd name="T9" fmla="*/ 10 h 68"/>
              </a:gdLst>
              <a:ahLst/>
              <a:cxnLst>
                <a:cxn ang="0">
                  <a:pos x="T0" y="T1"/>
                </a:cxn>
                <a:cxn ang="0">
                  <a:pos x="T2" y="T3"/>
                </a:cxn>
                <a:cxn ang="0">
                  <a:pos x="T4" y="T5"/>
                </a:cxn>
                <a:cxn ang="0">
                  <a:pos x="T6" y="T7"/>
                </a:cxn>
                <a:cxn ang="0">
                  <a:pos x="T8" y="T9"/>
                </a:cxn>
              </a:cxnLst>
              <a:rect l="0" t="0" r="r" b="b"/>
              <a:pathLst>
                <a:path w="17" h="68">
                  <a:moveTo>
                    <a:pt x="0" y="10"/>
                  </a:moveTo>
                  <a:lnTo>
                    <a:pt x="0" y="68"/>
                  </a:lnTo>
                  <a:lnTo>
                    <a:pt x="17" y="58"/>
                  </a:lnTo>
                  <a:lnTo>
                    <a:pt x="17" y="0"/>
                  </a:lnTo>
                  <a:lnTo>
                    <a:pt x="0" y="10"/>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90" name="Freeform 887"/>
            <p:cNvSpPr/>
            <p:nvPr/>
          </p:nvSpPr>
          <p:spPr bwMode="auto">
            <a:xfrm>
              <a:off x="5529264" y="4011613"/>
              <a:ext cx="53975" cy="31750"/>
            </a:xfrm>
            <a:custGeom>
              <a:avLst/>
              <a:gdLst>
                <a:gd name="T0" fmla="*/ 0 w 34"/>
                <a:gd name="T1" fmla="*/ 10 h 20"/>
                <a:gd name="T2" fmla="*/ 17 w 34"/>
                <a:gd name="T3" fmla="*/ 20 h 20"/>
                <a:gd name="T4" fmla="*/ 34 w 34"/>
                <a:gd name="T5" fmla="*/ 10 h 20"/>
                <a:gd name="T6" fmla="*/ 17 w 34"/>
                <a:gd name="T7" fmla="*/ 0 h 20"/>
                <a:gd name="T8" fmla="*/ 0 w 34"/>
                <a:gd name="T9" fmla="*/ 10 h 20"/>
              </a:gdLst>
              <a:ahLst/>
              <a:cxnLst>
                <a:cxn ang="0">
                  <a:pos x="T0" y="T1"/>
                </a:cxn>
                <a:cxn ang="0">
                  <a:pos x="T2" y="T3"/>
                </a:cxn>
                <a:cxn ang="0">
                  <a:pos x="T4" y="T5"/>
                </a:cxn>
                <a:cxn ang="0">
                  <a:pos x="T6" y="T7"/>
                </a:cxn>
                <a:cxn ang="0">
                  <a:pos x="T8" y="T9"/>
                </a:cxn>
              </a:cxnLst>
              <a:rect l="0" t="0" r="r" b="b"/>
              <a:pathLst>
                <a:path w="34" h="20">
                  <a:moveTo>
                    <a:pt x="0" y="10"/>
                  </a:moveTo>
                  <a:lnTo>
                    <a:pt x="17" y="20"/>
                  </a:lnTo>
                  <a:lnTo>
                    <a:pt x="34" y="10"/>
                  </a:lnTo>
                  <a:lnTo>
                    <a:pt x="17" y="0"/>
                  </a:lnTo>
                  <a:lnTo>
                    <a:pt x="0" y="10"/>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888"/>
            <p:cNvSpPr/>
            <p:nvPr/>
          </p:nvSpPr>
          <p:spPr bwMode="auto">
            <a:xfrm>
              <a:off x="5516564" y="4011613"/>
              <a:ext cx="39688" cy="44450"/>
            </a:xfrm>
            <a:custGeom>
              <a:avLst/>
              <a:gdLst>
                <a:gd name="T0" fmla="*/ 0 w 25"/>
                <a:gd name="T1" fmla="*/ 0 h 28"/>
                <a:gd name="T2" fmla="*/ 0 w 25"/>
                <a:gd name="T3" fmla="*/ 13 h 28"/>
                <a:gd name="T4" fmla="*/ 25 w 25"/>
                <a:gd name="T5" fmla="*/ 28 h 28"/>
                <a:gd name="T6" fmla="*/ 25 w 25"/>
                <a:gd name="T7" fmla="*/ 14 h 28"/>
                <a:gd name="T8" fmla="*/ 0 w 25"/>
                <a:gd name="T9" fmla="*/ 0 h 28"/>
              </a:gdLst>
              <a:ahLst/>
              <a:cxnLst>
                <a:cxn ang="0">
                  <a:pos x="T0" y="T1"/>
                </a:cxn>
                <a:cxn ang="0">
                  <a:pos x="T2" y="T3"/>
                </a:cxn>
                <a:cxn ang="0">
                  <a:pos x="T4" y="T5"/>
                </a:cxn>
                <a:cxn ang="0">
                  <a:pos x="T6" y="T7"/>
                </a:cxn>
                <a:cxn ang="0">
                  <a:pos x="T8" y="T9"/>
                </a:cxn>
              </a:cxnLst>
              <a:rect l="0" t="0" r="r" b="b"/>
              <a:pathLst>
                <a:path w="25" h="28">
                  <a:moveTo>
                    <a:pt x="0" y="0"/>
                  </a:moveTo>
                  <a:lnTo>
                    <a:pt x="0" y="13"/>
                  </a:lnTo>
                  <a:lnTo>
                    <a:pt x="25" y="28"/>
                  </a:lnTo>
                  <a:lnTo>
                    <a:pt x="25" y="14"/>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92" name="Freeform 889"/>
            <p:cNvSpPr/>
            <p:nvPr/>
          </p:nvSpPr>
          <p:spPr bwMode="auto">
            <a:xfrm>
              <a:off x="5556251" y="4011613"/>
              <a:ext cx="42863" cy="44450"/>
            </a:xfrm>
            <a:custGeom>
              <a:avLst/>
              <a:gdLst>
                <a:gd name="T0" fmla="*/ 0 w 27"/>
                <a:gd name="T1" fmla="*/ 14 h 28"/>
                <a:gd name="T2" fmla="*/ 0 w 27"/>
                <a:gd name="T3" fmla="*/ 28 h 28"/>
                <a:gd name="T4" fmla="*/ 27 w 27"/>
                <a:gd name="T5" fmla="*/ 13 h 28"/>
                <a:gd name="T6" fmla="*/ 27 w 27"/>
                <a:gd name="T7" fmla="*/ 0 h 28"/>
                <a:gd name="T8" fmla="*/ 0 w 27"/>
                <a:gd name="T9" fmla="*/ 14 h 28"/>
              </a:gdLst>
              <a:ahLst/>
              <a:cxnLst>
                <a:cxn ang="0">
                  <a:pos x="T0" y="T1"/>
                </a:cxn>
                <a:cxn ang="0">
                  <a:pos x="T2" y="T3"/>
                </a:cxn>
                <a:cxn ang="0">
                  <a:pos x="T4" y="T5"/>
                </a:cxn>
                <a:cxn ang="0">
                  <a:pos x="T6" y="T7"/>
                </a:cxn>
                <a:cxn ang="0">
                  <a:pos x="T8" y="T9"/>
                </a:cxn>
              </a:cxnLst>
              <a:rect l="0" t="0" r="r" b="b"/>
              <a:pathLst>
                <a:path w="27" h="28">
                  <a:moveTo>
                    <a:pt x="0" y="14"/>
                  </a:moveTo>
                  <a:lnTo>
                    <a:pt x="0" y="28"/>
                  </a:lnTo>
                  <a:lnTo>
                    <a:pt x="27" y="13"/>
                  </a:lnTo>
                  <a:lnTo>
                    <a:pt x="27" y="0"/>
                  </a:lnTo>
                  <a:lnTo>
                    <a:pt x="0" y="14"/>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93" name="Freeform 890"/>
            <p:cNvSpPr/>
            <p:nvPr/>
          </p:nvSpPr>
          <p:spPr bwMode="auto">
            <a:xfrm>
              <a:off x="5516564" y="3987801"/>
              <a:ext cx="82550" cy="46038"/>
            </a:xfrm>
            <a:custGeom>
              <a:avLst/>
              <a:gdLst>
                <a:gd name="T0" fmla="*/ 0 w 52"/>
                <a:gd name="T1" fmla="*/ 15 h 29"/>
                <a:gd name="T2" fmla="*/ 25 w 52"/>
                <a:gd name="T3" fmla="*/ 29 h 29"/>
                <a:gd name="T4" fmla="*/ 52 w 52"/>
                <a:gd name="T5" fmla="*/ 15 h 29"/>
                <a:gd name="T6" fmla="*/ 25 w 52"/>
                <a:gd name="T7" fmla="*/ 0 h 29"/>
                <a:gd name="T8" fmla="*/ 0 w 52"/>
                <a:gd name="T9" fmla="*/ 15 h 29"/>
              </a:gdLst>
              <a:ahLst/>
              <a:cxnLst>
                <a:cxn ang="0">
                  <a:pos x="T0" y="T1"/>
                </a:cxn>
                <a:cxn ang="0">
                  <a:pos x="T2" y="T3"/>
                </a:cxn>
                <a:cxn ang="0">
                  <a:pos x="T4" y="T5"/>
                </a:cxn>
                <a:cxn ang="0">
                  <a:pos x="T6" y="T7"/>
                </a:cxn>
                <a:cxn ang="0">
                  <a:pos x="T8" y="T9"/>
                </a:cxn>
              </a:cxnLst>
              <a:rect l="0" t="0" r="r" b="b"/>
              <a:pathLst>
                <a:path w="52" h="29">
                  <a:moveTo>
                    <a:pt x="0" y="15"/>
                  </a:moveTo>
                  <a:lnTo>
                    <a:pt x="25" y="29"/>
                  </a:lnTo>
                  <a:lnTo>
                    <a:pt x="52" y="15"/>
                  </a:lnTo>
                  <a:lnTo>
                    <a:pt x="25" y="0"/>
                  </a:lnTo>
                  <a:lnTo>
                    <a:pt x="0" y="15"/>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794" name="Freeform 891"/>
            <p:cNvSpPr/>
            <p:nvPr/>
          </p:nvSpPr>
          <p:spPr bwMode="auto">
            <a:xfrm>
              <a:off x="5540376" y="3900488"/>
              <a:ext cx="15875" cy="120650"/>
            </a:xfrm>
            <a:custGeom>
              <a:avLst/>
              <a:gdLst>
                <a:gd name="T0" fmla="*/ 0 w 10"/>
                <a:gd name="T1" fmla="*/ 0 h 76"/>
                <a:gd name="T2" fmla="*/ 0 w 10"/>
                <a:gd name="T3" fmla="*/ 70 h 76"/>
                <a:gd name="T4" fmla="*/ 10 w 10"/>
                <a:gd name="T5" fmla="*/ 76 h 76"/>
                <a:gd name="T6" fmla="*/ 10 w 10"/>
                <a:gd name="T7" fmla="*/ 6 h 76"/>
                <a:gd name="T8" fmla="*/ 0 w 10"/>
                <a:gd name="T9" fmla="*/ 0 h 76"/>
              </a:gdLst>
              <a:ahLst/>
              <a:cxnLst>
                <a:cxn ang="0">
                  <a:pos x="T0" y="T1"/>
                </a:cxn>
                <a:cxn ang="0">
                  <a:pos x="T2" y="T3"/>
                </a:cxn>
                <a:cxn ang="0">
                  <a:pos x="T4" y="T5"/>
                </a:cxn>
                <a:cxn ang="0">
                  <a:pos x="T6" y="T7"/>
                </a:cxn>
                <a:cxn ang="0">
                  <a:pos x="T8" y="T9"/>
                </a:cxn>
              </a:cxnLst>
              <a:rect l="0" t="0" r="r" b="b"/>
              <a:pathLst>
                <a:path w="10" h="76">
                  <a:moveTo>
                    <a:pt x="0" y="0"/>
                  </a:moveTo>
                  <a:lnTo>
                    <a:pt x="0" y="70"/>
                  </a:lnTo>
                  <a:lnTo>
                    <a:pt x="10" y="76"/>
                  </a:lnTo>
                  <a:lnTo>
                    <a:pt x="10" y="6"/>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95" name="Freeform 892"/>
            <p:cNvSpPr/>
            <p:nvPr/>
          </p:nvSpPr>
          <p:spPr bwMode="auto">
            <a:xfrm>
              <a:off x="5556251" y="3900488"/>
              <a:ext cx="19050" cy="120650"/>
            </a:xfrm>
            <a:custGeom>
              <a:avLst/>
              <a:gdLst>
                <a:gd name="T0" fmla="*/ 0 w 12"/>
                <a:gd name="T1" fmla="*/ 6 h 76"/>
                <a:gd name="T2" fmla="*/ 0 w 12"/>
                <a:gd name="T3" fmla="*/ 76 h 76"/>
                <a:gd name="T4" fmla="*/ 12 w 12"/>
                <a:gd name="T5" fmla="*/ 70 h 76"/>
                <a:gd name="T6" fmla="*/ 12 w 12"/>
                <a:gd name="T7" fmla="*/ 0 h 76"/>
                <a:gd name="T8" fmla="*/ 0 w 12"/>
                <a:gd name="T9" fmla="*/ 6 h 76"/>
              </a:gdLst>
              <a:ahLst/>
              <a:cxnLst>
                <a:cxn ang="0">
                  <a:pos x="T0" y="T1"/>
                </a:cxn>
                <a:cxn ang="0">
                  <a:pos x="T2" y="T3"/>
                </a:cxn>
                <a:cxn ang="0">
                  <a:pos x="T4" y="T5"/>
                </a:cxn>
                <a:cxn ang="0">
                  <a:pos x="T6" y="T7"/>
                </a:cxn>
                <a:cxn ang="0">
                  <a:pos x="T8" y="T9"/>
                </a:cxn>
              </a:cxnLst>
              <a:rect l="0" t="0" r="r" b="b"/>
              <a:pathLst>
                <a:path w="12" h="76">
                  <a:moveTo>
                    <a:pt x="0" y="6"/>
                  </a:moveTo>
                  <a:lnTo>
                    <a:pt x="0" y="76"/>
                  </a:lnTo>
                  <a:lnTo>
                    <a:pt x="12" y="70"/>
                  </a:lnTo>
                  <a:lnTo>
                    <a:pt x="12" y="0"/>
                  </a:lnTo>
                  <a:lnTo>
                    <a:pt x="0" y="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96" name="Freeform 893"/>
            <p:cNvSpPr/>
            <p:nvPr/>
          </p:nvSpPr>
          <p:spPr bwMode="auto">
            <a:xfrm>
              <a:off x="5540376" y="3889376"/>
              <a:ext cx="34925" cy="20638"/>
            </a:xfrm>
            <a:custGeom>
              <a:avLst/>
              <a:gdLst>
                <a:gd name="T0" fmla="*/ 0 w 22"/>
                <a:gd name="T1" fmla="*/ 7 h 13"/>
                <a:gd name="T2" fmla="*/ 10 w 22"/>
                <a:gd name="T3" fmla="*/ 13 h 13"/>
                <a:gd name="T4" fmla="*/ 22 w 22"/>
                <a:gd name="T5" fmla="*/ 7 h 13"/>
                <a:gd name="T6" fmla="*/ 10 w 22"/>
                <a:gd name="T7" fmla="*/ 0 h 13"/>
                <a:gd name="T8" fmla="*/ 0 w 22"/>
                <a:gd name="T9" fmla="*/ 7 h 13"/>
              </a:gdLst>
              <a:ahLst/>
              <a:cxnLst>
                <a:cxn ang="0">
                  <a:pos x="T0" y="T1"/>
                </a:cxn>
                <a:cxn ang="0">
                  <a:pos x="T2" y="T3"/>
                </a:cxn>
                <a:cxn ang="0">
                  <a:pos x="T4" y="T5"/>
                </a:cxn>
                <a:cxn ang="0">
                  <a:pos x="T6" y="T7"/>
                </a:cxn>
                <a:cxn ang="0">
                  <a:pos x="T8" y="T9"/>
                </a:cxn>
              </a:cxnLst>
              <a:rect l="0" t="0" r="r" b="b"/>
              <a:pathLst>
                <a:path w="22" h="13">
                  <a:moveTo>
                    <a:pt x="0" y="7"/>
                  </a:moveTo>
                  <a:lnTo>
                    <a:pt x="10" y="13"/>
                  </a:lnTo>
                  <a:lnTo>
                    <a:pt x="22" y="7"/>
                  </a:lnTo>
                  <a:lnTo>
                    <a:pt x="10" y="0"/>
                  </a:lnTo>
                  <a:lnTo>
                    <a:pt x="0"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797" name="Freeform 894"/>
            <p:cNvSpPr/>
            <p:nvPr/>
          </p:nvSpPr>
          <p:spPr bwMode="auto">
            <a:xfrm>
              <a:off x="5702301" y="3425826"/>
              <a:ext cx="236538" cy="192088"/>
            </a:xfrm>
            <a:custGeom>
              <a:avLst/>
              <a:gdLst>
                <a:gd name="T0" fmla="*/ 149 w 149"/>
                <a:gd name="T1" fmla="*/ 0 h 121"/>
                <a:gd name="T2" fmla="*/ 149 w 149"/>
                <a:gd name="T3" fmla="*/ 34 h 121"/>
                <a:gd name="T4" fmla="*/ 0 w 149"/>
                <a:gd name="T5" fmla="*/ 121 h 121"/>
                <a:gd name="T6" fmla="*/ 1 w 149"/>
                <a:gd name="T7" fmla="*/ 86 h 121"/>
                <a:gd name="T8" fmla="*/ 149 w 149"/>
                <a:gd name="T9" fmla="*/ 0 h 121"/>
              </a:gdLst>
              <a:ahLst/>
              <a:cxnLst>
                <a:cxn ang="0">
                  <a:pos x="T0" y="T1"/>
                </a:cxn>
                <a:cxn ang="0">
                  <a:pos x="T2" y="T3"/>
                </a:cxn>
                <a:cxn ang="0">
                  <a:pos x="T4" y="T5"/>
                </a:cxn>
                <a:cxn ang="0">
                  <a:pos x="T6" y="T7"/>
                </a:cxn>
                <a:cxn ang="0">
                  <a:pos x="T8" y="T9"/>
                </a:cxn>
              </a:cxnLst>
              <a:rect l="0" t="0" r="r" b="b"/>
              <a:pathLst>
                <a:path w="149" h="121">
                  <a:moveTo>
                    <a:pt x="149" y="0"/>
                  </a:moveTo>
                  <a:lnTo>
                    <a:pt x="149" y="34"/>
                  </a:lnTo>
                  <a:lnTo>
                    <a:pt x="0" y="121"/>
                  </a:lnTo>
                  <a:lnTo>
                    <a:pt x="1" y="86"/>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98" name="Freeform 895"/>
            <p:cNvSpPr/>
            <p:nvPr/>
          </p:nvSpPr>
          <p:spPr bwMode="auto">
            <a:xfrm>
              <a:off x="5537201" y="3467101"/>
              <a:ext cx="166688" cy="150813"/>
            </a:xfrm>
            <a:custGeom>
              <a:avLst/>
              <a:gdLst>
                <a:gd name="T0" fmla="*/ 105 w 105"/>
                <a:gd name="T1" fmla="*/ 60 h 95"/>
                <a:gd name="T2" fmla="*/ 104 w 105"/>
                <a:gd name="T3" fmla="*/ 95 h 95"/>
                <a:gd name="T4" fmla="*/ 0 w 105"/>
                <a:gd name="T5" fmla="*/ 35 h 95"/>
                <a:gd name="T6" fmla="*/ 0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4" y="95"/>
                  </a:lnTo>
                  <a:lnTo>
                    <a:pt x="0" y="35"/>
                  </a:lnTo>
                  <a:lnTo>
                    <a:pt x="0"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99" name="Freeform 896"/>
            <p:cNvSpPr/>
            <p:nvPr/>
          </p:nvSpPr>
          <p:spPr bwMode="auto">
            <a:xfrm>
              <a:off x="5537201" y="3328988"/>
              <a:ext cx="401638" cy="233363"/>
            </a:xfrm>
            <a:custGeom>
              <a:avLst/>
              <a:gdLst>
                <a:gd name="T0" fmla="*/ 253 w 253"/>
                <a:gd name="T1" fmla="*/ 61 h 147"/>
                <a:gd name="T2" fmla="*/ 105 w 253"/>
                <a:gd name="T3" fmla="*/ 147 h 147"/>
                <a:gd name="T4" fmla="*/ 0 w 253"/>
                <a:gd name="T5" fmla="*/ 87 h 147"/>
                <a:gd name="T6" fmla="*/ 149 w 253"/>
                <a:gd name="T7" fmla="*/ 0 h 147"/>
                <a:gd name="T8" fmla="*/ 253 w 253"/>
                <a:gd name="T9" fmla="*/ 61 h 147"/>
              </a:gdLst>
              <a:ahLst/>
              <a:cxnLst>
                <a:cxn ang="0">
                  <a:pos x="T0" y="T1"/>
                </a:cxn>
                <a:cxn ang="0">
                  <a:pos x="T2" y="T3"/>
                </a:cxn>
                <a:cxn ang="0">
                  <a:pos x="T4" y="T5"/>
                </a:cxn>
                <a:cxn ang="0">
                  <a:pos x="T6" y="T7"/>
                </a:cxn>
                <a:cxn ang="0">
                  <a:pos x="T8" y="T9"/>
                </a:cxn>
              </a:cxnLst>
              <a:rect l="0" t="0" r="r" b="b"/>
              <a:pathLst>
                <a:path w="253" h="147">
                  <a:moveTo>
                    <a:pt x="253" y="61"/>
                  </a:moveTo>
                  <a:lnTo>
                    <a:pt x="105" y="147"/>
                  </a:lnTo>
                  <a:lnTo>
                    <a:pt x="0" y="87"/>
                  </a:lnTo>
                  <a:lnTo>
                    <a:pt x="149" y="0"/>
                  </a:lnTo>
                  <a:lnTo>
                    <a:pt x="253" y="61"/>
                  </a:lnTo>
                  <a:close/>
                </a:path>
              </a:pathLst>
            </a:custGeom>
            <a:gradFill>
              <a:gsLst>
                <a:gs pos="100000">
                  <a:schemeClr val="accent4">
                    <a:lumMod val="40000"/>
                    <a:lumOff val="60000"/>
                  </a:schemeClr>
                </a:gs>
                <a:gs pos="0">
                  <a:schemeClr val="tx2">
                    <a:lumMod val="99000"/>
                  </a:schemeClr>
                </a:gs>
              </a:gsLst>
              <a:lin ang="150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897"/>
            <p:cNvSpPr/>
            <p:nvPr/>
          </p:nvSpPr>
          <p:spPr bwMode="auto">
            <a:xfrm>
              <a:off x="5710239" y="3260726"/>
              <a:ext cx="187325" cy="282575"/>
            </a:xfrm>
            <a:custGeom>
              <a:avLst/>
              <a:gdLst>
                <a:gd name="T0" fmla="*/ 118 w 118"/>
                <a:gd name="T1" fmla="*/ 0 h 178"/>
                <a:gd name="T2" fmla="*/ 118 w 118"/>
                <a:gd name="T3" fmla="*/ 109 h 178"/>
                <a:gd name="T4" fmla="*/ 0 w 118"/>
                <a:gd name="T5" fmla="*/ 178 h 178"/>
                <a:gd name="T6" fmla="*/ 0 w 118"/>
                <a:gd name="T7" fmla="*/ 68 h 178"/>
                <a:gd name="T8" fmla="*/ 118 w 118"/>
                <a:gd name="T9" fmla="*/ 0 h 178"/>
              </a:gdLst>
              <a:ahLst/>
              <a:cxnLst>
                <a:cxn ang="0">
                  <a:pos x="T0" y="T1"/>
                </a:cxn>
                <a:cxn ang="0">
                  <a:pos x="T2" y="T3"/>
                </a:cxn>
                <a:cxn ang="0">
                  <a:pos x="T4" y="T5"/>
                </a:cxn>
                <a:cxn ang="0">
                  <a:pos x="T6" y="T7"/>
                </a:cxn>
                <a:cxn ang="0">
                  <a:pos x="T8" y="T9"/>
                </a:cxn>
              </a:cxnLst>
              <a:rect l="0" t="0" r="r" b="b"/>
              <a:pathLst>
                <a:path w="118" h="178">
                  <a:moveTo>
                    <a:pt x="118" y="0"/>
                  </a:moveTo>
                  <a:lnTo>
                    <a:pt x="118" y="109"/>
                  </a:lnTo>
                  <a:lnTo>
                    <a:pt x="0" y="178"/>
                  </a:lnTo>
                  <a:lnTo>
                    <a:pt x="0" y="68"/>
                  </a:lnTo>
                  <a:lnTo>
                    <a:pt x="118"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1" name="Freeform 898"/>
            <p:cNvSpPr/>
            <p:nvPr/>
          </p:nvSpPr>
          <p:spPr bwMode="auto">
            <a:xfrm>
              <a:off x="5578476" y="3292476"/>
              <a:ext cx="131763" cy="250825"/>
            </a:xfrm>
            <a:custGeom>
              <a:avLst/>
              <a:gdLst>
                <a:gd name="T0" fmla="*/ 83 w 83"/>
                <a:gd name="T1" fmla="*/ 48 h 158"/>
                <a:gd name="T2" fmla="*/ 83 w 83"/>
                <a:gd name="T3" fmla="*/ 158 h 158"/>
                <a:gd name="T4" fmla="*/ 0 w 83"/>
                <a:gd name="T5" fmla="*/ 110 h 158"/>
                <a:gd name="T6" fmla="*/ 0 w 83"/>
                <a:gd name="T7" fmla="*/ 0 h 158"/>
                <a:gd name="T8" fmla="*/ 83 w 83"/>
                <a:gd name="T9" fmla="*/ 48 h 158"/>
              </a:gdLst>
              <a:ahLst/>
              <a:cxnLst>
                <a:cxn ang="0">
                  <a:pos x="T0" y="T1"/>
                </a:cxn>
                <a:cxn ang="0">
                  <a:pos x="T2" y="T3"/>
                </a:cxn>
                <a:cxn ang="0">
                  <a:pos x="T4" y="T5"/>
                </a:cxn>
                <a:cxn ang="0">
                  <a:pos x="T6" y="T7"/>
                </a:cxn>
                <a:cxn ang="0">
                  <a:pos x="T8" y="T9"/>
                </a:cxn>
              </a:cxnLst>
              <a:rect l="0" t="0" r="r" b="b"/>
              <a:pathLst>
                <a:path w="83" h="158">
                  <a:moveTo>
                    <a:pt x="83" y="48"/>
                  </a:moveTo>
                  <a:lnTo>
                    <a:pt x="83" y="158"/>
                  </a:lnTo>
                  <a:lnTo>
                    <a:pt x="0" y="110"/>
                  </a:lnTo>
                  <a:lnTo>
                    <a:pt x="0"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2" name="Freeform 899"/>
            <p:cNvSpPr/>
            <p:nvPr/>
          </p:nvSpPr>
          <p:spPr bwMode="auto">
            <a:xfrm>
              <a:off x="5578476" y="3184526"/>
              <a:ext cx="319088" cy="184150"/>
            </a:xfrm>
            <a:custGeom>
              <a:avLst/>
              <a:gdLst>
                <a:gd name="T0" fmla="*/ 201 w 201"/>
                <a:gd name="T1" fmla="*/ 48 h 116"/>
                <a:gd name="T2" fmla="*/ 83 w 201"/>
                <a:gd name="T3" fmla="*/ 116 h 116"/>
                <a:gd name="T4" fmla="*/ 0 w 201"/>
                <a:gd name="T5" fmla="*/ 68 h 116"/>
                <a:gd name="T6" fmla="*/ 119 w 201"/>
                <a:gd name="T7" fmla="*/ 0 h 116"/>
                <a:gd name="T8" fmla="*/ 201 w 201"/>
                <a:gd name="T9" fmla="*/ 48 h 116"/>
              </a:gdLst>
              <a:ahLst/>
              <a:cxnLst>
                <a:cxn ang="0">
                  <a:pos x="T0" y="T1"/>
                </a:cxn>
                <a:cxn ang="0">
                  <a:pos x="T2" y="T3"/>
                </a:cxn>
                <a:cxn ang="0">
                  <a:pos x="T4" y="T5"/>
                </a:cxn>
                <a:cxn ang="0">
                  <a:pos x="T6" y="T7"/>
                </a:cxn>
                <a:cxn ang="0">
                  <a:pos x="T8" y="T9"/>
                </a:cxn>
              </a:cxnLst>
              <a:rect l="0" t="0" r="r" b="b"/>
              <a:pathLst>
                <a:path w="201" h="116">
                  <a:moveTo>
                    <a:pt x="201" y="48"/>
                  </a:moveTo>
                  <a:lnTo>
                    <a:pt x="83" y="116"/>
                  </a:lnTo>
                  <a:lnTo>
                    <a:pt x="0" y="68"/>
                  </a:lnTo>
                  <a:lnTo>
                    <a:pt x="119" y="0"/>
                  </a:lnTo>
                  <a:lnTo>
                    <a:pt x="201" y="48"/>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03" name="Freeform 903"/>
            <p:cNvSpPr/>
            <p:nvPr/>
          </p:nvSpPr>
          <p:spPr bwMode="auto">
            <a:xfrm>
              <a:off x="5602289" y="4713288"/>
              <a:ext cx="381000" cy="220663"/>
            </a:xfrm>
            <a:custGeom>
              <a:avLst/>
              <a:gdLst>
                <a:gd name="T0" fmla="*/ 240 w 240"/>
                <a:gd name="T1" fmla="*/ 69 h 139"/>
                <a:gd name="T2" fmla="*/ 120 w 240"/>
                <a:gd name="T3" fmla="*/ 139 h 139"/>
                <a:gd name="T4" fmla="*/ 0 w 240"/>
                <a:gd name="T5" fmla="*/ 69 h 139"/>
                <a:gd name="T6" fmla="*/ 120 w 240"/>
                <a:gd name="T7" fmla="*/ 0 h 139"/>
                <a:gd name="T8" fmla="*/ 240 w 240"/>
                <a:gd name="T9" fmla="*/ 69 h 139"/>
              </a:gdLst>
              <a:ahLst/>
              <a:cxnLst>
                <a:cxn ang="0">
                  <a:pos x="T0" y="T1"/>
                </a:cxn>
                <a:cxn ang="0">
                  <a:pos x="T2" y="T3"/>
                </a:cxn>
                <a:cxn ang="0">
                  <a:pos x="T4" y="T5"/>
                </a:cxn>
                <a:cxn ang="0">
                  <a:pos x="T6" y="T7"/>
                </a:cxn>
                <a:cxn ang="0">
                  <a:pos x="T8" y="T9"/>
                </a:cxn>
              </a:cxnLst>
              <a:rect l="0" t="0" r="r" b="b"/>
              <a:pathLst>
                <a:path w="240" h="139">
                  <a:moveTo>
                    <a:pt x="240" y="69"/>
                  </a:moveTo>
                  <a:lnTo>
                    <a:pt x="120" y="139"/>
                  </a:lnTo>
                  <a:lnTo>
                    <a:pt x="0" y="69"/>
                  </a:lnTo>
                  <a:lnTo>
                    <a:pt x="120"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4" name="Freeform 904"/>
            <p:cNvSpPr/>
            <p:nvPr/>
          </p:nvSpPr>
          <p:spPr bwMode="auto">
            <a:xfrm>
              <a:off x="5792789" y="4543426"/>
              <a:ext cx="133350" cy="357188"/>
            </a:xfrm>
            <a:custGeom>
              <a:avLst/>
              <a:gdLst>
                <a:gd name="T0" fmla="*/ 84 w 84"/>
                <a:gd name="T1" fmla="*/ 0 h 225"/>
                <a:gd name="T2" fmla="*/ 84 w 84"/>
                <a:gd name="T3" fmla="*/ 176 h 225"/>
                <a:gd name="T4" fmla="*/ 0 w 84"/>
                <a:gd name="T5" fmla="*/ 225 h 225"/>
                <a:gd name="T6" fmla="*/ 0 w 84"/>
                <a:gd name="T7" fmla="*/ 49 h 225"/>
                <a:gd name="T8" fmla="*/ 84 w 84"/>
                <a:gd name="T9" fmla="*/ 0 h 225"/>
              </a:gdLst>
              <a:ahLst/>
              <a:cxnLst>
                <a:cxn ang="0">
                  <a:pos x="T0" y="T1"/>
                </a:cxn>
                <a:cxn ang="0">
                  <a:pos x="T2" y="T3"/>
                </a:cxn>
                <a:cxn ang="0">
                  <a:pos x="T4" y="T5"/>
                </a:cxn>
                <a:cxn ang="0">
                  <a:pos x="T6" y="T7"/>
                </a:cxn>
                <a:cxn ang="0">
                  <a:pos x="T8" y="T9"/>
                </a:cxn>
              </a:cxnLst>
              <a:rect l="0" t="0" r="r" b="b"/>
              <a:pathLst>
                <a:path w="84" h="225">
                  <a:moveTo>
                    <a:pt x="84" y="0"/>
                  </a:moveTo>
                  <a:lnTo>
                    <a:pt x="84" y="176"/>
                  </a:lnTo>
                  <a:lnTo>
                    <a:pt x="0" y="225"/>
                  </a:lnTo>
                  <a:lnTo>
                    <a:pt x="0" y="49"/>
                  </a:lnTo>
                  <a:lnTo>
                    <a:pt x="84"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805" name="Freeform 905"/>
            <p:cNvSpPr/>
            <p:nvPr/>
          </p:nvSpPr>
          <p:spPr bwMode="auto">
            <a:xfrm>
              <a:off x="5657851" y="4543426"/>
              <a:ext cx="134938" cy="357188"/>
            </a:xfrm>
            <a:custGeom>
              <a:avLst/>
              <a:gdLst>
                <a:gd name="T0" fmla="*/ 85 w 85"/>
                <a:gd name="T1" fmla="*/ 49 h 225"/>
                <a:gd name="T2" fmla="*/ 85 w 85"/>
                <a:gd name="T3" fmla="*/ 225 h 225"/>
                <a:gd name="T4" fmla="*/ 0 w 85"/>
                <a:gd name="T5" fmla="*/ 176 h 225"/>
                <a:gd name="T6" fmla="*/ 1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1" y="0"/>
                  </a:lnTo>
                  <a:lnTo>
                    <a:pt x="85" y="49"/>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06" name="Freeform 906"/>
            <p:cNvSpPr/>
            <p:nvPr/>
          </p:nvSpPr>
          <p:spPr bwMode="auto">
            <a:xfrm>
              <a:off x="5659439" y="4465638"/>
              <a:ext cx="266700" cy="155575"/>
            </a:xfrm>
            <a:custGeom>
              <a:avLst/>
              <a:gdLst>
                <a:gd name="T0" fmla="*/ 168 w 168"/>
                <a:gd name="T1" fmla="*/ 49 h 98"/>
                <a:gd name="T2" fmla="*/ 84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4"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7" name="Freeform 907"/>
            <p:cNvSpPr/>
            <p:nvPr/>
          </p:nvSpPr>
          <p:spPr bwMode="auto">
            <a:xfrm>
              <a:off x="5792789" y="4545013"/>
              <a:ext cx="169863" cy="130175"/>
            </a:xfrm>
            <a:custGeom>
              <a:avLst/>
              <a:gdLst>
                <a:gd name="T0" fmla="*/ 107 w 107"/>
                <a:gd name="T1" fmla="*/ 0 h 82"/>
                <a:gd name="T2" fmla="*/ 107 w 107"/>
                <a:gd name="T3" fmla="*/ 20 h 82"/>
                <a:gd name="T4" fmla="*/ 0 w 107"/>
                <a:gd name="T5" fmla="*/ 82 h 82"/>
                <a:gd name="T6" fmla="*/ 0 w 107"/>
                <a:gd name="T7" fmla="*/ 63 h 82"/>
                <a:gd name="T8" fmla="*/ 107 w 107"/>
                <a:gd name="T9" fmla="*/ 0 h 82"/>
              </a:gdLst>
              <a:ahLst/>
              <a:cxnLst>
                <a:cxn ang="0">
                  <a:pos x="T0" y="T1"/>
                </a:cxn>
                <a:cxn ang="0">
                  <a:pos x="T2" y="T3"/>
                </a:cxn>
                <a:cxn ang="0">
                  <a:pos x="T4" y="T5"/>
                </a:cxn>
                <a:cxn ang="0">
                  <a:pos x="T6" y="T7"/>
                </a:cxn>
                <a:cxn ang="0">
                  <a:pos x="T8" y="T9"/>
                </a:cxn>
              </a:cxnLst>
              <a:rect l="0" t="0" r="r" b="b"/>
              <a:pathLst>
                <a:path w="107" h="82">
                  <a:moveTo>
                    <a:pt x="107" y="0"/>
                  </a:moveTo>
                  <a:lnTo>
                    <a:pt x="107" y="20"/>
                  </a:lnTo>
                  <a:lnTo>
                    <a:pt x="0" y="82"/>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8" name="Freeform 908"/>
            <p:cNvSpPr/>
            <p:nvPr/>
          </p:nvSpPr>
          <p:spPr bwMode="auto">
            <a:xfrm>
              <a:off x="5621339" y="4545013"/>
              <a:ext cx="171450" cy="130175"/>
            </a:xfrm>
            <a:custGeom>
              <a:avLst/>
              <a:gdLst>
                <a:gd name="T0" fmla="*/ 108 w 108"/>
                <a:gd name="T1" fmla="*/ 63 h 82"/>
                <a:gd name="T2" fmla="*/ 108 w 108"/>
                <a:gd name="T3" fmla="*/ 82 h 82"/>
                <a:gd name="T4" fmla="*/ 0 w 108"/>
                <a:gd name="T5" fmla="*/ 20 h 82"/>
                <a:gd name="T6" fmla="*/ 0 w 108"/>
                <a:gd name="T7" fmla="*/ 0 h 82"/>
                <a:gd name="T8" fmla="*/ 108 w 108"/>
                <a:gd name="T9" fmla="*/ 63 h 82"/>
              </a:gdLst>
              <a:ahLst/>
              <a:cxnLst>
                <a:cxn ang="0">
                  <a:pos x="T0" y="T1"/>
                </a:cxn>
                <a:cxn ang="0">
                  <a:pos x="T2" y="T3"/>
                </a:cxn>
                <a:cxn ang="0">
                  <a:pos x="T4" y="T5"/>
                </a:cxn>
                <a:cxn ang="0">
                  <a:pos x="T6" y="T7"/>
                </a:cxn>
                <a:cxn ang="0">
                  <a:pos x="T8" y="T9"/>
                </a:cxn>
              </a:cxnLst>
              <a:rect l="0" t="0" r="r" b="b"/>
              <a:pathLst>
                <a:path w="108" h="82">
                  <a:moveTo>
                    <a:pt x="108" y="63"/>
                  </a:moveTo>
                  <a:lnTo>
                    <a:pt x="108" y="82"/>
                  </a:lnTo>
                  <a:lnTo>
                    <a:pt x="0" y="20"/>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09" name="Freeform 909"/>
            <p:cNvSpPr/>
            <p:nvPr/>
          </p:nvSpPr>
          <p:spPr bwMode="auto">
            <a:xfrm>
              <a:off x="5621339" y="4448176"/>
              <a:ext cx="341313" cy="196850"/>
            </a:xfrm>
            <a:custGeom>
              <a:avLst/>
              <a:gdLst>
                <a:gd name="T0" fmla="*/ 215 w 215"/>
                <a:gd name="T1" fmla="*/ 61 h 124"/>
                <a:gd name="T2" fmla="*/ 108 w 215"/>
                <a:gd name="T3" fmla="*/ 124 h 124"/>
                <a:gd name="T4" fmla="*/ 0 w 215"/>
                <a:gd name="T5" fmla="*/ 61 h 124"/>
                <a:gd name="T6" fmla="*/ 108 w 215"/>
                <a:gd name="T7" fmla="*/ 0 h 124"/>
                <a:gd name="T8" fmla="*/ 215 w 215"/>
                <a:gd name="T9" fmla="*/ 61 h 124"/>
              </a:gdLst>
              <a:ahLst/>
              <a:cxnLst>
                <a:cxn ang="0">
                  <a:pos x="T0" y="T1"/>
                </a:cxn>
                <a:cxn ang="0">
                  <a:pos x="T2" y="T3"/>
                </a:cxn>
                <a:cxn ang="0">
                  <a:pos x="T4" y="T5"/>
                </a:cxn>
                <a:cxn ang="0">
                  <a:pos x="T6" y="T7"/>
                </a:cxn>
                <a:cxn ang="0">
                  <a:pos x="T8" y="T9"/>
                </a:cxn>
              </a:cxnLst>
              <a:rect l="0" t="0" r="r" b="b"/>
              <a:pathLst>
                <a:path w="215" h="124">
                  <a:moveTo>
                    <a:pt x="215" y="61"/>
                  </a:moveTo>
                  <a:lnTo>
                    <a:pt x="108" y="124"/>
                  </a:lnTo>
                  <a:lnTo>
                    <a:pt x="0" y="61"/>
                  </a:lnTo>
                  <a:lnTo>
                    <a:pt x="108" y="0"/>
                  </a:lnTo>
                  <a:lnTo>
                    <a:pt x="215"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10" name="Freeform 910"/>
            <p:cNvSpPr/>
            <p:nvPr/>
          </p:nvSpPr>
          <p:spPr bwMode="auto">
            <a:xfrm>
              <a:off x="5792789" y="4638676"/>
              <a:ext cx="169863" cy="128588"/>
            </a:xfrm>
            <a:custGeom>
              <a:avLst/>
              <a:gdLst>
                <a:gd name="T0" fmla="*/ 107 w 107"/>
                <a:gd name="T1" fmla="*/ 0 h 81"/>
                <a:gd name="T2" fmla="*/ 107 w 107"/>
                <a:gd name="T3" fmla="*/ 19 h 81"/>
                <a:gd name="T4" fmla="*/ 0 w 107"/>
                <a:gd name="T5" fmla="*/ 81 h 81"/>
                <a:gd name="T6" fmla="*/ 0 w 107"/>
                <a:gd name="T7" fmla="*/ 63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9"/>
                  </a:lnTo>
                  <a:lnTo>
                    <a:pt x="0" y="81"/>
                  </a:lnTo>
                  <a:lnTo>
                    <a:pt x="0" y="63"/>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1" name="Freeform 911"/>
            <p:cNvSpPr/>
            <p:nvPr/>
          </p:nvSpPr>
          <p:spPr bwMode="auto">
            <a:xfrm>
              <a:off x="5621339" y="4638676"/>
              <a:ext cx="171450" cy="128588"/>
            </a:xfrm>
            <a:custGeom>
              <a:avLst/>
              <a:gdLst>
                <a:gd name="T0" fmla="*/ 108 w 108"/>
                <a:gd name="T1" fmla="*/ 63 h 81"/>
                <a:gd name="T2" fmla="*/ 108 w 108"/>
                <a:gd name="T3" fmla="*/ 81 h 81"/>
                <a:gd name="T4" fmla="*/ 0 w 108"/>
                <a:gd name="T5" fmla="*/ 19 h 81"/>
                <a:gd name="T6" fmla="*/ 0 w 108"/>
                <a:gd name="T7" fmla="*/ 0 h 81"/>
                <a:gd name="T8" fmla="*/ 108 w 108"/>
                <a:gd name="T9" fmla="*/ 63 h 81"/>
              </a:gdLst>
              <a:ahLst/>
              <a:cxnLst>
                <a:cxn ang="0">
                  <a:pos x="T0" y="T1"/>
                </a:cxn>
                <a:cxn ang="0">
                  <a:pos x="T2" y="T3"/>
                </a:cxn>
                <a:cxn ang="0">
                  <a:pos x="T4" y="T5"/>
                </a:cxn>
                <a:cxn ang="0">
                  <a:pos x="T6" y="T7"/>
                </a:cxn>
                <a:cxn ang="0">
                  <a:pos x="T8" y="T9"/>
                </a:cxn>
              </a:cxnLst>
              <a:rect l="0" t="0" r="r" b="b"/>
              <a:pathLst>
                <a:path w="108" h="81">
                  <a:moveTo>
                    <a:pt x="108" y="63"/>
                  </a:moveTo>
                  <a:lnTo>
                    <a:pt x="108" y="81"/>
                  </a:lnTo>
                  <a:lnTo>
                    <a:pt x="0" y="19"/>
                  </a:lnTo>
                  <a:lnTo>
                    <a:pt x="0" y="0"/>
                  </a:lnTo>
                  <a:lnTo>
                    <a:pt x="108" y="63"/>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2" name="Freeform 912"/>
            <p:cNvSpPr/>
            <p:nvPr/>
          </p:nvSpPr>
          <p:spPr bwMode="auto">
            <a:xfrm>
              <a:off x="5621339" y="4616451"/>
              <a:ext cx="171450" cy="122238"/>
            </a:xfrm>
            <a:custGeom>
              <a:avLst/>
              <a:gdLst>
                <a:gd name="T0" fmla="*/ 24 w 108"/>
                <a:gd name="T1" fmla="*/ 14 h 77"/>
                <a:gd name="T2" fmla="*/ 24 w 108"/>
                <a:gd name="T3" fmla="*/ 0 h 77"/>
                <a:gd name="T4" fmla="*/ 12 w 108"/>
                <a:gd name="T5" fmla="*/ 7 h 77"/>
                <a:gd name="T6" fmla="*/ 0 w 108"/>
                <a:gd name="T7" fmla="*/ 14 h 77"/>
                <a:gd name="T8" fmla="*/ 108 w 108"/>
                <a:gd name="T9" fmla="*/ 77 h 77"/>
                <a:gd name="T10" fmla="*/ 108 w 108"/>
                <a:gd name="T11" fmla="*/ 63 h 77"/>
                <a:gd name="T12" fmla="*/ 24 w 108"/>
                <a:gd name="T13" fmla="*/ 14 h 77"/>
              </a:gdLst>
              <a:ahLst/>
              <a:cxnLst>
                <a:cxn ang="0">
                  <a:pos x="T0" y="T1"/>
                </a:cxn>
                <a:cxn ang="0">
                  <a:pos x="T2" y="T3"/>
                </a:cxn>
                <a:cxn ang="0">
                  <a:pos x="T4" y="T5"/>
                </a:cxn>
                <a:cxn ang="0">
                  <a:pos x="T6" y="T7"/>
                </a:cxn>
                <a:cxn ang="0">
                  <a:pos x="T8" y="T9"/>
                </a:cxn>
                <a:cxn ang="0">
                  <a:pos x="T10" y="T11"/>
                </a:cxn>
                <a:cxn ang="0">
                  <a:pos x="T12" y="T13"/>
                </a:cxn>
              </a:cxnLst>
              <a:rect l="0" t="0" r="r" b="b"/>
              <a:pathLst>
                <a:path w="108" h="77">
                  <a:moveTo>
                    <a:pt x="24" y="14"/>
                  </a:moveTo>
                  <a:lnTo>
                    <a:pt x="24" y="0"/>
                  </a:lnTo>
                  <a:lnTo>
                    <a:pt x="12" y="7"/>
                  </a:lnTo>
                  <a:lnTo>
                    <a:pt x="0" y="14"/>
                  </a:lnTo>
                  <a:lnTo>
                    <a:pt x="108" y="77"/>
                  </a:lnTo>
                  <a:lnTo>
                    <a:pt x="108" y="63"/>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13" name="Freeform 913"/>
            <p:cNvSpPr/>
            <p:nvPr/>
          </p:nvSpPr>
          <p:spPr bwMode="auto">
            <a:xfrm>
              <a:off x="5792789" y="4616451"/>
              <a:ext cx="169863" cy="122238"/>
            </a:xfrm>
            <a:custGeom>
              <a:avLst/>
              <a:gdLst>
                <a:gd name="T0" fmla="*/ 96 w 107"/>
                <a:gd name="T1" fmla="*/ 7 h 77"/>
                <a:gd name="T2" fmla="*/ 96 w 107"/>
                <a:gd name="T3" fmla="*/ 7 h 77"/>
                <a:gd name="T4" fmla="*/ 84 w 107"/>
                <a:gd name="T5" fmla="*/ 0 h 77"/>
                <a:gd name="T6" fmla="*/ 84 w 107"/>
                <a:gd name="T7" fmla="*/ 14 h 77"/>
                <a:gd name="T8" fmla="*/ 0 w 107"/>
                <a:gd name="T9" fmla="*/ 63 h 77"/>
                <a:gd name="T10" fmla="*/ 0 w 107"/>
                <a:gd name="T11" fmla="*/ 77 h 77"/>
                <a:gd name="T12" fmla="*/ 107 w 107"/>
                <a:gd name="T13" fmla="*/ 14 h 77"/>
                <a:gd name="T14" fmla="*/ 96 w 107"/>
                <a:gd name="T15" fmla="*/ 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96" y="7"/>
                  </a:moveTo>
                  <a:lnTo>
                    <a:pt x="96" y="7"/>
                  </a:lnTo>
                  <a:lnTo>
                    <a:pt x="84" y="0"/>
                  </a:lnTo>
                  <a:lnTo>
                    <a:pt x="84" y="14"/>
                  </a:lnTo>
                  <a:lnTo>
                    <a:pt x="0" y="63"/>
                  </a:lnTo>
                  <a:lnTo>
                    <a:pt x="0" y="77"/>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14" name="Freeform 914"/>
            <p:cNvSpPr/>
            <p:nvPr/>
          </p:nvSpPr>
          <p:spPr bwMode="auto">
            <a:xfrm>
              <a:off x="5792789" y="4714876"/>
              <a:ext cx="169863" cy="128588"/>
            </a:xfrm>
            <a:custGeom>
              <a:avLst/>
              <a:gdLst>
                <a:gd name="T0" fmla="*/ 107 w 107"/>
                <a:gd name="T1" fmla="*/ 0 h 81"/>
                <a:gd name="T2" fmla="*/ 107 w 107"/>
                <a:gd name="T3" fmla="*/ 18 h 81"/>
                <a:gd name="T4" fmla="*/ 0 w 107"/>
                <a:gd name="T5" fmla="*/ 81 h 81"/>
                <a:gd name="T6" fmla="*/ 0 w 107"/>
                <a:gd name="T7" fmla="*/ 61 h 81"/>
                <a:gd name="T8" fmla="*/ 107 w 107"/>
                <a:gd name="T9" fmla="*/ 0 h 81"/>
              </a:gdLst>
              <a:ahLst/>
              <a:cxnLst>
                <a:cxn ang="0">
                  <a:pos x="T0" y="T1"/>
                </a:cxn>
                <a:cxn ang="0">
                  <a:pos x="T2" y="T3"/>
                </a:cxn>
                <a:cxn ang="0">
                  <a:pos x="T4" y="T5"/>
                </a:cxn>
                <a:cxn ang="0">
                  <a:pos x="T6" y="T7"/>
                </a:cxn>
                <a:cxn ang="0">
                  <a:pos x="T8" y="T9"/>
                </a:cxn>
              </a:cxnLst>
              <a:rect l="0" t="0" r="r" b="b"/>
              <a:pathLst>
                <a:path w="107" h="81">
                  <a:moveTo>
                    <a:pt x="107" y="0"/>
                  </a:moveTo>
                  <a:lnTo>
                    <a:pt x="107" y="18"/>
                  </a:lnTo>
                  <a:lnTo>
                    <a:pt x="0" y="81"/>
                  </a:lnTo>
                  <a:lnTo>
                    <a:pt x="0" y="61"/>
                  </a:lnTo>
                  <a:lnTo>
                    <a:pt x="107"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5" name="Freeform 915"/>
            <p:cNvSpPr/>
            <p:nvPr/>
          </p:nvSpPr>
          <p:spPr bwMode="auto">
            <a:xfrm>
              <a:off x="5621339" y="4714876"/>
              <a:ext cx="171450" cy="128588"/>
            </a:xfrm>
            <a:custGeom>
              <a:avLst/>
              <a:gdLst>
                <a:gd name="T0" fmla="*/ 108 w 108"/>
                <a:gd name="T1" fmla="*/ 61 h 81"/>
                <a:gd name="T2" fmla="*/ 108 w 108"/>
                <a:gd name="T3" fmla="*/ 81 h 81"/>
                <a:gd name="T4" fmla="*/ 0 w 108"/>
                <a:gd name="T5" fmla="*/ 18 h 81"/>
                <a:gd name="T6" fmla="*/ 0 w 108"/>
                <a:gd name="T7" fmla="*/ 0 h 81"/>
                <a:gd name="T8" fmla="*/ 108 w 108"/>
                <a:gd name="T9" fmla="*/ 61 h 81"/>
              </a:gdLst>
              <a:ahLst/>
              <a:cxnLst>
                <a:cxn ang="0">
                  <a:pos x="T0" y="T1"/>
                </a:cxn>
                <a:cxn ang="0">
                  <a:pos x="T2" y="T3"/>
                </a:cxn>
                <a:cxn ang="0">
                  <a:pos x="T4" y="T5"/>
                </a:cxn>
                <a:cxn ang="0">
                  <a:pos x="T6" y="T7"/>
                </a:cxn>
                <a:cxn ang="0">
                  <a:pos x="T8" y="T9"/>
                </a:cxn>
              </a:cxnLst>
              <a:rect l="0" t="0" r="r" b="b"/>
              <a:pathLst>
                <a:path w="108" h="81">
                  <a:moveTo>
                    <a:pt x="108" y="61"/>
                  </a:moveTo>
                  <a:lnTo>
                    <a:pt x="108" y="81"/>
                  </a:lnTo>
                  <a:lnTo>
                    <a:pt x="0" y="18"/>
                  </a:lnTo>
                  <a:lnTo>
                    <a:pt x="0" y="0"/>
                  </a:lnTo>
                  <a:lnTo>
                    <a:pt x="108"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6" name="Freeform 916"/>
            <p:cNvSpPr/>
            <p:nvPr/>
          </p:nvSpPr>
          <p:spPr bwMode="auto">
            <a:xfrm>
              <a:off x="5621339" y="4692651"/>
              <a:ext cx="171450" cy="119063"/>
            </a:xfrm>
            <a:custGeom>
              <a:avLst/>
              <a:gdLst>
                <a:gd name="T0" fmla="*/ 24 w 108"/>
                <a:gd name="T1" fmla="*/ 14 h 75"/>
                <a:gd name="T2" fmla="*/ 24 w 108"/>
                <a:gd name="T3" fmla="*/ 0 h 75"/>
                <a:gd name="T4" fmla="*/ 12 w 108"/>
                <a:gd name="T5" fmla="*/ 7 h 75"/>
                <a:gd name="T6" fmla="*/ 0 w 108"/>
                <a:gd name="T7" fmla="*/ 14 h 75"/>
                <a:gd name="T8" fmla="*/ 108 w 108"/>
                <a:gd name="T9" fmla="*/ 75 h 75"/>
                <a:gd name="T10" fmla="*/ 108 w 108"/>
                <a:gd name="T11" fmla="*/ 62 h 75"/>
                <a:gd name="T12" fmla="*/ 24 w 108"/>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8" h="75">
                  <a:moveTo>
                    <a:pt x="24" y="14"/>
                  </a:moveTo>
                  <a:lnTo>
                    <a:pt x="24" y="0"/>
                  </a:lnTo>
                  <a:lnTo>
                    <a:pt x="12" y="7"/>
                  </a:lnTo>
                  <a:lnTo>
                    <a:pt x="0" y="14"/>
                  </a:lnTo>
                  <a:lnTo>
                    <a:pt x="108" y="75"/>
                  </a:lnTo>
                  <a:lnTo>
                    <a:pt x="108" y="62"/>
                  </a:lnTo>
                  <a:lnTo>
                    <a:pt x="24" y="14"/>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17" name="Freeform 917"/>
            <p:cNvSpPr/>
            <p:nvPr/>
          </p:nvSpPr>
          <p:spPr bwMode="auto">
            <a:xfrm>
              <a:off x="5792789" y="4692651"/>
              <a:ext cx="169863" cy="119063"/>
            </a:xfrm>
            <a:custGeom>
              <a:avLst/>
              <a:gdLst>
                <a:gd name="T0" fmla="*/ 96 w 107"/>
                <a:gd name="T1" fmla="*/ 7 h 75"/>
                <a:gd name="T2" fmla="*/ 96 w 107"/>
                <a:gd name="T3" fmla="*/ 7 h 75"/>
                <a:gd name="T4" fmla="*/ 84 w 107"/>
                <a:gd name="T5" fmla="*/ 0 h 75"/>
                <a:gd name="T6" fmla="*/ 84 w 107"/>
                <a:gd name="T7" fmla="*/ 14 h 75"/>
                <a:gd name="T8" fmla="*/ 0 w 107"/>
                <a:gd name="T9" fmla="*/ 62 h 75"/>
                <a:gd name="T10" fmla="*/ 0 w 107"/>
                <a:gd name="T11" fmla="*/ 75 h 75"/>
                <a:gd name="T12" fmla="*/ 107 w 107"/>
                <a:gd name="T13" fmla="*/ 14 h 75"/>
                <a:gd name="T14" fmla="*/ 96 w 107"/>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96" y="7"/>
                  </a:moveTo>
                  <a:lnTo>
                    <a:pt x="96" y="7"/>
                  </a:lnTo>
                  <a:lnTo>
                    <a:pt x="84" y="0"/>
                  </a:lnTo>
                  <a:lnTo>
                    <a:pt x="84" y="14"/>
                  </a:lnTo>
                  <a:lnTo>
                    <a:pt x="0" y="62"/>
                  </a:lnTo>
                  <a:lnTo>
                    <a:pt x="0" y="75"/>
                  </a:lnTo>
                  <a:lnTo>
                    <a:pt x="107" y="14"/>
                  </a:lnTo>
                  <a:lnTo>
                    <a:pt x="96" y="7"/>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18" name="Freeform 918"/>
            <p:cNvSpPr/>
            <p:nvPr/>
          </p:nvSpPr>
          <p:spPr bwMode="auto">
            <a:xfrm>
              <a:off x="5132389" y="4725988"/>
              <a:ext cx="381000" cy="219075"/>
            </a:xfrm>
            <a:custGeom>
              <a:avLst/>
              <a:gdLst>
                <a:gd name="T0" fmla="*/ 240 w 240"/>
                <a:gd name="T1" fmla="*/ 69 h 138"/>
                <a:gd name="T2" fmla="*/ 120 w 240"/>
                <a:gd name="T3" fmla="*/ 138 h 138"/>
                <a:gd name="T4" fmla="*/ 0 w 240"/>
                <a:gd name="T5" fmla="*/ 69 h 138"/>
                <a:gd name="T6" fmla="*/ 119 w 240"/>
                <a:gd name="T7" fmla="*/ 0 h 138"/>
                <a:gd name="T8" fmla="*/ 240 w 240"/>
                <a:gd name="T9" fmla="*/ 69 h 138"/>
              </a:gdLst>
              <a:ahLst/>
              <a:cxnLst>
                <a:cxn ang="0">
                  <a:pos x="T0" y="T1"/>
                </a:cxn>
                <a:cxn ang="0">
                  <a:pos x="T2" y="T3"/>
                </a:cxn>
                <a:cxn ang="0">
                  <a:pos x="T4" y="T5"/>
                </a:cxn>
                <a:cxn ang="0">
                  <a:pos x="T6" y="T7"/>
                </a:cxn>
                <a:cxn ang="0">
                  <a:pos x="T8" y="T9"/>
                </a:cxn>
              </a:cxnLst>
              <a:rect l="0" t="0" r="r" b="b"/>
              <a:pathLst>
                <a:path w="240" h="138">
                  <a:moveTo>
                    <a:pt x="240" y="69"/>
                  </a:moveTo>
                  <a:lnTo>
                    <a:pt x="120" y="138"/>
                  </a:lnTo>
                  <a:lnTo>
                    <a:pt x="0" y="69"/>
                  </a:lnTo>
                  <a:lnTo>
                    <a:pt x="119" y="0"/>
                  </a:lnTo>
                  <a:lnTo>
                    <a:pt x="240" y="69"/>
                  </a:lnTo>
                  <a:close/>
                </a:path>
              </a:pathLst>
            </a:custGeom>
            <a:solidFill>
              <a:schemeClr val="accent6">
                <a:lumMod val="50000"/>
              </a:schemeClr>
            </a:solidFill>
            <a:ln>
              <a:noFill/>
            </a:ln>
            <a:effectLst>
              <a:outerShdw blurRad="76200" dist="101600" dir="5400000" sx="84000" sy="84000" algn="ctr" rotWithShape="0">
                <a:schemeClr val="accent2">
                  <a:lumMod val="75000"/>
                  <a:alpha val="7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9" name="Freeform 919"/>
            <p:cNvSpPr/>
            <p:nvPr/>
          </p:nvSpPr>
          <p:spPr bwMode="auto">
            <a:xfrm>
              <a:off x="5322889" y="4556126"/>
              <a:ext cx="131763" cy="357188"/>
            </a:xfrm>
            <a:custGeom>
              <a:avLst/>
              <a:gdLst>
                <a:gd name="T0" fmla="*/ 83 w 83"/>
                <a:gd name="T1" fmla="*/ 0 h 225"/>
                <a:gd name="T2" fmla="*/ 83 w 83"/>
                <a:gd name="T3" fmla="*/ 176 h 225"/>
                <a:gd name="T4" fmla="*/ 0 w 83"/>
                <a:gd name="T5" fmla="*/ 225 h 225"/>
                <a:gd name="T6" fmla="*/ 0 w 83"/>
                <a:gd name="T7" fmla="*/ 49 h 225"/>
                <a:gd name="T8" fmla="*/ 83 w 83"/>
                <a:gd name="T9" fmla="*/ 0 h 225"/>
              </a:gdLst>
              <a:ahLst/>
              <a:cxnLst>
                <a:cxn ang="0">
                  <a:pos x="T0" y="T1"/>
                </a:cxn>
                <a:cxn ang="0">
                  <a:pos x="T2" y="T3"/>
                </a:cxn>
                <a:cxn ang="0">
                  <a:pos x="T4" y="T5"/>
                </a:cxn>
                <a:cxn ang="0">
                  <a:pos x="T6" y="T7"/>
                </a:cxn>
                <a:cxn ang="0">
                  <a:pos x="T8" y="T9"/>
                </a:cxn>
              </a:cxnLst>
              <a:rect l="0" t="0" r="r" b="b"/>
              <a:pathLst>
                <a:path w="83" h="225">
                  <a:moveTo>
                    <a:pt x="83" y="0"/>
                  </a:moveTo>
                  <a:lnTo>
                    <a:pt x="83" y="176"/>
                  </a:lnTo>
                  <a:lnTo>
                    <a:pt x="0" y="225"/>
                  </a:lnTo>
                  <a:lnTo>
                    <a:pt x="0" y="49"/>
                  </a:lnTo>
                  <a:lnTo>
                    <a:pt x="83" y="0"/>
                  </a:ln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zh-CN" altLang="en-US"/>
            </a:p>
          </p:txBody>
        </p:sp>
        <p:sp>
          <p:nvSpPr>
            <p:cNvPr id="820" name="Freeform 920"/>
            <p:cNvSpPr/>
            <p:nvPr/>
          </p:nvSpPr>
          <p:spPr bwMode="auto">
            <a:xfrm>
              <a:off x="5187951" y="4556126"/>
              <a:ext cx="134938" cy="357188"/>
            </a:xfrm>
            <a:custGeom>
              <a:avLst/>
              <a:gdLst>
                <a:gd name="T0" fmla="*/ 85 w 85"/>
                <a:gd name="T1" fmla="*/ 49 h 225"/>
                <a:gd name="T2" fmla="*/ 85 w 85"/>
                <a:gd name="T3" fmla="*/ 225 h 225"/>
                <a:gd name="T4" fmla="*/ 0 w 85"/>
                <a:gd name="T5" fmla="*/ 176 h 225"/>
                <a:gd name="T6" fmla="*/ 0 w 85"/>
                <a:gd name="T7" fmla="*/ 0 h 225"/>
                <a:gd name="T8" fmla="*/ 85 w 85"/>
                <a:gd name="T9" fmla="*/ 49 h 225"/>
              </a:gdLst>
              <a:ahLst/>
              <a:cxnLst>
                <a:cxn ang="0">
                  <a:pos x="T0" y="T1"/>
                </a:cxn>
                <a:cxn ang="0">
                  <a:pos x="T2" y="T3"/>
                </a:cxn>
                <a:cxn ang="0">
                  <a:pos x="T4" y="T5"/>
                </a:cxn>
                <a:cxn ang="0">
                  <a:pos x="T6" y="T7"/>
                </a:cxn>
                <a:cxn ang="0">
                  <a:pos x="T8" y="T9"/>
                </a:cxn>
              </a:cxnLst>
              <a:rect l="0" t="0" r="r" b="b"/>
              <a:pathLst>
                <a:path w="85" h="225">
                  <a:moveTo>
                    <a:pt x="85" y="49"/>
                  </a:moveTo>
                  <a:lnTo>
                    <a:pt x="85" y="225"/>
                  </a:lnTo>
                  <a:lnTo>
                    <a:pt x="0" y="176"/>
                  </a:lnTo>
                  <a:lnTo>
                    <a:pt x="0" y="0"/>
                  </a:lnTo>
                  <a:lnTo>
                    <a:pt x="85" y="49"/>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821" name="Freeform 921"/>
            <p:cNvSpPr/>
            <p:nvPr/>
          </p:nvSpPr>
          <p:spPr bwMode="auto">
            <a:xfrm>
              <a:off x="5187951" y="4478338"/>
              <a:ext cx="266700" cy="155575"/>
            </a:xfrm>
            <a:custGeom>
              <a:avLst/>
              <a:gdLst>
                <a:gd name="T0" fmla="*/ 168 w 168"/>
                <a:gd name="T1" fmla="*/ 49 h 98"/>
                <a:gd name="T2" fmla="*/ 85 w 168"/>
                <a:gd name="T3" fmla="*/ 98 h 98"/>
                <a:gd name="T4" fmla="*/ 0 w 168"/>
                <a:gd name="T5" fmla="*/ 49 h 98"/>
                <a:gd name="T6" fmla="*/ 84 w 168"/>
                <a:gd name="T7" fmla="*/ 0 h 98"/>
                <a:gd name="T8" fmla="*/ 168 w 168"/>
                <a:gd name="T9" fmla="*/ 49 h 98"/>
              </a:gdLst>
              <a:ahLst/>
              <a:cxnLst>
                <a:cxn ang="0">
                  <a:pos x="T0" y="T1"/>
                </a:cxn>
                <a:cxn ang="0">
                  <a:pos x="T2" y="T3"/>
                </a:cxn>
                <a:cxn ang="0">
                  <a:pos x="T4" y="T5"/>
                </a:cxn>
                <a:cxn ang="0">
                  <a:pos x="T6" y="T7"/>
                </a:cxn>
                <a:cxn ang="0">
                  <a:pos x="T8" y="T9"/>
                </a:cxn>
              </a:cxnLst>
              <a:rect l="0" t="0" r="r" b="b"/>
              <a:pathLst>
                <a:path w="168" h="98">
                  <a:moveTo>
                    <a:pt x="168" y="49"/>
                  </a:moveTo>
                  <a:lnTo>
                    <a:pt x="85" y="98"/>
                  </a:lnTo>
                  <a:lnTo>
                    <a:pt x="0" y="49"/>
                  </a:lnTo>
                  <a:lnTo>
                    <a:pt x="84" y="0"/>
                  </a:lnTo>
                  <a:lnTo>
                    <a:pt x="168" y="49"/>
                  </a:lnTo>
                  <a:close/>
                </a:path>
              </a:pathLst>
            </a:custGeom>
            <a:solidFill>
              <a:srgbClr val="EAF7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2" name="Freeform 922"/>
            <p:cNvSpPr/>
            <p:nvPr/>
          </p:nvSpPr>
          <p:spPr bwMode="auto">
            <a:xfrm>
              <a:off x="5322889" y="4557713"/>
              <a:ext cx="168275" cy="130175"/>
            </a:xfrm>
            <a:custGeom>
              <a:avLst/>
              <a:gdLst>
                <a:gd name="T0" fmla="*/ 106 w 106"/>
                <a:gd name="T1" fmla="*/ 0 h 82"/>
                <a:gd name="T2" fmla="*/ 106 w 106"/>
                <a:gd name="T3" fmla="*/ 20 h 82"/>
                <a:gd name="T4" fmla="*/ 0 w 106"/>
                <a:gd name="T5" fmla="*/ 82 h 82"/>
                <a:gd name="T6" fmla="*/ 0 w 106"/>
                <a:gd name="T7" fmla="*/ 62 h 82"/>
                <a:gd name="T8" fmla="*/ 106 w 106"/>
                <a:gd name="T9" fmla="*/ 0 h 82"/>
              </a:gdLst>
              <a:ahLst/>
              <a:cxnLst>
                <a:cxn ang="0">
                  <a:pos x="T0" y="T1"/>
                </a:cxn>
                <a:cxn ang="0">
                  <a:pos x="T2" y="T3"/>
                </a:cxn>
                <a:cxn ang="0">
                  <a:pos x="T4" y="T5"/>
                </a:cxn>
                <a:cxn ang="0">
                  <a:pos x="T6" y="T7"/>
                </a:cxn>
                <a:cxn ang="0">
                  <a:pos x="T8" y="T9"/>
                </a:cxn>
              </a:cxnLst>
              <a:rect l="0" t="0" r="r" b="b"/>
              <a:pathLst>
                <a:path w="106" h="82">
                  <a:moveTo>
                    <a:pt x="106" y="0"/>
                  </a:moveTo>
                  <a:lnTo>
                    <a:pt x="106" y="20"/>
                  </a:lnTo>
                  <a:lnTo>
                    <a:pt x="0" y="82"/>
                  </a:lnTo>
                  <a:lnTo>
                    <a:pt x="0" y="62"/>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3" name="Freeform 923"/>
            <p:cNvSpPr/>
            <p:nvPr/>
          </p:nvSpPr>
          <p:spPr bwMode="auto">
            <a:xfrm>
              <a:off x="5153026" y="4557713"/>
              <a:ext cx="169863" cy="130175"/>
            </a:xfrm>
            <a:custGeom>
              <a:avLst/>
              <a:gdLst>
                <a:gd name="T0" fmla="*/ 107 w 107"/>
                <a:gd name="T1" fmla="*/ 62 h 82"/>
                <a:gd name="T2" fmla="*/ 107 w 107"/>
                <a:gd name="T3" fmla="*/ 82 h 82"/>
                <a:gd name="T4" fmla="*/ 0 w 107"/>
                <a:gd name="T5" fmla="*/ 20 h 82"/>
                <a:gd name="T6" fmla="*/ 0 w 107"/>
                <a:gd name="T7" fmla="*/ 0 h 82"/>
                <a:gd name="T8" fmla="*/ 107 w 107"/>
                <a:gd name="T9" fmla="*/ 62 h 82"/>
              </a:gdLst>
              <a:ahLst/>
              <a:cxnLst>
                <a:cxn ang="0">
                  <a:pos x="T0" y="T1"/>
                </a:cxn>
                <a:cxn ang="0">
                  <a:pos x="T2" y="T3"/>
                </a:cxn>
                <a:cxn ang="0">
                  <a:pos x="T4" y="T5"/>
                </a:cxn>
                <a:cxn ang="0">
                  <a:pos x="T6" y="T7"/>
                </a:cxn>
                <a:cxn ang="0">
                  <a:pos x="T8" y="T9"/>
                </a:cxn>
              </a:cxnLst>
              <a:rect l="0" t="0" r="r" b="b"/>
              <a:pathLst>
                <a:path w="107" h="82">
                  <a:moveTo>
                    <a:pt x="107" y="62"/>
                  </a:moveTo>
                  <a:lnTo>
                    <a:pt x="107" y="82"/>
                  </a:lnTo>
                  <a:lnTo>
                    <a:pt x="0" y="20"/>
                  </a:lnTo>
                  <a:lnTo>
                    <a:pt x="0" y="0"/>
                  </a:lnTo>
                  <a:lnTo>
                    <a:pt x="107" y="6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24" name="Freeform 924"/>
            <p:cNvSpPr/>
            <p:nvPr/>
          </p:nvSpPr>
          <p:spPr bwMode="auto">
            <a:xfrm>
              <a:off x="5153026" y="4460876"/>
              <a:ext cx="338138" cy="195263"/>
            </a:xfrm>
            <a:custGeom>
              <a:avLst/>
              <a:gdLst>
                <a:gd name="T0" fmla="*/ 213 w 213"/>
                <a:gd name="T1" fmla="*/ 61 h 123"/>
                <a:gd name="T2" fmla="*/ 107 w 213"/>
                <a:gd name="T3" fmla="*/ 123 h 123"/>
                <a:gd name="T4" fmla="*/ 0 w 213"/>
                <a:gd name="T5" fmla="*/ 61 h 123"/>
                <a:gd name="T6" fmla="*/ 106 w 213"/>
                <a:gd name="T7" fmla="*/ 0 h 123"/>
                <a:gd name="T8" fmla="*/ 213 w 213"/>
                <a:gd name="T9" fmla="*/ 61 h 123"/>
              </a:gdLst>
              <a:ahLst/>
              <a:cxnLst>
                <a:cxn ang="0">
                  <a:pos x="T0" y="T1"/>
                </a:cxn>
                <a:cxn ang="0">
                  <a:pos x="T2" y="T3"/>
                </a:cxn>
                <a:cxn ang="0">
                  <a:pos x="T4" y="T5"/>
                </a:cxn>
                <a:cxn ang="0">
                  <a:pos x="T6" y="T7"/>
                </a:cxn>
                <a:cxn ang="0">
                  <a:pos x="T8" y="T9"/>
                </a:cxn>
              </a:cxnLst>
              <a:rect l="0" t="0" r="r" b="b"/>
              <a:pathLst>
                <a:path w="213" h="123">
                  <a:moveTo>
                    <a:pt x="213" y="61"/>
                  </a:moveTo>
                  <a:lnTo>
                    <a:pt x="107" y="123"/>
                  </a:lnTo>
                  <a:lnTo>
                    <a:pt x="0" y="61"/>
                  </a:lnTo>
                  <a:lnTo>
                    <a:pt x="106" y="0"/>
                  </a:lnTo>
                  <a:lnTo>
                    <a:pt x="213" y="61"/>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25" name="Freeform 925"/>
            <p:cNvSpPr/>
            <p:nvPr/>
          </p:nvSpPr>
          <p:spPr bwMode="auto">
            <a:xfrm>
              <a:off x="5322889" y="4651376"/>
              <a:ext cx="168275" cy="128588"/>
            </a:xfrm>
            <a:custGeom>
              <a:avLst/>
              <a:gdLst>
                <a:gd name="T0" fmla="*/ 106 w 106"/>
                <a:gd name="T1" fmla="*/ 0 h 81"/>
                <a:gd name="T2" fmla="*/ 106 w 106"/>
                <a:gd name="T3" fmla="*/ 19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9"/>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6" name="Freeform 926"/>
            <p:cNvSpPr/>
            <p:nvPr/>
          </p:nvSpPr>
          <p:spPr bwMode="auto">
            <a:xfrm>
              <a:off x="5153026" y="4651376"/>
              <a:ext cx="169863" cy="128588"/>
            </a:xfrm>
            <a:custGeom>
              <a:avLst/>
              <a:gdLst>
                <a:gd name="T0" fmla="*/ 107 w 107"/>
                <a:gd name="T1" fmla="*/ 61 h 81"/>
                <a:gd name="T2" fmla="*/ 107 w 107"/>
                <a:gd name="T3" fmla="*/ 81 h 81"/>
                <a:gd name="T4" fmla="*/ 0 w 107"/>
                <a:gd name="T5" fmla="*/ 19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9"/>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27" name="Freeform 927"/>
            <p:cNvSpPr/>
            <p:nvPr/>
          </p:nvSpPr>
          <p:spPr bwMode="auto">
            <a:xfrm>
              <a:off x="5153026" y="4629151"/>
              <a:ext cx="169863" cy="119063"/>
            </a:xfrm>
            <a:custGeom>
              <a:avLst/>
              <a:gdLst>
                <a:gd name="T0" fmla="*/ 22 w 107"/>
                <a:gd name="T1" fmla="*/ 14 h 75"/>
                <a:gd name="T2" fmla="*/ 22 w 107"/>
                <a:gd name="T3" fmla="*/ 0 h 75"/>
                <a:gd name="T4" fmla="*/ 11 w 107"/>
                <a:gd name="T5" fmla="*/ 7 h 75"/>
                <a:gd name="T6" fmla="*/ 0 w 107"/>
                <a:gd name="T7" fmla="*/ 14 h 75"/>
                <a:gd name="T8" fmla="*/ 107 w 107"/>
                <a:gd name="T9" fmla="*/ 75 h 75"/>
                <a:gd name="T10" fmla="*/ 107 w 107"/>
                <a:gd name="T11" fmla="*/ 63 h 75"/>
                <a:gd name="T12" fmla="*/ 22 w 107"/>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4"/>
                  </a:moveTo>
                  <a:lnTo>
                    <a:pt x="22" y="0"/>
                  </a:lnTo>
                  <a:lnTo>
                    <a:pt x="11" y="7"/>
                  </a:lnTo>
                  <a:lnTo>
                    <a:pt x="0" y="14"/>
                  </a:lnTo>
                  <a:lnTo>
                    <a:pt x="107" y="75"/>
                  </a:lnTo>
                  <a:lnTo>
                    <a:pt x="107" y="63"/>
                  </a:lnTo>
                  <a:lnTo>
                    <a:pt x="22" y="14"/>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828" name="Freeform 928"/>
            <p:cNvSpPr/>
            <p:nvPr/>
          </p:nvSpPr>
          <p:spPr bwMode="auto">
            <a:xfrm>
              <a:off x="5322889" y="46291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3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3"/>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829" name="Freeform 929"/>
            <p:cNvSpPr/>
            <p:nvPr/>
          </p:nvSpPr>
          <p:spPr bwMode="auto">
            <a:xfrm>
              <a:off x="5322889" y="4727576"/>
              <a:ext cx="168275" cy="128588"/>
            </a:xfrm>
            <a:custGeom>
              <a:avLst/>
              <a:gdLst>
                <a:gd name="T0" fmla="*/ 106 w 106"/>
                <a:gd name="T1" fmla="*/ 0 h 81"/>
                <a:gd name="T2" fmla="*/ 106 w 106"/>
                <a:gd name="T3" fmla="*/ 18 h 81"/>
                <a:gd name="T4" fmla="*/ 0 w 106"/>
                <a:gd name="T5" fmla="*/ 81 h 81"/>
                <a:gd name="T6" fmla="*/ 0 w 106"/>
                <a:gd name="T7" fmla="*/ 61 h 81"/>
                <a:gd name="T8" fmla="*/ 106 w 106"/>
                <a:gd name="T9" fmla="*/ 0 h 81"/>
              </a:gdLst>
              <a:ahLst/>
              <a:cxnLst>
                <a:cxn ang="0">
                  <a:pos x="T0" y="T1"/>
                </a:cxn>
                <a:cxn ang="0">
                  <a:pos x="T2" y="T3"/>
                </a:cxn>
                <a:cxn ang="0">
                  <a:pos x="T4" y="T5"/>
                </a:cxn>
                <a:cxn ang="0">
                  <a:pos x="T6" y="T7"/>
                </a:cxn>
                <a:cxn ang="0">
                  <a:pos x="T8" y="T9"/>
                </a:cxn>
              </a:cxnLst>
              <a:rect l="0" t="0" r="r" b="b"/>
              <a:pathLst>
                <a:path w="106" h="81">
                  <a:moveTo>
                    <a:pt x="106" y="0"/>
                  </a:moveTo>
                  <a:lnTo>
                    <a:pt x="106" y="18"/>
                  </a:lnTo>
                  <a:lnTo>
                    <a:pt x="0" y="81"/>
                  </a:lnTo>
                  <a:lnTo>
                    <a:pt x="0" y="61"/>
                  </a:lnTo>
                  <a:lnTo>
                    <a:pt x="106"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0" name="Freeform 930"/>
            <p:cNvSpPr/>
            <p:nvPr/>
          </p:nvSpPr>
          <p:spPr bwMode="auto">
            <a:xfrm>
              <a:off x="5153026" y="4727576"/>
              <a:ext cx="169863" cy="128588"/>
            </a:xfrm>
            <a:custGeom>
              <a:avLst/>
              <a:gdLst>
                <a:gd name="T0" fmla="*/ 107 w 107"/>
                <a:gd name="T1" fmla="*/ 61 h 81"/>
                <a:gd name="T2" fmla="*/ 107 w 107"/>
                <a:gd name="T3" fmla="*/ 81 h 81"/>
                <a:gd name="T4" fmla="*/ 0 w 107"/>
                <a:gd name="T5" fmla="*/ 18 h 81"/>
                <a:gd name="T6" fmla="*/ 0 w 107"/>
                <a:gd name="T7" fmla="*/ 0 h 81"/>
                <a:gd name="T8" fmla="*/ 107 w 107"/>
                <a:gd name="T9" fmla="*/ 61 h 81"/>
              </a:gdLst>
              <a:ahLst/>
              <a:cxnLst>
                <a:cxn ang="0">
                  <a:pos x="T0" y="T1"/>
                </a:cxn>
                <a:cxn ang="0">
                  <a:pos x="T2" y="T3"/>
                </a:cxn>
                <a:cxn ang="0">
                  <a:pos x="T4" y="T5"/>
                </a:cxn>
                <a:cxn ang="0">
                  <a:pos x="T6" y="T7"/>
                </a:cxn>
                <a:cxn ang="0">
                  <a:pos x="T8" y="T9"/>
                </a:cxn>
              </a:cxnLst>
              <a:rect l="0" t="0" r="r" b="b"/>
              <a:pathLst>
                <a:path w="107" h="81">
                  <a:moveTo>
                    <a:pt x="107" y="61"/>
                  </a:moveTo>
                  <a:lnTo>
                    <a:pt x="107" y="81"/>
                  </a:lnTo>
                  <a:lnTo>
                    <a:pt x="0" y="18"/>
                  </a:lnTo>
                  <a:lnTo>
                    <a:pt x="0" y="0"/>
                  </a:lnTo>
                  <a:lnTo>
                    <a:pt x="107" y="6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31" name="Freeform 931"/>
            <p:cNvSpPr/>
            <p:nvPr/>
          </p:nvSpPr>
          <p:spPr bwMode="auto">
            <a:xfrm>
              <a:off x="5153026" y="4705351"/>
              <a:ext cx="169863" cy="119063"/>
            </a:xfrm>
            <a:custGeom>
              <a:avLst/>
              <a:gdLst>
                <a:gd name="T0" fmla="*/ 22 w 107"/>
                <a:gd name="T1" fmla="*/ 13 h 75"/>
                <a:gd name="T2" fmla="*/ 22 w 107"/>
                <a:gd name="T3" fmla="*/ 0 h 75"/>
                <a:gd name="T4" fmla="*/ 11 w 107"/>
                <a:gd name="T5" fmla="*/ 7 h 75"/>
                <a:gd name="T6" fmla="*/ 0 w 107"/>
                <a:gd name="T7" fmla="*/ 14 h 75"/>
                <a:gd name="T8" fmla="*/ 107 w 107"/>
                <a:gd name="T9" fmla="*/ 75 h 75"/>
                <a:gd name="T10" fmla="*/ 107 w 107"/>
                <a:gd name="T11" fmla="*/ 62 h 75"/>
                <a:gd name="T12" fmla="*/ 22 w 107"/>
                <a:gd name="T13" fmla="*/ 13 h 75"/>
              </a:gdLst>
              <a:ahLst/>
              <a:cxnLst>
                <a:cxn ang="0">
                  <a:pos x="T0" y="T1"/>
                </a:cxn>
                <a:cxn ang="0">
                  <a:pos x="T2" y="T3"/>
                </a:cxn>
                <a:cxn ang="0">
                  <a:pos x="T4" y="T5"/>
                </a:cxn>
                <a:cxn ang="0">
                  <a:pos x="T6" y="T7"/>
                </a:cxn>
                <a:cxn ang="0">
                  <a:pos x="T8" y="T9"/>
                </a:cxn>
                <a:cxn ang="0">
                  <a:pos x="T10" y="T11"/>
                </a:cxn>
                <a:cxn ang="0">
                  <a:pos x="T12" y="T13"/>
                </a:cxn>
              </a:cxnLst>
              <a:rect l="0" t="0" r="r" b="b"/>
              <a:pathLst>
                <a:path w="107" h="75">
                  <a:moveTo>
                    <a:pt x="22" y="13"/>
                  </a:moveTo>
                  <a:lnTo>
                    <a:pt x="22" y="0"/>
                  </a:lnTo>
                  <a:lnTo>
                    <a:pt x="11" y="7"/>
                  </a:lnTo>
                  <a:lnTo>
                    <a:pt x="0" y="14"/>
                  </a:lnTo>
                  <a:lnTo>
                    <a:pt x="107" y="75"/>
                  </a:lnTo>
                  <a:lnTo>
                    <a:pt x="107" y="62"/>
                  </a:lnTo>
                  <a:lnTo>
                    <a:pt x="22" y="13"/>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832" name="Freeform 932"/>
            <p:cNvSpPr/>
            <p:nvPr/>
          </p:nvSpPr>
          <p:spPr bwMode="auto">
            <a:xfrm>
              <a:off x="5322889" y="4705351"/>
              <a:ext cx="168275" cy="119063"/>
            </a:xfrm>
            <a:custGeom>
              <a:avLst/>
              <a:gdLst>
                <a:gd name="T0" fmla="*/ 95 w 106"/>
                <a:gd name="T1" fmla="*/ 7 h 75"/>
                <a:gd name="T2" fmla="*/ 95 w 106"/>
                <a:gd name="T3" fmla="*/ 7 h 75"/>
                <a:gd name="T4" fmla="*/ 83 w 106"/>
                <a:gd name="T5" fmla="*/ 0 h 75"/>
                <a:gd name="T6" fmla="*/ 83 w 106"/>
                <a:gd name="T7" fmla="*/ 14 h 75"/>
                <a:gd name="T8" fmla="*/ 0 w 106"/>
                <a:gd name="T9" fmla="*/ 62 h 75"/>
                <a:gd name="T10" fmla="*/ 0 w 106"/>
                <a:gd name="T11" fmla="*/ 75 h 75"/>
                <a:gd name="T12" fmla="*/ 106 w 106"/>
                <a:gd name="T13" fmla="*/ 14 h 75"/>
                <a:gd name="T14" fmla="*/ 95 w 106"/>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5">
                  <a:moveTo>
                    <a:pt x="95" y="7"/>
                  </a:moveTo>
                  <a:lnTo>
                    <a:pt x="95" y="7"/>
                  </a:lnTo>
                  <a:lnTo>
                    <a:pt x="83" y="0"/>
                  </a:lnTo>
                  <a:lnTo>
                    <a:pt x="83" y="14"/>
                  </a:lnTo>
                  <a:lnTo>
                    <a:pt x="0" y="62"/>
                  </a:lnTo>
                  <a:lnTo>
                    <a:pt x="0" y="75"/>
                  </a:lnTo>
                  <a:lnTo>
                    <a:pt x="106" y="14"/>
                  </a:lnTo>
                  <a:lnTo>
                    <a:pt x="95" y="7"/>
                  </a:lnTo>
                  <a:close/>
                </a:path>
              </a:pathLst>
            </a:custGeom>
            <a:solidFill>
              <a:schemeClr val="accent3">
                <a:lumMod val="40000"/>
                <a:lumOff val="60000"/>
              </a:schemeClr>
            </a:solidFill>
            <a:ln>
              <a:noFill/>
            </a:ln>
          </p:spPr>
          <p:txBody>
            <a:bodyPr vert="horz" wrap="square" lIns="91440" tIns="45720" rIns="91440" bIns="45720" numCol="1" anchor="t" anchorCtr="0" compatLnSpc="1"/>
            <a:lstStyle/>
            <a:p>
              <a:endParaRPr lang="zh-CN" altLang="en-US"/>
            </a:p>
          </p:txBody>
        </p:sp>
        <p:sp>
          <p:nvSpPr>
            <p:cNvPr id="833" name="Freeform 933"/>
            <p:cNvSpPr/>
            <p:nvPr/>
          </p:nvSpPr>
          <p:spPr bwMode="auto">
            <a:xfrm>
              <a:off x="5534092" y="4878388"/>
              <a:ext cx="49213" cy="136525"/>
            </a:xfrm>
            <a:custGeom>
              <a:avLst/>
              <a:gdLst>
                <a:gd name="T0" fmla="*/ 0 w 31"/>
                <a:gd name="T1" fmla="*/ 0 h 86"/>
                <a:gd name="T2" fmla="*/ 0 w 31"/>
                <a:gd name="T3" fmla="*/ 86 h 86"/>
                <a:gd name="T4" fmla="*/ 31 w 31"/>
                <a:gd name="T5" fmla="*/ 69 h 86"/>
                <a:gd name="T6" fmla="*/ 0 w 31"/>
                <a:gd name="T7" fmla="*/ 0 h 86"/>
              </a:gdLst>
              <a:ahLst/>
              <a:cxnLst>
                <a:cxn ang="0">
                  <a:pos x="T0" y="T1"/>
                </a:cxn>
                <a:cxn ang="0">
                  <a:pos x="T2" y="T3"/>
                </a:cxn>
                <a:cxn ang="0">
                  <a:pos x="T4" y="T5"/>
                </a:cxn>
                <a:cxn ang="0">
                  <a:pos x="T6" y="T7"/>
                </a:cxn>
              </a:cxnLst>
              <a:rect l="0" t="0" r="r" b="b"/>
              <a:pathLst>
                <a:path w="31" h="86">
                  <a:moveTo>
                    <a:pt x="0" y="0"/>
                  </a:moveTo>
                  <a:lnTo>
                    <a:pt x="0" y="86"/>
                  </a:lnTo>
                  <a:lnTo>
                    <a:pt x="31" y="6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34" name="Freeform 934"/>
            <p:cNvSpPr/>
            <p:nvPr/>
          </p:nvSpPr>
          <p:spPr bwMode="auto">
            <a:xfrm>
              <a:off x="5484880" y="4878388"/>
              <a:ext cx="49213" cy="136525"/>
            </a:xfrm>
            <a:custGeom>
              <a:avLst/>
              <a:gdLst>
                <a:gd name="T0" fmla="*/ 31 w 31"/>
                <a:gd name="T1" fmla="*/ 0 h 86"/>
                <a:gd name="T2" fmla="*/ 31 w 31"/>
                <a:gd name="T3" fmla="*/ 86 h 86"/>
                <a:gd name="T4" fmla="*/ 0 w 31"/>
                <a:gd name="T5" fmla="*/ 69 h 86"/>
                <a:gd name="T6" fmla="*/ 31 w 31"/>
                <a:gd name="T7" fmla="*/ 0 h 86"/>
              </a:gdLst>
              <a:ahLst/>
              <a:cxnLst>
                <a:cxn ang="0">
                  <a:pos x="T0" y="T1"/>
                </a:cxn>
                <a:cxn ang="0">
                  <a:pos x="T2" y="T3"/>
                </a:cxn>
                <a:cxn ang="0">
                  <a:pos x="T4" y="T5"/>
                </a:cxn>
                <a:cxn ang="0">
                  <a:pos x="T6" y="T7"/>
                </a:cxn>
              </a:cxnLst>
              <a:rect l="0" t="0" r="r" b="b"/>
              <a:pathLst>
                <a:path w="31" h="86">
                  <a:moveTo>
                    <a:pt x="31" y="0"/>
                  </a:moveTo>
                  <a:lnTo>
                    <a:pt x="31" y="86"/>
                  </a:lnTo>
                  <a:lnTo>
                    <a:pt x="0" y="69"/>
                  </a:lnTo>
                  <a:lnTo>
                    <a:pt x="31"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835" name="Freeform 939"/>
            <p:cNvSpPr/>
            <p:nvPr/>
          </p:nvSpPr>
          <p:spPr bwMode="auto">
            <a:xfrm>
              <a:off x="5051426" y="4410076"/>
              <a:ext cx="236538" cy="193675"/>
            </a:xfrm>
            <a:custGeom>
              <a:avLst/>
              <a:gdLst>
                <a:gd name="T0" fmla="*/ 149 w 149"/>
                <a:gd name="T1" fmla="*/ 0 h 122"/>
                <a:gd name="T2" fmla="*/ 148 w 149"/>
                <a:gd name="T3" fmla="*/ 35 h 122"/>
                <a:gd name="T4" fmla="*/ 0 w 149"/>
                <a:gd name="T5" fmla="*/ 122 h 122"/>
                <a:gd name="T6" fmla="*/ 0 w 149"/>
                <a:gd name="T7" fmla="*/ 87 h 122"/>
                <a:gd name="T8" fmla="*/ 149 w 149"/>
                <a:gd name="T9" fmla="*/ 0 h 122"/>
              </a:gdLst>
              <a:ahLst/>
              <a:cxnLst>
                <a:cxn ang="0">
                  <a:pos x="T0" y="T1"/>
                </a:cxn>
                <a:cxn ang="0">
                  <a:pos x="T2" y="T3"/>
                </a:cxn>
                <a:cxn ang="0">
                  <a:pos x="T4" y="T5"/>
                </a:cxn>
                <a:cxn ang="0">
                  <a:pos x="T6" y="T7"/>
                </a:cxn>
                <a:cxn ang="0">
                  <a:pos x="T8" y="T9"/>
                </a:cxn>
              </a:cxnLst>
              <a:rect l="0" t="0" r="r" b="b"/>
              <a:pathLst>
                <a:path w="149" h="122">
                  <a:moveTo>
                    <a:pt x="149" y="0"/>
                  </a:moveTo>
                  <a:lnTo>
                    <a:pt x="148" y="35"/>
                  </a:lnTo>
                  <a:lnTo>
                    <a:pt x="0" y="122"/>
                  </a:lnTo>
                  <a:lnTo>
                    <a:pt x="0" y="87"/>
                  </a:lnTo>
                  <a:lnTo>
                    <a:pt x="149" y="0"/>
                  </a:lnTo>
                  <a:close/>
                </a:path>
              </a:pathLst>
            </a:custGeom>
            <a:gradFill flip="none" rotWithShape="1">
              <a:gsLst>
                <a:gs pos="97000">
                  <a:schemeClr val="accent2"/>
                </a:gs>
                <a:gs pos="0">
                  <a:schemeClr val="accent6"/>
                </a:gs>
              </a:gsLst>
              <a:lin ang="108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6" name="Freeform 940"/>
            <p:cNvSpPr/>
            <p:nvPr/>
          </p:nvSpPr>
          <p:spPr bwMode="auto">
            <a:xfrm>
              <a:off x="4884739" y="4452938"/>
              <a:ext cx="166688" cy="150813"/>
            </a:xfrm>
            <a:custGeom>
              <a:avLst/>
              <a:gdLst>
                <a:gd name="T0" fmla="*/ 105 w 105"/>
                <a:gd name="T1" fmla="*/ 60 h 95"/>
                <a:gd name="T2" fmla="*/ 105 w 105"/>
                <a:gd name="T3" fmla="*/ 95 h 95"/>
                <a:gd name="T4" fmla="*/ 0 w 105"/>
                <a:gd name="T5" fmla="*/ 34 h 95"/>
                <a:gd name="T6" fmla="*/ 1 w 105"/>
                <a:gd name="T7" fmla="*/ 0 h 95"/>
                <a:gd name="T8" fmla="*/ 105 w 105"/>
                <a:gd name="T9" fmla="*/ 60 h 95"/>
              </a:gdLst>
              <a:ahLst/>
              <a:cxnLst>
                <a:cxn ang="0">
                  <a:pos x="T0" y="T1"/>
                </a:cxn>
                <a:cxn ang="0">
                  <a:pos x="T2" y="T3"/>
                </a:cxn>
                <a:cxn ang="0">
                  <a:pos x="T4" y="T5"/>
                </a:cxn>
                <a:cxn ang="0">
                  <a:pos x="T6" y="T7"/>
                </a:cxn>
                <a:cxn ang="0">
                  <a:pos x="T8" y="T9"/>
                </a:cxn>
              </a:cxnLst>
              <a:rect l="0" t="0" r="r" b="b"/>
              <a:pathLst>
                <a:path w="105" h="95">
                  <a:moveTo>
                    <a:pt x="105" y="60"/>
                  </a:moveTo>
                  <a:lnTo>
                    <a:pt x="105" y="95"/>
                  </a:lnTo>
                  <a:lnTo>
                    <a:pt x="0" y="34"/>
                  </a:lnTo>
                  <a:lnTo>
                    <a:pt x="1" y="0"/>
                  </a:lnTo>
                  <a:lnTo>
                    <a:pt x="105" y="60"/>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7" name="Freeform 941"/>
            <p:cNvSpPr/>
            <p:nvPr/>
          </p:nvSpPr>
          <p:spPr bwMode="auto">
            <a:xfrm>
              <a:off x="4886326" y="4314826"/>
              <a:ext cx="401638" cy="233363"/>
            </a:xfrm>
            <a:custGeom>
              <a:avLst/>
              <a:gdLst>
                <a:gd name="T0" fmla="*/ 253 w 253"/>
                <a:gd name="T1" fmla="*/ 60 h 147"/>
                <a:gd name="T2" fmla="*/ 104 w 253"/>
                <a:gd name="T3" fmla="*/ 147 h 147"/>
                <a:gd name="T4" fmla="*/ 0 w 253"/>
                <a:gd name="T5" fmla="*/ 87 h 147"/>
                <a:gd name="T6" fmla="*/ 148 w 253"/>
                <a:gd name="T7" fmla="*/ 0 h 147"/>
                <a:gd name="T8" fmla="*/ 253 w 253"/>
                <a:gd name="T9" fmla="*/ 60 h 147"/>
              </a:gdLst>
              <a:ahLst/>
              <a:cxnLst>
                <a:cxn ang="0">
                  <a:pos x="T0" y="T1"/>
                </a:cxn>
                <a:cxn ang="0">
                  <a:pos x="T2" y="T3"/>
                </a:cxn>
                <a:cxn ang="0">
                  <a:pos x="T4" y="T5"/>
                </a:cxn>
                <a:cxn ang="0">
                  <a:pos x="T6" y="T7"/>
                </a:cxn>
                <a:cxn ang="0">
                  <a:pos x="T8" y="T9"/>
                </a:cxn>
              </a:cxnLst>
              <a:rect l="0" t="0" r="r" b="b"/>
              <a:pathLst>
                <a:path w="253" h="147">
                  <a:moveTo>
                    <a:pt x="253" y="60"/>
                  </a:moveTo>
                  <a:lnTo>
                    <a:pt x="104" y="147"/>
                  </a:lnTo>
                  <a:lnTo>
                    <a:pt x="0" y="87"/>
                  </a:lnTo>
                  <a:lnTo>
                    <a:pt x="148" y="0"/>
                  </a:lnTo>
                  <a:lnTo>
                    <a:pt x="253" y="6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38" name="Freeform 942"/>
            <p:cNvSpPr/>
            <p:nvPr/>
          </p:nvSpPr>
          <p:spPr bwMode="auto">
            <a:xfrm>
              <a:off x="5057776" y="4244976"/>
              <a:ext cx="187325" cy="284163"/>
            </a:xfrm>
            <a:custGeom>
              <a:avLst/>
              <a:gdLst>
                <a:gd name="T0" fmla="*/ 118 w 118"/>
                <a:gd name="T1" fmla="*/ 0 h 179"/>
                <a:gd name="T2" fmla="*/ 118 w 118"/>
                <a:gd name="T3" fmla="*/ 111 h 179"/>
                <a:gd name="T4" fmla="*/ 0 w 118"/>
                <a:gd name="T5" fmla="*/ 179 h 179"/>
                <a:gd name="T6" fmla="*/ 0 w 118"/>
                <a:gd name="T7" fmla="*/ 70 h 179"/>
                <a:gd name="T8" fmla="*/ 118 w 118"/>
                <a:gd name="T9" fmla="*/ 0 h 179"/>
              </a:gdLst>
              <a:ahLst/>
              <a:cxnLst>
                <a:cxn ang="0">
                  <a:pos x="T0" y="T1"/>
                </a:cxn>
                <a:cxn ang="0">
                  <a:pos x="T2" y="T3"/>
                </a:cxn>
                <a:cxn ang="0">
                  <a:pos x="T4" y="T5"/>
                </a:cxn>
                <a:cxn ang="0">
                  <a:pos x="T6" y="T7"/>
                </a:cxn>
                <a:cxn ang="0">
                  <a:pos x="T8" y="T9"/>
                </a:cxn>
              </a:cxnLst>
              <a:rect l="0" t="0" r="r" b="b"/>
              <a:pathLst>
                <a:path w="118" h="179">
                  <a:moveTo>
                    <a:pt x="118" y="0"/>
                  </a:moveTo>
                  <a:lnTo>
                    <a:pt x="118" y="111"/>
                  </a:lnTo>
                  <a:lnTo>
                    <a:pt x="0" y="179"/>
                  </a:lnTo>
                  <a:lnTo>
                    <a:pt x="0" y="70"/>
                  </a:lnTo>
                  <a:lnTo>
                    <a:pt x="118" y="0"/>
                  </a:lnTo>
                  <a:close/>
                </a:path>
              </a:pathLst>
            </a:custGeom>
            <a:gradFill flip="none" rotWithShape="1">
              <a:gsLst>
                <a:gs pos="97000">
                  <a:schemeClr val="accent2"/>
                </a:gs>
                <a:gs pos="0">
                  <a:schemeClr val="accent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9" name="Freeform 943"/>
            <p:cNvSpPr/>
            <p:nvPr/>
          </p:nvSpPr>
          <p:spPr bwMode="auto">
            <a:xfrm>
              <a:off x="4926014" y="4279901"/>
              <a:ext cx="131763" cy="249238"/>
            </a:xfrm>
            <a:custGeom>
              <a:avLst/>
              <a:gdLst>
                <a:gd name="T0" fmla="*/ 83 w 83"/>
                <a:gd name="T1" fmla="*/ 48 h 157"/>
                <a:gd name="T2" fmla="*/ 83 w 83"/>
                <a:gd name="T3" fmla="*/ 157 h 157"/>
                <a:gd name="T4" fmla="*/ 0 w 83"/>
                <a:gd name="T5" fmla="*/ 109 h 157"/>
                <a:gd name="T6" fmla="*/ 1 w 83"/>
                <a:gd name="T7" fmla="*/ 0 h 157"/>
                <a:gd name="T8" fmla="*/ 83 w 83"/>
                <a:gd name="T9" fmla="*/ 48 h 157"/>
              </a:gdLst>
              <a:ahLst/>
              <a:cxnLst>
                <a:cxn ang="0">
                  <a:pos x="T0" y="T1"/>
                </a:cxn>
                <a:cxn ang="0">
                  <a:pos x="T2" y="T3"/>
                </a:cxn>
                <a:cxn ang="0">
                  <a:pos x="T4" y="T5"/>
                </a:cxn>
                <a:cxn ang="0">
                  <a:pos x="T6" y="T7"/>
                </a:cxn>
                <a:cxn ang="0">
                  <a:pos x="T8" y="T9"/>
                </a:cxn>
              </a:cxnLst>
              <a:rect l="0" t="0" r="r" b="b"/>
              <a:pathLst>
                <a:path w="83" h="157">
                  <a:moveTo>
                    <a:pt x="83" y="48"/>
                  </a:moveTo>
                  <a:lnTo>
                    <a:pt x="83" y="157"/>
                  </a:lnTo>
                  <a:lnTo>
                    <a:pt x="0" y="109"/>
                  </a:lnTo>
                  <a:lnTo>
                    <a:pt x="1" y="0"/>
                  </a:lnTo>
                  <a:lnTo>
                    <a:pt x="83" y="48"/>
                  </a:lnTo>
                  <a:close/>
                </a:path>
              </a:pathLst>
            </a:custGeom>
            <a:gradFill flip="none" rotWithShape="1">
              <a:gsLst>
                <a:gs pos="97000">
                  <a:schemeClr val="accent2"/>
                </a:gs>
                <a:gs pos="24000">
                  <a:schemeClr val="accent6"/>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40" name="Freeform 944"/>
            <p:cNvSpPr/>
            <p:nvPr/>
          </p:nvSpPr>
          <p:spPr bwMode="auto">
            <a:xfrm>
              <a:off x="4927601" y="4170363"/>
              <a:ext cx="317500" cy="185738"/>
            </a:xfrm>
            <a:custGeom>
              <a:avLst/>
              <a:gdLst>
                <a:gd name="T0" fmla="*/ 200 w 200"/>
                <a:gd name="T1" fmla="*/ 47 h 117"/>
                <a:gd name="T2" fmla="*/ 82 w 200"/>
                <a:gd name="T3" fmla="*/ 117 h 117"/>
                <a:gd name="T4" fmla="*/ 0 w 200"/>
                <a:gd name="T5" fmla="*/ 69 h 117"/>
                <a:gd name="T6" fmla="*/ 118 w 200"/>
                <a:gd name="T7" fmla="*/ 0 h 117"/>
                <a:gd name="T8" fmla="*/ 200 w 200"/>
                <a:gd name="T9" fmla="*/ 47 h 117"/>
              </a:gdLst>
              <a:ahLst/>
              <a:cxnLst>
                <a:cxn ang="0">
                  <a:pos x="T0" y="T1"/>
                </a:cxn>
                <a:cxn ang="0">
                  <a:pos x="T2" y="T3"/>
                </a:cxn>
                <a:cxn ang="0">
                  <a:pos x="T4" y="T5"/>
                </a:cxn>
                <a:cxn ang="0">
                  <a:pos x="T6" y="T7"/>
                </a:cxn>
                <a:cxn ang="0">
                  <a:pos x="T8" y="T9"/>
                </a:cxn>
              </a:cxnLst>
              <a:rect l="0" t="0" r="r" b="b"/>
              <a:pathLst>
                <a:path w="200" h="117">
                  <a:moveTo>
                    <a:pt x="200" y="47"/>
                  </a:moveTo>
                  <a:lnTo>
                    <a:pt x="82" y="117"/>
                  </a:lnTo>
                  <a:lnTo>
                    <a:pt x="0" y="69"/>
                  </a:lnTo>
                  <a:lnTo>
                    <a:pt x="118" y="0"/>
                  </a:lnTo>
                  <a:lnTo>
                    <a:pt x="200" y="47"/>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41" name="Freeform 945"/>
            <p:cNvSpPr/>
            <p:nvPr/>
          </p:nvSpPr>
          <p:spPr bwMode="auto">
            <a:xfrm>
              <a:off x="5140326" y="4211638"/>
              <a:ext cx="53975" cy="63500"/>
            </a:xfrm>
            <a:custGeom>
              <a:avLst/>
              <a:gdLst>
                <a:gd name="T0" fmla="*/ 34 w 34"/>
                <a:gd name="T1" fmla="*/ 0 h 40"/>
                <a:gd name="T2" fmla="*/ 34 w 34"/>
                <a:gd name="T3" fmla="*/ 21 h 40"/>
                <a:gd name="T4" fmla="*/ 0 w 34"/>
                <a:gd name="T5" fmla="*/ 40 h 40"/>
                <a:gd name="T6" fmla="*/ 0 w 34"/>
                <a:gd name="T7" fmla="*/ 20 h 40"/>
                <a:gd name="T8" fmla="*/ 34 w 34"/>
                <a:gd name="T9" fmla="*/ 0 h 40"/>
              </a:gdLst>
              <a:ahLst/>
              <a:cxnLst>
                <a:cxn ang="0">
                  <a:pos x="T0" y="T1"/>
                </a:cxn>
                <a:cxn ang="0">
                  <a:pos x="T2" y="T3"/>
                </a:cxn>
                <a:cxn ang="0">
                  <a:pos x="T4" y="T5"/>
                </a:cxn>
                <a:cxn ang="0">
                  <a:pos x="T6" y="T7"/>
                </a:cxn>
                <a:cxn ang="0">
                  <a:pos x="T8" y="T9"/>
                </a:cxn>
              </a:cxnLst>
              <a:rect l="0" t="0" r="r" b="b"/>
              <a:pathLst>
                <a:path w="34" h="40">
                  <a:moveTo>
                    <a:pt x="34" y="0"/>
                  </a:moveTo>
                  <a:lnTo>
                    <a:pt x="34" y="21"/>
                  </a:lnTo>
                  <a:lnTo>
                    <a:pt x="0" y="40"/>
                  </a:lnTo>
                  <a:lnTo>
                    <a:pt x="0" y="20"/>
                  </a:lnTo>
                  <a:lnTo>
                    <a:pt x="34"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842" name="Freeform 946"/>
            <p:cNvSpPr/>
            <p:nvPr/>
          </p:nvSpPr>
          <p:spPr bwMode="auto">
            <a:xfrm>
              <a:off x="5083176" y="4210051"/>
              <a:ext cx="57150" cy="65088"/>
            </a:xfrm>
            <a:custGeom>
              <a:avLst/>
              <a:gdLst>
                <a:gd name="T0" fmla="*/ 36 w 36"/>
                <a:gd name="T1" fmla="*/ 21 h 41"/>
                <a:gd name="T2" fmla="*/ 36 w 36"/>
                <a:gd name="T3" fmla="*/ 41 h 41"/>
                <a:gd name="T4" fmla="*/ 0 w 36"/>
                <a:gd name="T5" fmla="*/ 22 h 41"/>
                <a:gd name="T6" fmla="*/ 0 w 36"/>
                <a:gd name="T7" fmla="*/ 0 h 41"/>
                <a:gd name="T8" fmla="*/ 36 w 36"/>
                <a:gd name="T9" fmla="*/ 21 h 41"/>
              </a:gdLst>
              <a:ahLst/>
              <a:cxnLst>
                <a:cxn ang="0">
                  <a:pos x="T0" y="T1"/>
                </a:cxn>
                <a:cxn ang="0">
                  <a:pos x="T2" y="T3"/>
                </a:cxn>
                <a:cxn ang="0">
                  <a:pos x="T4" y="T5"/>
                </a:cxn>
                <a:cxn ang="0">
                  <a:pos x="T6" y="T7"/>
                </a:cxn>
                <a:cxn ang="0">
                  <a:pos x="T8" y="T9"/>
                </a:cxn>
              </a:cxnLst>
              <a:rect l="0" t="0" r="r" b="b"/>
              <a:pathLst>
                <a:path w="36" h="41">
                  <a:moveTo>
                    <a:pt x="36" y="21"/>
                  </a:moveTo>
                  <a:lnTo>
                    <a:pt x="36" y="41"/>
                  </a:lnTo>
                  <a:lnTo>
                    <a:pt x="0" y="22"/>
                  </a:lnTo>
                  <a:lnTo>
                    <a:pt x="0" y="0"/>
                  </a:lnTo>
                  <a:lnTo>
                    <a:pt x="36" y="21"/>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843" name="Freeform 947"/>
            <p:cNvSpPr/>
            <p:nvPr/>
          </p:nvSpPr>
          <p:spPr bwMode="auto">
            <a:xfrm>
              <a:off x="5083176" y="4179888"/>
              <a:ext cx="111125" cy="63500"/>
            </a:xfrm>
            <a:custGeom>
              <a:avLst/>
              <a:gdLst>
                <a:gd name="T0" fmla="*/ 70 w 70"/>
                <a:gd name="T1" fmla="*/ 20 h 40"/>
                <a:gd name="T2" fmla="*/ 36 w 70"/>
                <a:gd name="T3" fmla="*/ 40 h 40"/>
                <a:gd name="T4" fmla="*/ 0 w 70"/>
                <a:gd name="T5" fmla="*/ 20 h 40"/>
                <a:gd name="T6" fmla="*/ 36 w 70"/>
                <a:gd name="T7" fmla="*/ 0 h 40"/>
                <a:gd name="T8" fmla="*/ 70 w 70"/>
                <a:gd name="T9" fmla="*/ 20 h 40"/>
              </a:gdLst>
              <a:ahLst/>
              <a:cxnLst>
                <a:cxn ang="0">
                  <a:pos x="T0" y="T1"/>
                </a:cxn>
                <a:cxn ang="0">
                  <a:pos x="T2" y="T3"/>
                </a:cxn>
                <a:cxn ang="0">
                  <a:pos x="T4" y="T5"/>
                </a:cxn>
                <a:cxn ang="0">
                  <a:pos x="T6" y="T7"/>
                </a:cxn>
                <a:cxn ang="0">
                  <a:pos x="T8" y="T9"/>
                </a:cxn>
              </a:cxnLst>
              <a:rect l="0" t="0" r="r" b="b"/>
              <a:pathLst>
                <a:path w="70" h="40">
                  <a:moveTo>
                    <a:pt x="70" y="20"/>
                  </a:moveTo>
                  <a:lnTo>
                    <a:pt x="36" y="40"/>
                  </a:lnTo>
                  <a:lnTo>
                    <a:pt x="0" y="20"/>
                  </a:lnTo>
                  <a:lnTo>
                    <a:pt x="36" y="0"/>
                  </a:lnTo>
                  <a:lnTo>
                    <a:pt x="70" y="20"/>
                  </a:lnTo>
                  <a:close/>
                </a:path>
              </a:pathLst>
            </a:custGeom>
            <a:gradFill>
              <a:gsLst>
                <a:gs pos="100000">
                  <a:schemeClr val="accent4">
                    <a:lumMod val="40000"/>
                    <a:lumOff val="60000"/>
                  </a:schemeClr>
                </a:gs>
                <a:gs pos="0">
                  <a:schemeClr val="tx2">
                    <a:lumMod val="99000"/>
                  </a:schemeClr>
                </a:gs>
              </a:gsLst>
              <a:lin ang="15000000" scaled="0"/>
            </a:gradFill>
            <a:ln>
              <a:noFill/>
            </a:ln>
          </p:spPr>
          <p:txBody>
            <a:bodyPr vert="horz" wrap="square" lIns="91440" tIns="45720" rIns="91440" bIns="45720" numCol="1" anchor="t" anchorCtr="0" compatLnSpc="1"/>
            <a:lstStyle/>
            <a:p>
              <a:endParaRPr lang="zh-CN" altLang="en-US"/>
            </a:p>
          </p:txBody>
        </p:sp>
        <p:sp>
          <p:nvSpPr>
            <p:cNvPr id="844" name="Freeform 950"/>
            <p:cNvSpPr/>
            <p:nvPr/>
          </p:nvSpPr>
          <p:spPr bwMode="auto">
            <a:xfrm>
              <a:off x="5905189" y="4872039"/>
              <a:ext cx="73025" cy="198438"/>
            </a:xfrm>
            <a:custGeom>
              <a:avLst/>
              <a:gdLst>
                <a:gd name="T0" fmla="*/ 0 w 46"/>
                <a:gd name="T1" fmla="*/ 0 h 125"/>
                <a:gd name="T2" fmla="*/ 0 w 46"/>
                <a:gd name="T3" fmla="*/ 125 h 125"/>
                <a:gd name="T4" fmla="*/ 46 w 46"/>
                <a:gd name="T5" fmla="*/ 99 h 125"/>
                <a:gd name="T6" fmla="*/ 0 w 46"/>
                <a:gd name="T7" fmla="*/ 0 h 125"/>
              </a:gdLst>
              <a:ahLst/>
              <a:cxnLst>
                <a:cxn ang="0">
                  <a:pos x="T0" y="T1"/>
                </a:cxn>
                <a:cxn ang="0">
                  <a:pos x="T2" y="T3"/>
                </a:cxn>
                <a:cxn ang="0">
                  <a:pos x="T4" y="T5"/>
                </a:cxn>
                <a:cxn ang="0">
                  <a:pos x="T6" y="T7"/>
                </a:cxn>
              </a:cxnLst>
              <a:rect l="0" t="0" r="r" b="b"/>
              <a:pathLst>
                <a:path w="46" h="125">
                  <a:moveTo>
                    <a:pt x="0" y="0"/>
                  </a:moveTo>
                  <a:lnTo>
                    <a:pt x="0" y="125"/>
                  </a:lnTo>
                  <a:lnTo>
                    <a:pt x="46" y="9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45" name="Freeform 951"/>
            <p:cNvSpPr/>
            <p:nvPr/>
          </p:nvSpPr>
          <p:spPr bwMode="auto">
            <a:xfrm>
              <a:off x="5833751" y="4872039"/>
              <a:ext cx="71438" cy="198438"/>
            </a:xfrm>
            <a:custGeom>
              <a:avLst/>
              <a:gdLst>
                <a:gd name="T0" fmla="*/ 45 w 45"/>
                <a:gd name="T1" fmla="*/ 0 h 125"/>
                <a:gd name="T2" fmla="*/ 45 w 45"/>
                <a:gd name="T3" fmla="*/ 125 h 125"/>
                <a:gd name="T4" fmla="*/ 0 w 45"/>
                <a:gd name="T5" fmla="*/ 99 h 125"/>
                <a:gd name="T6" fmla="*/ 45 w 45"/>
                <a:gd name="T7" fmla="*/ 0 h 125"/>
              </a:gdLst>
              <a:ahLst/>
              <a:cxnLst>
                <a:cxn ang="0">
                  <a:pos x="T0" y="T1"/>
                </a:cxn>
                <a:cxn ang="0">
                  <a:pos x="T2" y="T3"/>
                </a:cxn>
                <a:cxn ang="0">
                  <a:pos x="T4" y="T5"/>
                </a:cxn>
                <a:cxn ang="0">
                  <a:pos x="T6" y="T7"/>
                </a:cxn>
              </a:cxnLst>
              <a:rect l="0" t="0" r="r" b="b"/>
              <a:pathLst>
                <a:path w="45" h="125">
                  <a:moveTo>
                    <a:pt x="45" y="0"/>
                  </a:moveTo>
                  <a:lnTo>
                    <a:pt x="45" y="125"/>
                  </a:lnTo>
                  <a:lnTo>
                    <a:pt x="0" y="99"/>
                  </a:lnTo>
                  <a:lnTo>
                    <a:pt x="45"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846" name="任意多边形: 形状 845"/>
            <p:cNvSpPr>
              <a:spLocks noChangeArrowheads="1"/>
            </p:cNvSpPr>
            <p:nvPr/>
          </p:nvSpPr>
          <p:spPr bwMode="auto">
            <a:xfrm>
              <a:off x="5857876" y="649968"/>
              <a:ext cx="1025525" cy="715283"/>
            </a:xfrm>
            <a:custGeom>
              <a:avLst/>
              <a:gdLst>
                <a:gd name="connsiteX0" fmla="*/ 508794 w 1025525"/>
                <a:gd name="connsiteY0" fmla="*/ 283483 h 715283"/>
                <a:gd name="connsiteX1" fmla="*/ 582613 w 1025525"/>
                <a:gd name="connsiteY1" fmla="*/ 357302 h 715283"/>
                <a:gd name="connsiteX2" fmla="*/ 508794 w 1025525"/>
                <a:gd name="connsiteY2" fmla="*/ 431121 h 715283"/>
                <a:gd name="connsiteX3" fmla="*/ 434975 w 1025525"/>
                <a:gd name="connsiteY3" fmla="*/ 357302 h 715283"/>
                <a:gd name="connsiteX4" fmla="*/ 508794 w 1025525"/>
                <a:gd name="connsiteY4" fmla="*/ 283483 h 715283"/>
                <a:gd name="connsiteX5" fmla="*/ 660102 w 1025525"/>
                <a:gd name="connsiteY5" fmla="*/ 208179 h 715283"/>
                <a:gd name="connsiteX6" fmla="*/ 765176 w 1025525"/>
                <a:gd name="connsiteY6" fmla="*/ 356732 h 715283"/>
                <a:gd name="connsiteX7" fmla="*/ 660102 w 1025525"/>
                <a:gd name="connsiteY7" fmla="*/ 507096 h 715283"/>
                <a:gd name="connsiteX8" fmla="*/ 649232 w 1025525"/>
                <a:gd name="connsiteY8" fmla="*/ 508908 h 715283"/>
                <a:gd name="connsiteX9" fmla="*/ 618435 w 1025525"/>
                <a:gd name="connsiteY9" fmla="*/ 487169 h 715283"/>
                <a:gd name="connsiteX10" fmla="*/ 638363 w 1025525"/>
                <a:gd name="connsiteY10" fmla="*/ 445501 h 715283"/>
                <a:gd name="connsiteX11" fmla="*/ 699958 w 1025525"/>
                <a:gd name="connsiteY11" fmla="*/ 356732 h 715283"/>
                <a:gd name="connsiteX12" fmla="*/ 638363 w 1025525"/>
                <a:gd name="connsiteY12" fmla="*/ 269774 h 715283"/>
                <a:gd name="connsiteX13" fmla="*/ 618435 w 1025525"/>
                <a:gd name="connsiteY13" fmla="*/ 228107 h 715283"/>
                <a:gd name="connsiteX14" fmla="*/ 660102 w 1025525"/>
                <a:gd name="connsiteY14" fmla="*/ 208179 h 715283"/>
                <a:gd name="connsiteX15" fmla="*/ 365578 w 1025525"/>
                <a:gd name="connsiteY15" fmla="*/ 208179 h 715283"/>
                <a:gd name="connsiteX16" fmla="*/ 407307 w 1025525"/>
                <a:gd name="connsiteY16" fmla="*/ 228107 h 715283"/>
                <a:gd name="connsiteX17" fmla="*/ 387350 w 1025525"/>
                <a:gd name="connsiteY17" fmla="*/ 269774 h 715283"/>
                <a:gd name="connsiteX18" fmla="*/ 325664 w 1025525"/>
                <a:gd name="connsiteY18" fmla="*/ 356732 h 715283"/>
                <a:gd name="connsiteX19" fmla="*/ 387350 w 1025525"/>
                <a:gd name="connsiteY19" fmla="*/ 445501 h 715283"/>
                <a:gd name="connsiteX20" fmla="*/ 407307 w 1025525"/>
                <a:gd name="connsiteY20" fmla="*/ 487169 h 715283"/>
                <a:gd name="connsiteX21" fmla="*/ 376464 w 1025525"/>
                <a:gd name="connsiteY21" fmla="*/ 508908 h 715283"/>
                <a:gd name="connsiteX22" fmla="*/ 365578 w 1025525"/>
                <a:gd name="connsiteY22" fmla="*/ 507096 h 715283"/>
                <a:gd name="connsiteX23" fmla="*/ 260350 w 1025525"/>
                <a:gd name="connsiteY23" fmla="*/ 356732 h 715283"/>
                <a:gd name="connsiteX24" fmla="*/ 365578 w 1025525"/>
                <a:gd name="connsiteY24" fmla="*/ 208179 h 715283"/>
                <a:gd name="connsiteX25" fmla="*/ 736043 w 1025525"/>
                <a:gd name="connsiteY25" fmla="*/ 131760 h 715283"/>
                <a:gd name="connsiteX26" fmla="*/ 895350 w 1025525"/>
                <a:gd name="connsiteY26" fmla="*/ 356621 h 715283"/>
                <a:gd name="connsiteX27" fmla="*/ 736043 w 1025525"/>
                <a:gd name="connsiteY27" fmla="*/ 583295 h 715283"/>
                <a:gd name="connsiteX28" fmla="*/ 725181 w 1025525"/>
                <a:gd name="connsiteY28" fmla="*/ 585108 h 715283"/>
                <a:gd name="connsiteX29" fmla="*/ 694406 w 1025525"/>
                <a:gd name="connsiteY29" fmla="*/ 563347 h 715283"/>
                <a:gd name="connsiteX30" fmla="*/ 714320 w 1025525"/>
                <a:gd name="connsiteY30" fmla="*/ 521639 h 715283"/>
                <a:gd name="connsiteX31" fmla="*/ 830179 w 1025525"/>
                <a:gd name="connsiteY31" fmla="*/ 356621 h 715283"/>
                <a:gd name="connsiteX32" fmla="*/ 714320 w 1025525"/>
                <a:gd name="connsiteY32" fmla="*/ 193415 h 715283"/>
                <a:gd name="connsiteX33" fmla="*/ 694406 w 1025525"/>
                <a:gd name="connsiteY33" fmla="*/ 151707 h 715283"/>
                <a:gd name="connsiteX34" fmla="*/ 736043 w 1025525"/>
                <a:gd name="connsiteY34" fmla="*/ 131760 h 715283"/>
                <a:gd name="connsiteX35" fmla="*/ 287725 w 1025525"/>
                <a:gd name="connsiteY35" fmla="*/ 131760 h 715283"/>
                <a:gd name="connsiteX36" fmla="*/ 329317 w 1025525"/>
                <a:gd name="connsiteY36" fmla="*/ 151707 h 715283"/>
                <a:gd name="connsiteX37" fmla="*/ 309425 w 1025525"/>
                <a:gd name="connsiteY37" fmla="*/ 193415 h 715283"/>
                <a:gd name="connsiteX38" fmla="*/ 193689 w 1025525"/>
                <a:gd name="connsiteY38" fmla="*/ 356621 h 715283"/>
                <a:gd name="connsiteX39" fmla="*/ 309425 w 1025525"/>
                <a:gd name="connsiteY39" fmla="*/ 521639 h 715283"/>
                <a:gd name="connsiteX40" fmla="*/ 329317 w 1025525"/>
                <a:gd name="connsiteY40" fmla="*/ 563347 h 715283"/>
                <a:gd name="connsiteX41" fmla="*/ 298575 w 1025525"/>
                <a:gd name="connsiteY41" fmla="*/ 585108 h 715283"/>
                <a:gd name="connsiteX42" fmla="*/ 287725 w 1025525"/>
                <a:gd name="connsiteY42" fmla="*/ 583295 h 715283"/>
                <a:gd name="connsiteX43" fmla="*/ 128588 w 1025525"/>
                <a:gd name="connsiteY43" fmla="*/ 356621 h 715283"/>
                <a:gd name="connsiteX44" fmla="*/ 287725 w 1025525"/>
                <a:gd name="connsiteY44" fmla="*/ 131760 h 715283"/>
                <a:gd name="connsiteX45" fmla="*/ 774104 w 1025525"/>
                <a:gd name="connsiteY45" fmla="*/ 1579 h 715283"/>
                <a:gd name="connsiteX46" fmla="*/ 1025525 w 1025525"/>
                <a:gd name="connsiteY46" fmla="*/ 356620 h 715283"/>
                <a:gd name="connsiteX47" fmla="*/ 774104 w 1025525"/>
                <a:gd name="connsiteY47" fmla="*/ 713472 h 715283"/>
                <a:gd name="connsiteX48" fmla="*/ 763251 w 1025525"/>
                <a:gd name="connsiteY48" fmla="*/ 715283 h 715283"/>
                <a:gd name="connsiteX49" fmla="*/ 732502 w 1025525"/>
                <a:gd name="connsiteY49" fmla="*/ 693546 h 715283"/>
                <a:gd name="connsiteX50" fmla="*/ 752398 w 1025525"/>
                <a:gd name="connsiteY50" fmla="*/ 651883 h 715283"/>
                <a:gd name="connsiteX51" fmla="*/ 960409 w 1025525"/>
                <a:gd name="connsiteY51" fmla="*/ 356620 h 715283"/>
                <a:gd name="connsiteX52" fmla="*/ 752398 w 1025525"/>
                <a:gd name="connsiteY52" fmla="*/ 63168 h 715283"/>
                <a:gd name="connsiteX53" fmla="*/ 732502 w 1025525"/>
                <a:gd name="connsiteY53" fmla="*/ 21505 h 715283"/>
                <a:gd name="connsiteX54" fmla="*/ 774104 w 1025525"/>
                <a:gd name="connsiteY54" fmla="*/ 1579 h 715283"/>
                <a:gd name="connsiteX55" fmla="*/ 249612 w 1025525"/>
                <a:gd name="connsiteY55" fmla="*/ 1579 h 715283"/>
                <a:gd name="connsiteX56" fmla="*/ 291215 w 1025525"/>
                <a:gd name="connsiteY56" fmla="*/ 21505 h 715283"/>
                <a:gd name="connsiteX57" fmla="*/ 271318 w 1025525"/>
                <a:gd name="connsiteY57" fmla="*/ 63168 h 715283"/>
                <a:gd name="connsiteX58" fmla="*/ 65116 w 1025525"/>
                <a:gd name="connsiteY58" fmla="*/ 356620 h 715283"/>
                <a:gd name="connsiteX59" fmla="*/ 271318 w 1025525"/>
                <a:gd name="connsiteY59" fmla="*/ 651883 h 715283"/>
                <a:gd name="connsiteX60" fmla="*/ 291215 w 1025525"/>
                <a:gd name="connsiteY60" fmla="*/ 693546 h 715283"/>
                <a:gd name="connsiteX61" fmla="*/ 260465 w 1025525"/>
                <a:gd name="connsiteY61" fmla="*/ 715283 h 715283"/>
                <a:gd name="connsiteX62" fmla="*/ 249612 w 1025525"/>
                <a:gd name="connsiteY62" fmla="*/ 713472 h 715283"/>
                <a:gd name="connsiteX63" fmla="*/ 0 w 1025525"/>
                <a:gd name="connsiteY63" fmla="*/ 356620 h 715283"/>
                <a:gd name="connsiteX64" fmla="*/ 249612 w 1025525"/>
                <a:gd name="connsiteY64" fmla="*/ 1579 h 71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25525" h="715283">
                  <a:moveTo>
                    <a:pt x="508794" y="283483"/>
                  </a:moveTo>
                  <a:cubicBezTo>
                    <a:pt x="549563" y="283483"/>
                    <a:pt x="582613" y="316533"/>
                    <a:pt x="582613" y="357302"/>
                  </a:cubicBezTo>
                  <a:cubicBezTo>
                    <a:pt x="582613" y="398071"/>
                    <a:pt x="549563" y="431121"/>
                    <a:pt x="508794" y="431121"/>
                  </a:cubicBezTo>
                  <a:cubicBezTo>
                    <a:pt x="468025" y="431121"/>
                    <a:pt x="434975" y="398071"/>
                    <a:pt x="434975" y="357302"/>
                  </a:cubicBezTo>
                  <a:cubicBezTo>
                    <a:pt x="434975" y="316533"/>
                    <a:pt x="468025" y="283483"/>
                    <a:pt x="508794" y="283483"/>
                  </a:cubicBezTo>
                  <a:close/>
                  <a:moveTo>
                    <a:pt x="660102" y="208179"/>
                  </a:moveTo>
                  <a:cubicBezTo>
                    <a:pt x="723509" y="229919"/>
                    <a:pt x="765176" y="289702"/>
                    <a:pt x="765176" y="356732"/>
                  </a:cubicBezTo>
                  <a:cubicBezTo>
                    <a:pt x="765176" y="425574"/>
                    <a:pt x="723509" y="485357"/>
                    <a:pt x="660102" y="507096"/>
                  </a:cubicBezTo>
                  <a:cubicBezTo>
                    <a:pt x="656479" y="508908"/>
                    <a:pt x="652856" y="508908"/>
                    <a:pt x="649232" y="508908"/>
                  </a:cubicBezTo>
                  <a:cubicBezTo>
                    <a:pt x="634739" y="508908"/>
                    <a:pt x="622058" y="501662"/>
                    <a:pt x="618435" y="487169"/>
                  </a:cubicBezTo>
                  <a:cubicBezTo>
                    <a:pt x="611188" y="470864"/>
                    <a:pt x="620246" y="452748"/>
                    <a:pt x="638363" y="445501"/>
                  </a:cubicBezTo>
                  <a:cubicBezTo>
                    <a:pt x="674595" y="432820"/>
                    <a:pt x="699958" y="396588"/>
                    <a:pt x="699958" y="356732"/>
                  </a:cubicBezTo>
                  <a:cubicBezTo>
                    <a:pt x="699958" y="318688"/>
                    <a:pt x="674595" y="282456"/>
                    <a:pt x="638363" y="269774"/>
                  </a:cubicBezTo>
                  <a:cubicBezTo>
                    <a:pt x="620246" y="262528"/>
                    <a:pt x="611188" y="244412"/>
                    <a:pt x="618435" y="228107"/>
                  </a:cubicBezTo>
                  <a:cubicBezTo>
                    <a:pt x="623870" y="209991"/>
                    <a:pt x="641986" y="200933"/>
                    <a:pt x="660102" y="208179"/>
                  </a:cubicBezTo>
                  <a:close/>
                  <a:moveTo>
                    <a:pt x="365578" y="208179"/>
                  </a:moveTo>
                  <a:cubicBezTo>
                    <a:pt x="381907" y="200933"/>
                    <a:pt x="401864" y="209991"/>
                    <a:pt x="407307" y="228107"/>
                  </a:cubicBezTo>
                  <a:cubicBezTo>
                    <a:pt x="412750" y="244412"/>
                    <a:pt x="403678" y="262528"/>
                    <a:pt x="387350" y="269774"/>
                  </a:cubicBezTo>
                  <a:cubicBezTo>
                    <a:pt x="351064" y="282456"/>
                    <a:pt x="325664" y="318688"/>
                    <a:pt x="325664" y="356732"/>
                  </a:cubicBezTo>
                  <a:cubicBezTo>
                    <a:pt x="325664" y="396588"/>
                    <a:pt x="351064" y="432820"/>
                    <a:pt x="387350" y="445501"/>
                  </a:cubicBezTo>
                  <a:cubicBezTo>
                    <a:pt x="403678" y="452748"/>
                    <a:pt x="412750" y="470864"/>
                    <a:pt x="407307" y="487169"/>
                  </a:cubicBezTo>
                  <a:cubicBezTo>
                    <a:pt x="401864" y="501662"/>
                    <a:pt x="389164" y="508908"/>
                    <a:pt x="376464" y="508908"/>
                  </a:cubicBezTo>
                  <a:cubicBezTo>
                    <a:pt x="372835" y="508908"/>
                    <a:pt x="369207" y="508908"/>
                    <a:pt x="365578" y="507096"/>
                  </a:cubicBezTo>
                  <a:cubicBezTo>
                    <a:pt x="302078" y="485357"/>
                    <a:pt x="260350" y="425574"/>
                    <a:pt x="260350" y="356732"/>
                  </a:cubicBezTo>
                  <a:cubicBezTo>
                    <a:pt x="260350" y="289702"/>
                    <a:pt x="302078" y="229919"/>
                    <a:pt x="365578" y="208179"/>
                  </a:cubicBezTo>
                  <a:close/>
                  <a:moveTo>
                    <a:pt x="736043" y="131760"/>
                  </a:moveTo>
                  <a:cubicBezTo>
                    <a:pt x="831989" y="166215"/>
                    <a:pt x="895350" y="256884"/>
                    <a:pt x="895350" y="356621"/>
                  </a:cubicBezTo>
                  <a:cubicBezTo>
                    <a:pt x="895350" y="458171"/>
                    <a:pt x="831989" y="548840"/>
                    <a:pt x="736043" y="583295"/>
                  </a:cubicBezTo>
                  <a:cubicBezTo>
                    <a:pt x="732423" y="585108"/>
                    <a:pt x="728802" y="585108"/>
                    <a:pt x="725181" y="585108"/>
                  </a:cubicBezTo>
                  <a:cubicBezTo>
                    <a:pt x="712509" y="585108"/>
                    <a:pt x="699837" y="577855"/>
                    <a:pt x="694406" y="563347"/>
                  </a:cubicBezTo>
                  <a:cubicBezTo>
                    <a:pt x="688975" y="547027"/>
                    <a:pt x="698027" y="528893"/>
                    <a:pt x="714320" y="521639"/>
                  </a:cubicBezTo>
                  <a:cubicBezTo>
                    <a:pt x="784922" y="498065"/>
                    <a:pt x="830179" y="430970"/>
                    <a:pt x="830179" y="356621"/>
                  </a:cubicBezTo>
                  <a:cubicBezTo>
                    <a:pt x="830179" y="284085"/>
                    <a:pt x="784922" y="216990"/>
                    <a:pt x="714320" y="193415"/>
                  </a:cubicBezTo>
                  <a:cubicBezTo>
                    <a:pt x="698027" y="186162"/>
                    <a:pt x="688975" y="168028"/>
                    <a:pt x="694406" y="151707"/>
                  </a:cubicBezTo>
                  <a:cubicBezTo>
                    <a:pt x="701647" y="133574"/>
                    <a:pt x="719750" y="126320"/>
                    <a:pt x="736043" y="131760"/>
                  </a:cubicBezTo>
                  <a:close/>
                  <a:moveTo>
                    <a:pt x="287725" y="131760"/>
                  </a:moveTo>
                  <a:cubicBezTo>
                    <a:pt x="305808" y="126320"/>
                    <a:pt x="323892" y="133574"/>
                    <a:pt x="329317" y="151707"/>
                  </a:cubicBezTo>
                  <a:cubicBezTo>
                    <a:pt x="336551" y="168028"/>
                    <a:pt x="327509" y="186162"/>
                    <a:pt x="309425" y="193415"/>
                  </a:cubicBezTo>
                  <a:cubicBezTo>
                    <a:pt x="240707" y="216990"/>
                    <a:pt x="193689" y="284085"/>
                    <a:pt x="193689" y="356621"/>
                  </a:cubicBezTo>
                  <a:cubicBezTo>
                    <a:pt x="193689" y="430970"/>
                    <a:pt x="240707" y="498065"/>
                    <a:pt x="309425" y="521639"/>
                  </a:cubicBezTo>
                  <a:cubicBezTo>
                    <a:pt x="327509" y="528893"/>
                    <a:pt x="336551" y="547027"/>
                    <a:pt x="329317" y="563347"/>
                  </a:cubicBezTo>
                  <a:cubicBezTo>
                    <a:pt x="325701" y="577855"/>
                    <a:pt x="313042" y="585108"/>
                    <a:pt x="298575" y="585108"/>
                  </a:cubicBezTo>
                  <a:cubicBezTo>
                    <a:pt x="294958" y="585108"/>
                    <a:pt x="291341" y="585108"/>
                    <a:pt x="287725" y="583295"/>
                  </a:cubicBezTo>
                  <a:cubicBezTo>
                    <a:pt x="193689" y="548840"/>
                    <a:pt x="128588" y="458171"/>
                    <a:pt x="128588" y="356621"/>
                  </a:cubicBezTo>
                  <a:cubicBezTo>
                    <a:pt x="128588" y="256884"/>
                    <a:pt x="193689" y="166215"/>
                    <a:pt x="287725" y="131760"/>
                  </a:cubicBezTo>
                  <a:close/>
                  <a:moveTo>
                    <a:pt x="774104" y="1579"/>
                  </a:moveTo>
                  <a:cubicBezTo>
                    <a:pt x="924233" y="55922"/>
                    <a:pt x="1025525" y="199025"/>
                    <a:pt x="1025525" y="356620"/>
                  </a:cubicBezTo>
                  <a:cubicBezTo>
                    <a:pt x="1025525" y="516026"/>
                    <a:pt x="924233" y="659129"/>
                    <a:pt x="774104" y="713472"/>
                  </a:cubicBezTo>
                  <a:cubicBezTo>
                    <a:pt x="770486" y="713472"/>
                    <a:pt x="766869" y="715283"/>
                    <a:pt x="763251" y="715283"/>
                  </a:cubicBezTo>
                  <a:cubicBezTo>
                    <a:pt x="750589" y="715283"/>
                    <a:pt x="737928" y="706226"/>
                    <a:pt x="732502" y="693546"/>
                  </a:cubicBezTo>
                  <a:cubicBezTo>
                    <a:pt x="727075" y="675432"/>
                    <a:pt x="736119" y="657317"/>
                    <a:pt x="752398" y="651883"/>
                  </a:cubicBezTo>
                  <a:cubicBezTo>
                    <a:pt x="877205" y="606597"/>
                    <a:pt x="960409" y="488854"/>
                    <a:pt x="960409" y="356620"/>
                  </a:cubicBezTo>
                  <a:cubicBezTo>
                    <a:pt x="960409" y="226197"/>
                    <a:pt x="877205" y="108454"/>
                    <a:pt x="752398" y="63168"/>
                  </a:cubicBezTo>
                  <a:cubicBezTo>
                    <a:pt x="736119" y="57734"/>
                    <a:pt x="727075" y="39619"/>
                    <a:pt x="732502" y="21505"/>
                  </a:cubicBezTo>
                  <a:cubicBezTo>
                    <a:pt x="739737" y="5202"/>
                    <a:pt x="757825" y="-3855"/>
                    <a:pt x="774104" y="1579"/>
                  </a:cubicBezTo>
                  <a:close/>
                  <a:moveTo>
                    <a:pt x="249612" y="1579"/>
                  </a:moveTo>
                  <a:cubicBezTo>
                    <a:pt x="267700" y="-3855"/>
                    <a:pt x="285788" y="5202"/>
                    <a:pt x="291215" y="21505"/>
                  </a:cubicBezTo>
                  <a:cubicBezTo>
                    <a:pt x="298450" y="39619"/>
                    <a:pt x="289406" y="57734"/>
                    <a:pt x="271318" y="63168"/>
                  </a:cubicBezTo>
                  <a:cubicBezTo>
                    <a:pt x="148320" y="108454"/>
                    <a:pt x="65116" y="226197"/>
                    <a:pt x="65116" y="356620"/>
                  </a:cubicBezTo>
                  <a:cubicBezTo>
                    <a:pt x="65116" y="488854"/>
                    <a:pt x="148320" y="606597"/>
                    <a:pt x="271318" y="651883"/>
                  </a:cubicBezTo>
                  <a:cubicBezTo>
                    <a:pt x="289406" y="657317"/>
                    <a:pt x="298450" y="675432"/>
                    <a:pt x="291215" y="693546"/>
                  </a:cubicBezTo>
                  <a:cubicBezTo>
                    <a:pt x="287597" y="706226"/>
                    <a:pt x="274936" y="715283"/>
                    <a:pt x="260465" y="715283"/>
                  </a:cubicBezTo>
                  <a:cubicBezTo>
                    <a:pt x="256848" y="715283"/>
                    <a:pt x="253230" y="713472"/>
                    <a:pt x="249612" y="713472"/>
                  </a:cubicBezTo>
                  <a:cubicBezTo>
                    <a:pt x="99483" y="659129"/>
                    <a:pt x="0" y="516026"/>
                    <a:pt x="0" y="356620"/>
                  </a:cubicBezTo>
                  <a:cubicBezTo>
                    <a:pt x="0" y="199025"/>
                    <a:pt x="99483" y="55922"/>
                    <a:pt x="249612" y="1579"/>
                  </a:cubicBezTo>
                  <a:close/>
                </a:path>
              </a:pathLst>
            </a:custGeom>
            <a:gradFill flip="none" rotWithShape="1">
              <a:gsLst>
                <a:gs pos="100000">
                  <a:schemeClr val="accent4">
                    <a:lumMod val="40000"/>
                    <a:lumOff val="60000"/>
                  </a:schemeClr>
                </a:gs>
                <a:gs pos="0">
                  <a:schemeClr val="tx2">
                    <a:lumMod val="99000"/>
                  </a:schemeClr>
                </a:gs>
              </a:gsLst>
              <a:lin ang="8400000" scaled="0"/>
              <a:tileRect/>
            </a:gradFill>
            <a:ln>
              <a:noFill/>
            </a:ln>
          </p:spPr>
          <p:txBody>
            <a:bodyPr vert="horz" wrap="square" lIns="91440" tIns="45720" rIns="91440" bIns="45720" numCol="1" anchor="t" anchorCtr="0" compatLnSpc="1"/>
            <a:lstStyle/>
            <a:p>
              <a:endParaRPr lang="zh-CN" altLang="en-US"/>
            </a:p>
          </p:txBody>
        </p:sp>
        <p:sp>
          <p:nvSpPr>
            <p:cNvPr id="847" name="Freeform 963"/>
            <p:cNvSpPr/>
            <p:nvPr/>
          </p:nvSpPr>
          <p:spPr bwMode="auto">
            <a:xfrm>
              <a:off x="5162551" y="1951038"/>
              <a:ext cx="15875"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8" name="Freeform 964"/>
            <p:cNvSpPr/>
            <p:nvPr/>
          </p:nvSpPr>
          <p:spPr bwMode="auto">
            <a:xfrm>
              <a:off x="5194301" y="1933576"/>
              <a:ext cx="14288" cy="22225"/>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2"/>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9" name="Freeform 965"/>
            <p:cNvSpPr/>
            <p:nvPr/>
          </p:nvSpPr>
          <p:spPr bwMode="auto">
            <a:xfrm>
              <a:off x="5224464" y="1916113"/>
              <a:ext cx="14288" cy="22225"/>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6"/>
                    <a:pt x="1"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966"/>
            <p:cNvSpPr/>
            <p:nvPr/>
          </p:nvSpPr>
          <p:spPr bwMode="auto">
            <a:xfrm>
              <a:off x="5254626" y="1898651"/>
              <a:ext cx="15875" cy="22225"/>
            </a:xfrm>
            <a:custGeom>
              <a:avLst/>
              <a:gdLst>
                <a:gd name="T0" fmla="*/ 5 w 9"/>
                <a:gd name="T1" fmla="*/ 1 h 12"/>
                <a:gd name="T2" fmla="*/ 9 w 9"/>
                <a:gd name="T3" fmla="*/ 4 h 12"/>
                <a:gd name="T4" fmla="*/ 5 w 9"/>
                <a:gd name="T5" fmla="*/ 11 h 12"/>
                <a:gd name="T6" fmla="*/ 0 w 9"/>
                <a:gd name="T7" fmla="*/ 8 h 12"/>
                <a:gd name="T8" fmla="*/ 5 w 9"/>
                <a:gd name="T9" fmla="*/ 1 h 12"/>
              </a:gdLst>
              <a:ahLst/>
              <a:cxnLst>
                <a:cxn ang="0">
                  <a:pos x="T0" y="T1"/>
                </a:cxn>
                <a:cxn ang="0">
                  <a:pos x="T2" y="T3"/>
                </a:cxn>
                <a:cxn ang="0">
                  <a:pos x="T4" y="T5"/>
                </a:cxn>
                <a:cxn ang="0">
                  <a:pos x="T6" y="T7"/>
                </a:cxn>
                <a:cxn ang="0">
                  <a:pos x="T8" y="T9"/>
                </a:cxn>
              </a:cxnLst>
              <a:rect l="0" t="0" r="r" b="b"/>
              <a:pathLst>
                <a:path w="9" h="12">
                  <a:moveTo>
                    <a:pt x="5" y="1"/>
                  </a:moveTo>
                  <a:cubicBezTo>
                    <a:pt x="7" y="0"/>
                    <a:pt x="9" y="1"/>
                    <a:pt x="9" y="4"/>
                  </a:cubicBezTo>
                  <a:cubicBezTo>
                    <a:pt x="9" y="6"/>
                    <a:pt x="7" y="10"/>
                    <a:pt x="5" y="11"/>
                  </a:cubicBezTo>
                  <a:cubicBezTo>
                    <a:pt x="2" y="12"/>
                    <a:pt x="0" y="11"/>
                    <a:pt x="0" y="8"/>
                  </a:cubicBezTo>
                  <a:cubicBezTo>
                    <a:pt x="0" y="6"/>
                    <a:pt x="2" y="3"/>
                    <a:pt x="5"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967"/>
            <p:cNvSpPr/>
            <p:nvPr/>
          </p:nvSpPr>
          <p:spPr bwMode="auto">
            <a:xfrm>
              <a:off x="5284789" y="1881188"/>
              <a:ext cx="15875" cy="20638"/>
            </a:xfrm>
            <a:custGeom>
              <a:avLst/>
              <a:gdLst>
                <a:gd name="T0" fmla="*/ 4 w 9"/>
                <a:gd name="T1" fmla="*/ 2 h 12"/>
                <a:gd name="T2" fmla="*/ 9 w 9"/>
                <a:gd name="T3" fmla="*/ 4 h 12"/>
                <a:gd name="T4" fmla="*/ 4 w 9"/>
                <a:gd name="T5" fmla="*/ 11 h 12"/>
                <a:gd name="T6" fmla="*/ 0 w 9"/>
                <a:gd name="T7" fmla="*/ 9 h 12"/>
                <a:gd name="T8" fmla="*/ 4 w 9"/>
                <a:gd name="T9" fmla="*/ 2 h 12"/>
              </a:gdLst>
              <a:ahLst/>
              <a:cxnLst>
                <a:cxn ang="0">
                  <a:pos x="T0" y="T1"/>
                </a:cxn>
                <a:cxn ang="0">
                  <a:pos x="T2" y="T3"/>
                </a:cxn>
                <a:cxn ang="0">
                  <a:pos x="T4" y="T5"/>
                </a:cxn>
                <a:cxn ang="0">
                  <a:pos x="T6" y="T7"/>
                </a:cxn>
                <a:cxn ang="0">
                  <a:pos x="T8" y="T9"/>
                </a:cxn>
              </a:cxnLst>
              <a:rect l="0" t="0" r="r" b="b"/>
              <a:pathLst>
                <a:path w="9" h="12">
                  <a:moveTo>
                    <a:pt x="4" y="2"/>
                  </a:moveTo>
                  <a:cubicBezTo>
                    <a:pt x="7" y="0"/>
                    <a:pt x="9" y="1"/>
                    <a:pt x="9" y="4"/>
                  </a:cubicBezTo>
                  <a:cubicBezTo>
                    <a:pt x="9" y="7"/>
                    <a:pt x="7" y="10"/>
                    <a:pt x="4" y="11"/>
                  </a:cubicBezTo>
                  <a:cubicBezTo>
                    <a:pt x="2" y="12"/>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968"/>
            <p:cNvSpPr/>
            <p:nvPr/>
          </p:nvSpPr>
          <p:spPr bwMode="auto">
            <a:xfrm>
              <a:off x="5314951" y="1863726"/>
              <a:ext cx="14288" cy="22225"/>
            </a:xfrm>
            <a:custGeom>
              <a:avLst/>
              <a:gdLst>
                <a:gd name="T0" fmla="*/ 4 w 8"/>
                <a:gd name="T1" fmla="*/ 1 h 12"/>
                <a:gd name="T2" fmla="*/ 8 w 8"/>
                <a:gd name="T3" fmla="*/ 3 h 12"/>
                <a:gd name="T4" fmla="*/ 4 w 8"/>
                <a:gd name="T5" fmla="*/ 10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7" y="9"/>
                    <a:pt x="4" y="10"/>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969"/>
            <p:cNvSpPr/>
            <p:nvPr/>
          </p:nvSpPr>
          <p:spPr bwMode="auto">
            <a:xfrm>
              <a:off x="5346701" y="1846263"/>
              <a:ext cx="14288" cy="22225"/>
            </a:xfrm>
            <a:custGeom>
              <a:avLst/>
              <a:gdLst>
                <a:gd name="T0" fmla="*/ 4 w 8"/>
                <a:gd name="T1" fmla="*/ 1 h 12"/>
                <a:gd name="T2" fmla="*/ 8 w 8"/>
                <a:gd name="T3" fmla="*/ 4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9"/>
                    <a:pt x="4" y="11"/>
                  </a:cubicBezTo>
                  <a:cubicBezTo>
                    <a:pt x="2" y="12"/>
                    <a:pt x="0" y="11"/>
                    <a:pt x="0" y="8"/>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970"/>
            <p:cNvSpPr/>
            <p:nvPr/>
          </p:nvSpPr>
          <p:spPr bwMode="auto">
            <a:xfrm>
              <a:off x="5376864" y="1827213"/>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971"/>
            <p:cNvSpPr/>
            <p:nvPr/>
          </p:nvSpPr>
          <p:spPr bwMode="auto">
            <a:xfrm>
              <a:off x="5405439" y="1809751"/>
              <a:ext cx="17463" cy="23813"/>
            </a:xfrm>
            <a:custGeom>
              <a:avLst/>
              <a:gdLst>
                <a:gd name="T0" fmla="*/ 5 w 9"/>
                <a:gd name="T1" fmla="*/ 2 h 13"/>
                <a:gd name="T2" fmla="*/ 9 w 9"/>
                <a:gd name="T3" fmla="*/ 4 h 13"/>
                <a:gd name="T4" fmla="*/ 5 w 9"/>
                <a:gd name="T5" fmla="*/ 11 h 13"/>
                <a:gd name="T6" fmla="*/ 0 w 9"/>
                <a:gd name="T7" fmla="*/ 9 h 13"/>
                <a:gd name="T8" fmla="*/ 5 w 9"/>
                <a:gd name="T9" fmla="*/ 2 h 13"/>
              </a:gdLst>
              <a:ahLst/>
              <a:cxnLst>
                <a:cxn ang="0">
                  <a:pos x="T0" y="T1"/>
                </a:cxn>
                <a:cxn ang="0">
                  <a:pos x="T2" y="T3"/>
                </a:cxn>
                <a:cxn ang="0">
                  <a:pos x="T4" y="T5"/>
                </a:cxn>
                <a:cxn ang="0">
                  <a:pos x="T6" y="T7"/>
                </a:cxn>
                <a:cxn ang="0">
                  <a:pos x="T8" y="T9"/>
                </a:cxn>
              </a:cxnLst>
              <a:rect l="0" t="0" r="r" b="b"/>
              <a:pathLst>
                <a:path w="9" h="13">
                  <a:moveTo>
                    <a:pt x="5" y="2"/>
                  </a:moveTo>
                  <a:cubicBezTo>
                    <a:pt x="7" y="0"/>
                    <a:pt x="9" y="2"/>
                    <a:pt x="9" y="4"/>
                  </a:cubicBezTo>
                  <a:cubicBezTo>
                    <a:pt x="9" y="7"/>
                    <a:pt x="7" y="10"/>
                    <a:pt x="5" y="11"/>
                  </a:cubicBezTo>
                  <a:cubicBezTo>
                    <a:pt x="2" y="13"/>
                    <a:pt x="0" y="12"/>
                    <a:pt x="0" y="9"/>
                  </a:cubicBezTo>
                  <a:cubicBezTo>
                    <a:pt x="0" y="6"/>
                    <a:pt x="2" y="3"/>
                    <a:pt x="5"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972"/>
            <p:cNvSpPr/>
            <p:nvPr/>
          </p:nvSpPr>
          <p:spPr bwMode="auto">
            <a:xfrm>
              <a:off x="5437189" y="1793876"/>
              <a:ext cx="15875" cy="20638"/>
            </a:xfrm>
            <a:custGeom>
              <a:avLst/>
              <a:gdLst>
                <a:gd name="T0" fmla="*/ 4 w 9"/>
                <a:gd name="T1" fmla="*/ 1 h 12"/>
                <a:gd name="T2" fmla="*/ 9 w 9"/>
                <a:gd name="T3" fmla="*/ 3 h 12"/>
                <a:gd name="T4" fmla="*/ 4 w 9"/>
                <a:gd name="T5" fmla="*/ 11 h 12"/>
                <a:gd name="T6" fmla="*/ 0 w 9"/>
                <a:gd name="T7" fmla="*/ 8 h 12"/>
                <a:gd name="T8" fmla="*/ 4 w 9"/>
                <a:gd name="T9" fmla="*/ 1 h 12"/>
              </a:gdLst>
              <a:ahLst/>
              <a:cxnLst>
                <a:cxn ang="0">
                  <a:pos x="T0" y="T1"/>
                </a:cxn>
                <a:cxn ang="0">
                  <a:pos x="T2" y="T3"/>
                </a:cxn>
                <a:cxn ang="0">
                  <a:pos x="T4" y="T5"/>
                </a:cxn>
                <a:cxn ang="0">
                  <a:pos x="T6" y="T7"/>
                </a:cxn>
                <a:cxn ang="0">
                  <a:pos x="T8" y="T9"/>
                </a:cxn>
              </a:cxnLst>
              <a:rect l="0" t="0" r="r" b="b"/>
              <a:pathLst>
                <a:path w="9" h="12">
                  <a:moveTo>
                    <a:pt x="4" y="1"/>
                  </a:moveTo>
                  <a:cubicBezTo>
                    <a:pt x="7" y="0"/>
                    <a:pt x="9" y="1"/>
                    <a:pt x="9" y="3"/>
                  </a:cubicBezTo>
                  <a:cubicBezTo>
                    <a:pt x="9" y="6"/>
                    <a:pt x="7" y="9"/>
                    <a:pt x="4" y="11"/>
                  </a:cubicBezTo>
                  <a:cubicBezTo>
                    <a:pt x="2" y="12"/>
                    <a:pt x="0" y="11"/>
                    <a:pt x="0" y="8"/>
                  </a:cubicBezTo>
                  <a:cubicBezTo>
                    <a:pt x="0" y="6"/>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973"/>
            <p:cNvSpPr/>
            <p:nvPr/>
          </p:nvSpPr>
          <p:spPr bwMode="auto">
            <a:xfrm>
              <a:off x="5467351" y="1774826"/>
              <a:ext cx="14288" cy="22225"/>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7" y="0"/>
                    <a:pt x="8" y="1"/>
                    <a:pt x="8" y="4"/>
                  </a:cubicBezTo>
                  <a:cubicBezTo>
                    <a:pt x="8" y="6"/>
                    <a:pt x="7" y="10"/>
                    <a:pt x="4" y="11"/>
                  </a:cubicBezTo>
                  <a:cubicBezTo>
                    <a:pt x="2" y="12"/>
                    <a:pt x="0" y="11"/>
                    <a:pt x="0" y="9"/>
                  </a:cubicBezTo>
                  <a:cubicBezTo>
                    <a:pt x="0" y="6"/>
                    <a:pt x="2" y="3"/>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974"/>
            <p:cNvSpPr/>
            <p:nvPr/>
          </p:nvSpPr>
          <p:spPr bwMode="auto">
            <a:xfrm>
              <a:off x="5499101" y="1757363"/>
              <a:ext cx="14288" cy="23813"/>
            </a:xfrm>
            <a:custGeom>
              <a:avLst/>
              <a:gdLst>
                <a:gd name="T0" fmla="*/ 4 w 8"/>
                <a:gd name="T1" fmla="*/ 2 h 13"/>
                <a:gd name="T2" fmla="*/ 8 w 8"/>
                <a:gd name="T3" fmla="*/ 4 h 13"/>
                <a:gd name="T4" fmla="*/ 4 w 8"/>
                <a:gd name="T5" fmla="*/ 11 h 13"/>
                <a:gd name="T6" fmla="*/ 0 w 8"/>
                <a:gd name="T7" fmla="*/ 9 h 13"/>
                <a:gd name="T8" fmla="*/ 4 w 8"/>
                <a:gd name="T9" fmla="*/ 2 h 13"/>
              </a:gdLst>
              <a:ahLst/>
              <a:cxnLst>
                <a:cxn ang="0">
                  <a:pos x="T0" y="T1"/>
                </a:cxn>
                <a:cxn ang="0">
                  <a:pos x="T2" y="T3"/>
                </a:cxn>
                <a:cxn ang="0">
                  <a:pos x="T4" y="T5"/>
                </a:cxn>
                <a:cxn ang="0">
                  <a:pos x="T6" y="T7"/>
                </a:cxn>
                <a:cxn ang="0">
                  <a:pos x="T8" y="T9"/>
                </a:cxn>
              </a:cxnLst>
              <a:rect l="0" t="0" r="r" b="b"/>
              <a:pathLst>
                <a:path w="8" h="13">
                  <a:moveTo>
                    <a:pt x="4" y="2"/>
                  </a:moveTo>
                  <a:cubicBezTo>
                    <a:pt x="6" y="0"/>
                    <a:pt x="8" y="1"/>
                    <a:pt x="8" y="4"/>
                  </a:cubicBezTo>
                  <a:cubicBezTo>
                    <a:pt x="8" y="7"/>
                    <a:pt x="6" y="10"/>
                    <a:pt x="4" y="11"/>
                  </a:cubicBezTo>
                  <a:cubicBezTo>
                    <a:pt x="2" y="13"/>
                    <a:pt x="0" y="11"/>
                    <a:pt x="0" y="9"/>
                  </a:cubicBezTo>
                  <a:cubicBezTo>
                    <a:pt x="0" y="6"/>
                    <a:pt x="2" y="3"/>
                    <a:pt x="4" y="2"/>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975"/>
            <p:cNvSpPr/>
            <p:nvPr/>
          </p:nvSpPr>
          <p:spPr bwMode="auto">
            <a:xfrm>
              <a:off x="5529264" y="1741488"/>
              <a:ext cx="14288" cy="20638"/>
            </a:xfrm>
            <a:custGeom>
              <a:avLst/>
              <a:gdLst>
                <a:gd name="T0" fmla="*/ 4 w 8"/>
                <a:gd name="T1" fmla="*/ 1 h 12"/>
                <a:gd name="T2" fmla="*/ 8 w 8"/>
                <a:gd name="T3" fmla="*/ 3 h 12"/>
                <a:gd name="T4" fmla="*/ 4 w 8"/>
                <a:gd name="T5" fmla="*/ 11 h 12"/>
                <a:gd name="T6" fmla="*/ 0 w 8"/>
                <a:gd name="T7" fmla="*/ 8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3"/>
                  </a:cubicBezTo>
                  <a:cubicBezTo>
                    <a:pt x="8" y="6"/>
                    <a:pt x="6" y="9"/>
                    <a:pt x="4" y="11"/>
                  </a:cubicBezTo>
                  <a:cubicBezTo>
                    <a:pt x="2" y="12"/>
                    <a:pt x="0" y="11"/>
                    <a:pt x="0" y="8"/>
                  </a:cubicBezTo>
                  <a:cubicBezTo>
                    <a:pt x="0" y="5"/>
                    <a:pt x="2" y="2"/>
                    <a:pt x="4" y="1"/>
                  </a:cubicBezTo>
                  <a:close/>
                </a:path>
              </a:pathLst>
            </a:custGeom>
            <a:solidFill>
              <a:srgbClr val="865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1045"/>
            <p:cNvSpPr/>
            <p:nvPr/>
          </p:nvSpPr>
          <p:spPr bwMode="auto">
            <a:xfrm>
              <a:off x="7813676" y="2840038"/>
              <a:ext cx="15875" cy="20638"/>
            </a:xfrm>
            <a:custGeom>
              <a:avLst/>
              <a:gdLst>
                <a:gd name="T0" fmla="*/ 4 w 8"/>
                <a:gd name="T1" fmla="*/ 1 h 12"/>
                <a:gd name="T2" fmla="*/ 8 w 8"/>
                <a:gd name="T3" fmla="*/ 4 h 12"/>
                <a:gd name="T4" fmla="*/ 4 w 8"/>
                <a:gd name="T5" fmla="*/ 11 h 12"/>
                <a:gd name="T6" fmla="*/ 0 w 8"/>
                <a:gd name="T7" fmla="*/ 9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6" y="0"/>
                    <a:pt x="8" y="1"/>
                    <a:pt x="8" y="4"/>
                  </a:cubicBezTo>
                  <a:cubicBezTo>
                    <a:pt x="8" y="6"/>
                    <a:pt x="6" y="10"/>
                    <a:pt x="4" y="11"/>
                  </a:cubicBezTo>
                  <a:cubicBezTo>
                    <a:pt x="2" y="12"/>
                    <a:pt x="0" y="11"/>
                    <a:pt x="0" y="9"/>
                  </a:cubicBezTo>
                  <a:cubicBezTo>
                    <a:pt x="0" y="6"/>
                    <a:pt x="2" y="3"/>
                    <a:pt x="4" y="1"/>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61" name="Freeform 1115"/>
            <p:cNvSpPr/>
            <p:nvPr/>
          </p:nvSpPr>
          <p:spPr bwMode="auto">
            <a:xfrm>
              <a:off x="5027613" y="1304926"/>
              <a:ext cx="525463"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9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9"/>
                    <a:pt x="1" y="599"/>
                    <a:pt x="1" y="599"/>
                  </a:cubicBezTo>
                  <a:cubicBezTo>
                    <a:pt x="1" y="603"/>
                    <a:pt x="3" y="606"/>
                    <a:pt x="6" y="608"/>
                  </a:cubicBezTo>
                  <a:cubicBezTo>
                    <a:pt x="23" y="618"/>
                    <a:pt x="23" y="618"/>
                    <a:pt x="23" y="618"/>
                  </a:cubicBezTo>
                  <a:cubicBezTo>
                    <a:pt x="21" y="617"/>
                    <a:pt x="19" y="614"/>
                    <a:pt x="19" y="609"/>
                  </a:cubicBez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862" name="Freeform 1116"/>
            <p:cNvSpPr/>
            <p:nvPr/>
          </p:nvSpPr>
          <p:spPr bwMode="auto">
            <a:xfrm>
              <a:off x="5035551" y="1311276"/>
              <a:ext cx="527050" cy="1120775"/>
            </a:xfrm>
            <a:custGeom>
              <a:avLst/>
              <a:gdLst>
                <a:gd name="T0" fmla="*/ 19 w 290"/>
                <a:gd name="T1" fmla="*/ 609 h 618"/>
                <a:gd name="T2" fmla="*/ 18 w 290"/>
                <a:gd name="T3" fmla="*/ 181 h 618"/>
                <a:gd name="T4" fmla="*/ 33 w 290"/>
                <a:gd name="T5" fmla="*/ 156 h 618"/>
                <a:gd name="T6" fmla="*/ 280 w 290"/>
                <a:gd name="T7" fmla="*/ 13 h 618"/>
                <a:gd name="T8" fmla="*/ 290 w 290"/>
                <a:gd name="T9" fmla="*/ 12 h 618"/>
                <a:gd name="T10" fmla="*/ 273 w 290"/>
                <a:gd name="T11" fmla="*/ 2 h 618"/>
                <a:gd name="T12" fmla="*/ 262 w 290"/>
                <a:gd name="T13" fmla="*/ 3 h 618"/>
                <a:gd name="T14" fmla="*/ 15 w 290"/>
                <a:gd name="T15" fmla="*/ 146 h 618"/>
                <a:gd name="T16" fmla="*/ 0 w 290"/>
                <a:gd name="T17" fmla="*/ 171 h 618"/>
                <a:gd name="T18" fmla="*/ 1 w 290"/>
                <a:gd name="T19" fmla="*/ 598 h 618"/>
                <a:gd name="T20" fmla="*/ 6 w 290"/>
                <a:gd name="T21" fmla="*/ 608 h 618"/>
                <a:gd name="T22" fmla="*/ 23 w 290"/>
                <a:gd name="T23" fmla="*/ 618 h 618"/>
                <a:gd name="T24" fmla="*/ 19 w 290"/>
                <a:gd name="T25" fmla="*/ 609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 h="618">
                  <a:moveTo>
                    <a:pt x="19" y="609"/>
                  </a:moveTo>
                  <a:cubicBezTo>
                    <a:pt x="18" y="181"/>
                    <a:pt x="18" y="181"/>
                    <a:pt x="18" y="181"/>
                  </a:cubicBezTo>
                  <a:cubicBezTo>
                    <a:pt x="18" y="172"/>
                    <a:pt x="25" y="161"/>
                    <a:pt x="33" y="156"/>
                  </a:cubicBezTo>
                  <a:cubicBezTo>
                    <a:pt x="280" y="13"/>
                    <a:pt x="280" y="13"/>
                    <a:pt x="280" y="13"/>
                  </a:cubicBezTo>
                  <a:cubicBezTo>
                    <a:pt x="284" y="11"/>
                    <a:pt x="288" y="11"/>
                    <a:pt x="290" y="12"/>
                  </a:cubicBezTo>
                  <a:cubicBezTo>
                    <a:pt x="273" y="2"/>
                    <a:pt x="273" y="2"/>
                    <a:pt x="273" y="2"/>
                  </a:cubicBezTo>
                  <a:cubicBezTo>
                    <a:pt x="270" y="0"/>
                    <a:pt x="266" y="1"/>
                    <a:pt x="262" y="3"/>
                  </a:cubicBezTo>
                  <a:cubicBezTo>
                    <a:pt x="15" y="146"/>
                    <a:pt x="15" y="146"/>
                    <a:pt x="15" y="146"/>
                  </a:cubicBezTo>
                  <a:cubicBezTo>
                    <a:pt x="7" y="150"/>
                    <a:pt x="0" y="162"/>
                    <a:pt x="0" y="171"/>
                  </a:cubicBezTo>
                  <a:cubicBezTo>
                    <a:pt x="1" y="598"/>
                    <a:pt x="1" y="598"/>
                    <a:pt x="1" y="598"/>
                  </a:cubicBezTo>
                  <a:cubicBezTo>
                    <a:pt x="1" y="603"/>
                    <a:pt x="3" y="606"/>
                    <a:pt x="6" y="608"/>
                  </a:cubicBezTo>
                  <a:cubicBezTo>
                    <a:pt x="23" y="618"/>
                    <a:pt x="23" y="618"/>
                    <a:pt x="23" y="618"/>
                  </a:cubicBezTo>
                  <a:cubicBezTo>
                    <a:pt x="21" y="617"/>
                    <a:pt x="19" y="613"/>
                    <a:pt x="19" y="609"/>
                  </a:cubicBezTo>
                  <a:close/>
                </a:path>
              </a:pathLst>
            </a:custGeom>
            <a:gradFill>
              <a:gsLst>
                <a:gs pos="100000">
                  <a:schemeClr val="accent4">
                    <a:lumMod val="40000"/>
                    <a:lumOff val="60000"/>
                  </a:schemeClr>
                </a:gs>
                <a:gs pos="0">
                  <a:schemeClr val="tx2">
                    <a:lumMod val="99000"/>
                  </a:schemeClr>
                </a:gs>
              </a:gsLst>
              <a:lin ang="21000000" scaled="0"/>
            </a:gradFill>
            <a:ln>
              <a:noFill/>
            </a:ln>
          </p:spPr>
          <p:txBody>
            <a:bodyPr vert="horz" wrap="square" lIns="91440" tIns="45720" rIns="91440" bIns="45720" numCol="1" anchor="t" anchorCtr="0" compatLnSpc="1"/>
            <a:lstStyle/>
            <a:p>
              <a:endParaRPr lang="zh-CN" altLang="en-US"/>
            </a:p>
          </p:txBody>
        </p:sp>
        <p:sp>
          <p:nvSpPr>
            <p:cNvPr id="863" name="Freeform 1117"/>
            <p:cNvSpPr/>
            <p:nvPr/>
          </p:nvSpPr>
          <p:spPr bwMode="auto">
            <a:xfrm>
              <a:off x="5068888" y="1327151"/>
              <a:ext cx="504825" cy="1111250"/>
            </a:xfrm>
            <a:custGeom>
              <a:avLst/>
              <a:gdLst>
                <a:gd name="T0" fmla="*/ 16 w 278"/>
                <a:gd name="T1" fmla="*/ 608 h 613"/>
                <a:gd name="T2" fmla="*/ 1 w 278"/>
                <a:gd name="T3" fmla="*/ 600 h 613"/>
                <a:gd name="T4" fmla="*/ 0 w 278"/>
                <a:gd name="T5" fmla="*/ 172 h 613"/>
                <a:gd name="T6" fmla="*/ 15 w 278"/>
                <a:gd name="T7" fmla="*/ 147 h 613"/>
                <a:gd name="T8" fmla="*/ 262 w 278"/>
                <a:gd name="T9" fmla="*/ 4 h 613"/>
                <a:gd name="T10" fmla="*/ 277 w 278"/>
                <a:gd name="T11" fmla="*/ 13 h 613"/>
                <a:gd name="T12" fmla="*/ 278 w 278"/>
                <a:gd name="T13" fmla="*/ 440 h 613"/>
                <a:gd name="T14" fmla="*/ 263 w 278"/>
                <a:gd name="T15" fmla="*/ 465 h 613"/>
                <a:gd name="T16" fmla="*/ 16 w 278"/>
                <a:gd name="T17" fmla="*/ 60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613">
                  <a:moveTo>
                    <a:pt x="16" y="608"/>
                  </a:moveTo>
                  <a:cubicBezTo>
                    <a:pt x="8" y="613"/>
                    <a:pt x="1" y="609"/>
                    <a:pt x="1" y="600"/>
                  </a:cubicBezTo>
                  <a:cubicBezTo>
                    <a:pt x="0" y="172"/>
                    <a:pt x="0" y="172"/>
                    <a:pt x="0" y="172"/>
                  </a:cubicBezTo>
                  <a:cubicBezTo>
                    <a:pt x="0" y="163"/>
                    <a:pt x="7" y="152"/>
                    <a:pt x="15" y="147"/>
                  </a:cubicBezTo>
                  <a:cubicBezTo>
                    <a:pt x="262" y="4"/>
                    <a:pt x="262" y="4"/>
                    <a:pt x="262" y="4"/>
                  </a:cubicBezTo>
                  <a:cubicBezTo>
                    <a:pt x="270" y="0"/>
                    <a:pt x="277" y="3"/>
                    <a:pt x="277" y="13"/>
                  </a:cubicBezTo>
                  <a:cubicBezTo>
                    <a:pt x="278" y="440"/>
                    <a:pt x="278" y="440"/>
                    <a:pt x="278" y="440"/>
                  </a:cubicBezTo>
                  <a:cubicBezTo>
                    <a:pt x="278" y="449"/>
                    <a:pt x="271" y="461"/>
                    <a:pt x="263" y="465"/>
                  </a:cubicBezTo>
                  <a:lnTo>
                    <a:pt x="16" y="608"/>
                  </a:ln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p>
          </p:txBody>
        </p:sp>
        <p:sp>
          <p:nvSpPr>
            <p:cNvPr id="864" name="Freeform 1118"/>
            <p:cNvSpPr/>
            <p:nvPr/>
          </p:nvSpPr>
          <p:spPr bwMode="auto">
            <a:xfrm>
              <a:off x="5097463" y="1385888"/>
              <a:ext cx="446088" cy="947738"/>
            </a:xfrm>
            <a:custGeom>
              <a:avLst/>
              <a:gdLst>
                <a:gd name="T0" fmla="*/ 2 w 246"/>
                <a:gd name="T1" fmla="*/ 519 h 523"/>
                <a:gd name="T2" fmla="*/ 1 w 246"/>
                <a:gd name="T3" fmla="*/ 513 h 523"/>
                <a:gd name="T4" fmla="*/ 0 w 246"/>
                <a:gd name="T5" fmla="*/ 151 h 523"/>
                <a:gd name="T6" fmla="*/ 13 w 246"/>
                <a:gd name="T7" fmla="*/ 128 h 523"/>
                <a:gd name="T8" fmla="*/ 232 w 246"/>
                <a:gd name="T9" fmla="*/ 2 h 523"/>
                <a:gd name="T10" fmla="*/ 239 w 246"/>
                <a:gd name="T11" fmla="*/ 0 h 523"/>
                <a:gd name="T12" fmla="*/ 245 w 246"/>
                <a:gd name="T13" fmla="*/ 9 h 523"/>
                <a:gd name="T14" fmla="*/ 246 w 246"/>
                <a:gd name="T15" fmla="*/ 371 h 523"/>
                <a:gd name="T16" fmla="*/ 233 w 246"/>
                <a:gd name="T17" fmla="*/ 393 h 523"/>
                <a:gd name="T18" fmla="*/ 14 w 246"/>
                <a:gd name="T19" fmla="*/ 520 h 523"/>
                <a:gd name="T20" fmla="*/ 2 w 246"/>
                <a:gd name="T21" fmla="*/ 519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23">
                  <a:moveTo>
                    <a:pt x="2" y="519"/>
                  </a:moveTo>
                  <a:cubicBezTo>
                    <a:pt x="1" y="518"/>
                    <a:pt x="1" y="515"/>
                    <a:pt x="1" y="513"/>
                  </a:cubicBezTo>
                  <a:cubicBezTo>
                    <a:pt x="0" y="151"/>
                    <a:pt x="0" y="151"/>
                    <a:pt x="0" y="151"/>
                  </a:cubicBezTo>
                  <a:cubicBezTo>
                    <a:pt x="0" y="143"/>
                    <a:pt x="5" y="133"/>
                    <a:pt x="13" y="128"/>
                  </a:cubicBezTo>
                  <a:cubicBezTo>
                    <a:pt x="232" y="2"/>
                    <a:pt x="232" y="2"/>
                    <a:pt x="232" y="2"/>
                  </a:cubicBezTo>
                  <a:cubicBezTo>
                    <a:pt x="235" y="0"/>
                    <a:pt x="237" y="0"/>
                    <a:pt x="239" y="0"/>
                  </a:cubicBezTo>
                  <a:cubicBezTo>
                    <a:pt x="243" y="0"/>
                    <a:pt x="245" y="4"/>
                    <a:pt x="245" y="9"/>
                  </a:cubicBezTo>
                  <a:cubicBezTo>
                    <a:pt x="246" y="371"/>
                    <a:pt x="246" y="371"/>
                    <a:pt x="246" y="371"/>
                  </a:cubicBezTo>
                  <a:cubicBezTo>
                    <a:pt x="246" y="379"/>
                    <a:pt x="240" y="389"/>
                    <a:pt x="233" y="393"/>
                  </a:cubicBezTo>
                  <a:cubicBezTo>
                    <a:pt x="14" y="520"/>
                    <a:pt x="14" y="520"/>
                    <a:pt x="14" y="520"/>
                  </a:cubicBezTo>
                  <a:cubicBezTo>
                    <a:pt x="9" y="523"/>
                    <a:pt x="5" y="522"/>
                    <a:pt x="2" y="519"/>
                  </a:cubicBez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865" name="Freeform 1120"/>
            <p:cNvSpPr/>
            <p:nvPr/>
          </p:nvSpPr>
          <p:spPr bwMode="auto">
            <a:xfrm>
              <a:off x="5089526" y="1385095"/>
              <a:ext cx="433388" cy="939800"/>
            </a:xfrm>
            <a:custGeom>
              <a:avLst/>
              <a:gdLst>
                <a:gd name="T0" fmla="*/ 2 w 239"/>
                <a:gd name="T1" fmla="*/ 519 h 519"/>
                <a:gd name="T2" fmla="*/ 1 w 239"/>
                <a:gd name="T3" fmla="*/ 512 h 519"/>
                <a:gd name="T4" fmla="*/ 0 w 239"/>
                <a:gd name="T5" fmla="*/ 151 h 519"/>
                <a:gd name="T6" fmla="*/ 13 w 239"/>
                <a:gd name="T7" fmla="*/ 128 h 519"/>
                <a:gd name="T8" fmla="*/ 232 w 239"/>
                <a:gd name="T9" fmla="*/ 2 h 519"/>
                <a:gd name="T10" fmla="*/ 238 w 239"/>
                <a:gd name="T11" fmla="*/ 0 h 519"/>
                <a:gd name="T12" fmla="*/ 239 w 239"/>
                <a:gd name="T13" fmla="*/ 0 h 519"/>
                <a:gd name="T14" fmla="*/ 2 w 239"/>
                <a:gd name="T15" fmla="*/ 519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lnTo>
                    <a:pt x="2" y="519"/>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dirty="0"/>
            </a:p>
          </p:txBody>
        </p:sp>
        <p:sp>
          <p:nvSpPr>
            <p:cNvPr id="866" name="Freeform 1121"/>
            <p:cNvSpPr/>
            <p:nvPr/>
          </p:nvSpPr>
          <p:spPr bwMode="auto">
            <a:xfrm>
              <a:off x="5045076" y="1806576"/>
              <a:ext cx="15875" cy="23813"/>
            </a:xfrm>
            <a:custGeom>
              <a:avLst/>
              <a:gdLst>
                <a:gd name="T0" fmla="*/ 4 w 9"/>
                <a:gd name="T1" fmla="*/ 12 h 13"/>
                <a:gd name="T2" fmla="*/ 0 w 9"/>
                <a:gd name="T3" fmla="*/ 4 h 13"/>
                <a:gd name="T4" fmla="*/ 3 w 9"/>
                <a:gd name="T5" fmla="*/ 1 h 13"/>
                <a:gd name="T6" fmla="*/ 4 w 9"/>
                <a:gd name="T7" fmla="*/ 1 h 13"/>
                <a:gd name="T8" fmla="*/ 9 w 9"/>
                <a:gd name="T9" fmla="*/ 9 h 13"/>
                <a:gd name="T10" fmla="*/ 9 w 9"/>
                <a:gd name="T11" fmla="*/ 10 h 13"/>
                <a:gd name="T12" fmla="*/ 4 w 9"/>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9" h="13">
                  <a:moveTo>
                    <a:pt x="4" y="12"/>
                  </a:moveTo>
                  <a:cubicBezTo>
                    <a:pt x="2" y="10"/>
                    <a:pt x="0" y="7"/>
                    <a:pt x="0" y="4"/>
                  </a:cubicBezTo>
                  <a:cubicBezTo>
                    <a:pt x="0" y="2"/>
                    <a:pt x="1" y="0"/>
                    <a:pt x="3" y="1"/>
                  </a:cubicBezTo>
                  <a:cubicBezTo>
                    <a:pt x="4" y="1"/>
                    <a:pt x="4" y="1"/>
                    <a:pt x="4" y="1"/>
                  </a:cubicBezTo>
                  <a:cubicBezTo>
                    <a:pt x="7" y="3"/>
                    <a:pt x="9" y="6"/>
                    <a:pt x="9" y="9"/>
                  </a:cubicBezTo>
                  <a:cubicBezTo>
                    <a:pt x="9" y="10"/>
                    <a:pt x="9" y="10"/>
                    <a:pt x="9" y="10"/>
                  </a:cubicBezTo>
                  <a:cubicBezTo>
                    <a:pt x="8" y="12"/>
                    <a:pt x="7" y="13"/>
                    <a:pt x="4" y="12"/>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867" name="Freeform 1122"/>
            <p:cNvSpPr/>
            <p:nvPr/>
          </p:nvSpPr>
          <p:spPr bwMode="auto">
            <a:xfrm>
              <a:off x="5051426" y="1808163"/>
              <a:ext cx="9525" cy="15875"/>
            </a:xfrm>
            <a:custGeom>
              <a:avLst/>
              <a:gdLst>
                <a:gd name="T0" fmla="*/ 5 w 6"/>
                <a:gd name="T1" fmla="*/ 9 h 9"/>
                <a:gd name="T2" fmla="*/ 0 w 6"/>
                <a:gd name="T3" fmla="*/ 1 h 9"/>
                <a:gd name="T4" fmla="*/ 0 w 6"/>
                <a:gd name="T5" fmla="*/ 0 h 9"/>
                <a:gd name="T6" fmla="*/ 1 w 6"/>
                <a:gd name="T7" fmla="*/ 0 h 9"/>
                <a:gd name="T8" fmla="*/ 6 w 6"/>
                <a:gd name="T9" fmla="*/ 8 h 9"/>
                <a:gd name="T10" fmla="*/ 6 w 6"/>
                <a:gd name="T11" fmla="*/ 9 h 9"/>
                <a:gd name="T12" fmla="*/ 5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5" y="9"/>
                  </a:moveTo>
                  <a:cubicBezTo>
                    <a:pt x="2" y="7"/>
                    <a:pt x="0" y="4"/>
                    <a:pt x="0" y="1"/>
                  </a:cubicBezTo>
                  <a:cubicBezTo>
                    <a:pt x="0" y="0"/>
                    <a:pt x="0" y="0"/>
                    <a:pt x="0" y="0"/>
                  </a:cubicBezTo>
                  <a:cubicBezTo>
                    <a:pt x="1" y="0"/>
                    <a:pt x="1" y="0"/>
                    <a:pt x="1" y="0"/>
                  </a:cubicBezTo>
                  <a:cubicBezTo>
                    <a:pt x="4" y="2"/>
                    <a:pt x="6" y="5"/>
                    <a:pt x="6" y="8"/>
                  </a:cubicBezTo>
                  <a:cubicBezTo>
                    <a:pt x="6" y="9"/>
                    <a:pt x="6" y="9"/>
                    <a:pt x="6" y="9"/>
                  </a:cubicBezTo>
                  <a:cubicBezTo>
                    <a:pt x="5" y="9"/>
                    <a:pt x="5" y="9"/>
                    <a:pt x="5" y="9"/>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868" name="Freeform 1123"/>
            <p:cNvSpPr/>
            <p:nvPr/>
          </p:nvSpPr>
          <p:spPr bwMode="auto">
            <a:xfrm>
              <a:off x="5268913" y="1428751"/>
              <a:ext cx="73025" cy="41275"/>
            </a:xfrm>
            <a:custGeom>
              <a:avLst/>
              <a:gdLst>
                <a:gd name="T0" fmla="*/ 46 w 46"/>
                <a:gd name="T1" fmla="*/ 4 h 26"/>
                <a:gd name="T2" fmla="*/ 41 w 46"/>
                <a:gd name="T3" fmla="*/ 0 h 26"/>
                <a:gd name="T4" fmla="*/ 0 w 46"/>
                <a:gd name="T5" fmla="*/ 24 h 26"/>
                <a:gd name="T6" fmla="*/ 5 w 46"/>
                <a:gd name="T7" fmla="*/ 26 h 26"/>
                <a:gd name="T8" fmla="*/ 46 w 46"/>
                <a:gd name="T9" fmla="*/ 4 h 26"/>
              </a:gdLst>
              <a:ahLst/>
              <a:cxnLst>
                <a:cxn ang="0">
                  <a:pos x="T0" y="T1"/>
                </a:cxn>
                <a:cxn ang="0">
                  <a:pos x="T2" y="T3"/>
                </a:cxn>
                <a:cxn ang="0">
                  <a:pos x="T4" y="T5"/>
                </a:cxn>
                <a:cxn ang="0">
                  <a:pos x="T6" y="T7"/>
                </a:cxn>
                <a:cxn ang="0">
                  <a:pos x="T8" y="T9"/>
                </a:cxn>
              </a:cxnLst>
              <a:rect l="0" t="0" r="r" b="b"/>
              <a:pathLst>
                <a:path w="46" h="26">
                  <a:moveTo>
                    <a:pt x="46" y="4"/>
                  </a:moveTo>
                  <a:lnTo>
                    <a:pt x="41" y="0"/>
                  </a:lnTo>
                  <a:lnTo>
                    <a:pt x="0" y="24"/>
                  </a:lnTo>
                  <a:lnTo>
                    <a:pt x="5" y="26"/>
                  </a:lnTo>
                  <a:lnTo>
                    <a:pt x="46" y="4"/>
                  </a:lnTo>
                  <a:close/>
                </a:path>
              </a:pathLst>
            </a:custGeom>
            <a:solidFill>
              <a:schemeClr val="accent6">
                <a:lumMod val="50000"/>
              </a:schemeClr>
            </a:solidFill>
            <a:ln>
              <a:noFill/>
            </a:ln>
          </p:spPr>
          <p:txBody>
            <a:bodyPr vert="horz" wrap="square" lIns="91440" tIns="45720" rIns="91440" bIns="45720" numCol="1" anchor="t" anchorCtr="0" compatLnSpc="1"/>
            <a:lstStyle/>
            <a:p>
              <a:endParaRPr lang="zh-CN" altLang="en-US"/>
            </a:p>
          </p:txBody>
        </p:sp>
        <p:sp>
          <p:nvSpPr>
            <p:cNvPr id="869" name="Freeform 1124"/>
            <p:cNvSpPr/>
            <p:nvPr/>
          </p:nvSpPr>
          <p:spPr bwMode="auto">
            <a:xfrm>
              <a:off x="5334001" y="1428751"/>
              <a:ext cx="7938" cy="9525"/>
            </a:xfrm>
            <a:custGeom>
              <a:avLst/>
              <a:gdLst>
                <a:gd name="T0" fmla="*/ 0 w 5"/>
                <a:gd name="T1" fmla="*/ 0 h 6"/>
                <a:gd name="T2" fmla="*/ 0 w 5"/>
                <a:gd name="T3" fmla="*/ 6 h 6"/>
                <a:gd name="T4" fmla="*/ 5 w 5"/>
                <a:gd name="T5" fmla="*/ 4 h 6"/>
                <a:gd name="T6" fmla="*/ 0 w 5"/>
                <a:gd name="T7" fmla="*/ 0 h 6"/>
              </a:gdLst>
              <a:ahLst/>
              <a:cxnLst>
                <a:cxn ang="0">
                  <a:pos x="T0" y="T1"/>
                </a:cxn>
                <a:cxn ang="0">
                  <a:pos x="T2" y="T3"/>
                </a:cxn>
                <a:cxn ang="0">
                  <a:pos x="T4" y="T5"/>
                </a:cxn>
                <a:cxn ang="0">
                  <a:pos x="T6" y="T7"/>
                </a:cxn>
              </a:cxnLst>
              <a:rect l="0" t="0" r="r" b="b"/>
              <a:pathLst>
                <a:path w="5" h="6">
                  <a:moveTo>
                    <a:pt x="0" y="0"/>
                  </a:moveTo>
                  <a:lnTo>
                    <a:pt x="0" y="6"/>
                  </a:lnTo>
                  <a:lnTo>
                    <a:pt x="5" y="4"/>
                  </a:lnTo>
                  <a:lnTo>
                    <a:pt x="0" y="0"/>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1125"/>
            <p:cNvSpPr/>
            <p:nvPr/>
          </p:nvSpPr>
          <p:spPr bwMode="auto">
            <a:xfrm>
              <a:off x="5046663" y="1744663"/>
              <a:ext cx="11113" cy="14288"/>
            </a:xfrm>
            <a:custGeom>
              <a:avLst/>
              <a:gdLst>
                <a:gd name="T0" fmla="*/ 3 w 6"/>
                <a:gd name="T1" fmla="*/ 7 h 8"/>
                <a:gd name="T2" fmla="*/ 0 w 6"/>
                <a:gd name="T3" fmla="*/ 2 h 8"/>
                <a:gd name="T4" fmla="*/ 3 w 6"/>
                <a:gd name="T5" fmla="*/ 0 h 8"/>
                <a:gd name="T6" fmla="*/ 3 w 6"/>
                <a:gd name="T7" fmla="*/ 0 h 8"/>
                <a:gd name="T8" fmla="*/ 6 w 6"/>
                <a:gd name="T9" fmla="*/ 5 h 8"/>
                <a:gd name="T10" fmla="*/ 6 w 6"/>
                <a:gd name="T11" fmla="*/ 6 h 8"/>
                <a:gd name="T12" fmla="*/ 3 w 6"/>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3" y="7"/>
                  </a:moveTo>
                  <a:cubicBezTo>
                    <a:pt x="2" y="6"/>
                    <a:pt x="0" y="4"/>
                    <a:pt x="0" y="2"/>
                  </a:cubicBezTo>
                  <a:cubicBezTo>
                    <a:pt x="0" y="0"/>
                    <a:pt x="1" y="0"/>
                    <a:pt x="3" y="0"/>
                  </a:cubicBezTo>
                  <a:cubicBezTo>
                    <a:pt x="3" y="0"/>
                    <a:pt x="3" y="0"/>
                    <a:pt x="3" y="0"/>
                  </a:cubicBezTo>
                  <a:cubicBezTo>
                    <a:pt x="5" y="1"/>
                    <a:pt x="6" y="3"/>
                    <a:pt x="6" y="5"/>
                  </a:cubicBezTo>
                  <a:cubicBezTo>
                    <a:pt x="6" y="6"/>
                    <a:pt x="6" y="6"/>
                    <a:pt x="6" y="6"/>
                  </a:cubicBezTo>
                  <a:cubicBezTo>
                    <a:pt x="6" y="7"/>
                    <a:pt x="5" y="8"/>
                    <a:pt x="3" y="7"/>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871" name="Freeform 1126"/>
            <p:cNvSpPr/>
            <p:nvPr/>
          </p:nvSpPr>
          <p:spPr bwMode="auto">
            <a:xfrm>
              <a:off x="5053013" y="1744663"/>
              <a:ext cx="4763" cy="11113"/>
            </a:xfrm>
            <a:custGeom>
              <a:avLst/>
              <a:gdLst>
                <a:gd name="T0" fmla="*/ 3 w 3"/>
                <a:gd name="T1" fmla="*/ 6 h 6"/>
                <a:gd name="T2" fmla="*/ 0 w 3"/>
                <a:gd name="T3" fmla="*/ 1 h 6"/>
                <a:gd name="T4" fmla="*/ 0 w 3"/>
                <a:gd name="T5" fmla="*/ 0 h 6"/>
                <a:gd name="T6" fmla="*/ 0 w 3"/>
                <a:gd name="T7" fmla="*/ 0 h 6"/>
                <a:gd name="T8" fmla="*/ 3 w 3"/>
                <a:gd name="T9" fmla="*/ 5 h 6"/>
                <a:gd name="T10" fmla="*/ 3 w 3"/>
                <a:gd name="T11" fmla="*/ 6 h 6"/>
                <a:gd name="T12" fmla="*/ 3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cubicBezTo>
                    <a:pt x="1" y="5"/>
                    <a:pt x="0" y="2"/>
                    <a:pt x="0" y="1"/>
                  </a:cubicBezTo>
                  <a:cubicBezTo>
                    <a:pt x="0" y="0"/>
                    <a:pt x="0" y="0"/>
                    <a:pt x="0" y="0"/>
                  </a:cubicBezTo>
                  <a:cubicBezTo>
                    <a:pt x="0" y="0"/>
                    <a:pt x="0" y="0"/>
                    <a:pt x="0" y="0"/>
                  </a:cubicBezTo>
                  <a:cubicBezTo>
                    <a:pt x="2" y="1"/>
                    <a:pt x="3" y="3"/>
                    <a:pt x="3" y="5"/>
                  </a:cubicBezTo>
                  <a:cubicBezTo>
                    <a:pt x="3" y="6"/>
                    <a:pt x="3" y="6"/>
                    <a:pt x="3" y="6"/>
                  </a:cubicBezTo>
                  <a:cubicBezTo>
                    <a:pt x="3" y="6"/>
                    <a:pt x="3" y="6"/>
                    <a:pt x="3" y="6"/>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872" name="Freeform 1127"/>
            <p:cNvSpPr/>
            <p:nvPr/>
          </p:nvSpPr>
          <p:spPr bwMode="auto">
            <a:xfrm>
              <a:off x="5341938" y="2219326"/>
              <a:ext cx="28575" cy="38100"/>
            </a:xfrm>
            <a:custGeom>
              <a:avLst/>
              <a:gdLst>
                <a:gd name="T0" fmla="*/ 7 w 15"/>
                <a:gd name="T1" fmla="*/ 19 h 21"/>
                <a:gd name="T2" fmla="*/ 15 w 15"/>
                <a:gd name="T3" fmla="*/ 6 h 21"/>
                <a:gd name="T4" fmla="*/ 9 w 15"/>
                <a:gd name="T5" fmla="*/ 1 h 21"/>
                <a:gd name="T6" fmla="*/ 7 w 15"/>
                <a:gd name="T7" fmla="*/ 1 h 21"/>
                <a:gd name="T8" fmla="*/ 0 w 15"/>
                <a:gd name="T9" fmla="*/ 14 h 21"/>
                <a:gd name="T10" fmla="*/ 0 w 15"/>
                <a:gd name="T11" fmla="*/ 16 h 21"/>
                <a:gd name="T12" fmla="*/ 7 w 15"/>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15" h="21">
                  <a:moveTo>
                    <a:pt x="7" y="19"/>
                  </a:moveTo>
                  <a:cubicBezTo>
                    <a:pt x="11" y="16"/>
                    <a:pt x="15" y="11"/>
                    <a:pt x="15" y="6"/>
                  </a:cubicBezTo>
                  <a:cubicBezTo>
                    <a:pt x="15" y="2"/>
                    <a:pt x="12" y="0"/>
                    <a:pt x="9" y="1"/>
                  </a:cubicBezTo>
                  <a:cubicBezTo>
                    <a:pt x="9" y="1"/>
                    <a:pt x="8" y="1"/>
                    <a:pt x="7" y="1"/>
                  </a:cubicBezTo>
                  <a:cubicBezTo>
                    <a:pt x="3" y="4"/>
                    <a:pt x="0" y="10"/>
                    <a:pt x="0" y="14"/>
                  </a:cubicBezTo>
                  <a:cubicBezTo>
                    <a:pt x="0" y="15"/>
                    <a:pt x="0" y="15"/>
                    <a:pt x="0" y="16"/>
                  </a:cubicBezTo>
                  <a:cubicBezTo>
                    <a:pt x="1" y="19"/>
                    <a:pt x="4" y="21"/>
                    <a:pt x="7" y="19"/>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3" name="Freeform 1128"/>
            <p:cNvSpPr/>
            <p:nvPr/>
          </p:nvSpPr>
          <p:spPr bwMode="auto">
            <a:xfrm>
              <a:off x="5346701" y="2225676"/>
              <a:ext cx="19050" cy="26988"/>
            </a:xfrm>
            <a:custGeom>
              <a:avLst/>
              <a:gdLst>
                <a:gd name="T0" fmla="*/ 5 w 11"/>
                <a:gd name="T1" fmla="*/ 13 h 15"/>
                <a:gd name="T2" fmla="*/ 11 w 11"/>
                <a:gd name="T3" fmla="*/ 4 h 15"/>
                <a:gd name="T4" fmla="*/ 7 w 11"/>
                <a:gd name="T5" fmla="*/ 0 h 15"/>
                <a:gd name="T6" fmla="*/ 5 w 11"/>
                <a:gd name="T7" fmla="*/ 1 h 15"/>
                <a:gd name="T8" fmla="*/ 0 w 11"/>
                <a:gd name="T9" fmla="*/ 10 h 15"/>
                <a:gd name="T10" fmla="*/ 0 w 11"/>
                <a:gd name="T11" fmla="*/ 11 h 15"/>
                <a:gd name="T12" fmla="*/ 5 w 11"/>
                <a:gd name="T13" fmla="*/ 13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5" y="13"/>
                  </a:moveTo>
                  <a:cubicBezTo>
                    <a:pt x="8" y="11"/>
                    <a:pt x="11" y="7"/>
                    <a:pt x="11" y="4"/>
                  </a:cubicBezTo>
                  <a:cubicBezTo>
                    <a:pt x="11" y="1"/>
                    <a:pt x="9" y="0"/>
                    <a:pt x="7" y="0"/>
                  </a:cubicBezTo>
                  <a:cubicBezTo>
                    <a:pt x="6" y="1"/>
                    <a:pt x="6" y="1"/>
                    <a:pt x="5" y="1"/>
                  </a:cubicBezTo>
                  <a:cubicBezTo>
                    <a:pt x="2" y="3"/>
                    <a:pt x="0" y="7"/>
                    <a:pt x="0" y="10"/>
                  </a:cubicBezTo>
                  <a:cubicBezTo>
                    <a:pt x="0" y="10"/>
                    <a:pt x="0" y="11"/>
                    <a:pt x="0" y="11"/>
                  </a:cubicBezTo>
                  <a:cubicBezTo>
                    <a:pt x="1" y="14"/>
                    <a:pt x="3" y="15"/>
                    <a:pt x="5" y="1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4" name="Freeform 1129"/>
            <p:cNvSpPr/>
            <p:nvPr/>
          </p:nvSpPr>
          <p:spPr bwMode="auto">
            <a:xfrm>
              <a:off x="7367588" y="1738313"/>
              <a:ext cx="38100" cy="42863"/>
            </a:xfrm>
            <a:custGeom>
              <a:avLst/>
              <a:gdLst>
                <a:gd name="T0" fmla="*/ 0 w 21"/>
                <a:gd name="T1" fmla="*/ 0 h 23"/>
                <a:gd name="T2" fmla="*/ 16 w 21"/>
                <a:gd name="T3" fmla="*/ 5 h 23"/>
                <a:gd name="T4" fmla="*/ 21 w 21"/>
                <a:gd name="T5" fmla="*/ 23 h 23"/>
                <a:gd name="T6" fmla="*/ 0 w 21"/>
                <a:gd name="T7" fmla="*/ 16 h 23"/>
                <a:gd name="T8" fmla="*/ 0 w 21"/>
                <a:gd name="T9" fmla="*/ 0 h 23"/>
              </a:gdLst>
              <a:ahLst/>
              <a:cxnLst>
                <a:cxn ang="0">
                  <a:pos x="T0" y="T1"/>
                </a:cxn>
                <a:cxn ang="0">
                  <a:pos x="T2" y="T3"/>
                </a:cxn>
                <a:cxn ang="0">
                  <a:pos x="T4" y="T5"/>
                </a:cxn>
                <a:cxn ang="0">
                  <a:pos x="T6" y="T7"/>
                </a:cxn>
                <a:cxn ang="0">
                  <a:pos x="T8" y="T9"/>
                </a:cxn>
              </a:cxnLst>
              <a:rect l="0" t="0" r="r" b="b"/>
              <a:pathLst>
                <a:path w="21" h="23">
                  <a:moveTo>
                    <a:pt x="0" y="0"/>
                  </a:moveTo>
                  <a:cubicBezTo>
                    <a:pt x="5" y="2"/>
                    <a:pt x="11" y="4"/>
                    <a:pt x="16" y="5"/>
                  </a:cubicBezTo>
                  <a:cubicBezTo>
                    <a:pt x="18" y="11"/>
                    <a:pt x="19" y="17"/>
                    <a:pt x="21" y="23"/>
                  </a:cubicBezTo>
                  <a:cubicBezTo>
                    <a:pt x="14" y="22"/>
                    <a:pt x="7" y="20"/>
                    <a:pt x="0" y="16"/>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5" name="Freeform 1130"/>
            <p:cNvSpPr/>
            <p:nvPr/>
          </p:nvSpPr>
          <p:spPr bwMode="auto">
            <a:xfrm>
              <a:off x="7366001" y="1889126"/>
              <a:ext cx="38100" cy="53975"/>
            </a:xfrm>
            <a:custGeom>
              <a:avLst/>
              <a:gdLst>
                <a:gd name="T0" fmla="*/ 21 w 21"/>
                <a:gd name="T1" fmla="*/ 18 h 30"/>
                <a:gd name="T2" fmla="*/ 16 w 21"/>
                <a:gd name="T3" fmla="*/ 30 h 30"/>
                <a:gd name="T4" fmla="*/ 0 w 21"/>
                <a:gd name="T5" fmla="*/ 17 h 30"/>
                <a:gd name="T6" fmla="*/ 0 w 21"/>
                <a:gd name="T7" fmla="*/ 0 h 30"/>
                <a:gd name="T8" fmla="*/ 21 w 21"/>
                <a:gd name="T9" fmla="*/ 18 h 30"/>
              </a:gdLst>
              <a:ahLst/>
              <a:cxnLst>
                <a:cxn ang="0">
                  <a:pos x="T0" y="T1"/>
                </a:cxn>
                <a:cxn ang="0">
                  <a:pos x="T2" y="T3"/>
                </a:cxn>
                <a:cxn ang="0">
                  <a:pos x="T4" y="T5"/>
                </a:cxn>
                <a:cxn ang="0">
                  <a:pos x="T6" y="T7"/>
                </a:cxn>
                <a:cxn ang="0">
                  <a:pos x="T8" y="T9"/>
                </a:cxn>
              </a:cxnLst>
              <a:rect l="0" t="0" r="r" b="b"/>
              <a:pathLst>
                <a:path w="21" h="30">
                  <a:moveTo>
                    <a:pt x="21" y="18"/>
                  </a:moveTo>
                  <a:cubicBezTo>
                    <a:pt x="20" y="22"/>
                    <a:pt x="18" y="27"/>
                    <a:pt x="16" y="30"/>
                  </a:cubicBezTo>
                  <a:cubicBezTo>
                    <a:pt x="11" y="25"/>
                    <a:pt x="6" y="20"/>
                    <a:pt x="0" y="17"/>
                  </a:cubicBezTo>
                  <a:cubicBezTo>
                    <a:pt x="0" y="0"/>
                    <a:pt x="0" y="0"/>
                    <a:pt x="0" y="0"/>
                  </a:cubicBezTo>
                  <a:cubicBezTo>
                    <a:pt x="8" y="5"/>
                    <a:pt x="15" y="11"/>
                    <a:pt x="21" y="1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6" name="Freeform 1131"/>
            <p:cNvSpPr/>
            <p:nvPr/>
          </p:nvSpPr>
          <p:spPr bwMode="auto">
            <a:xfrm>
              <a:off x="7243763" y="1862138"/>
              <a:ext cx="109538" cy="130175"/>
            </a:xfrm>
            <a:custGeom>
              <a:avLst/>
              <a:gdLst>
                <a:gd name="T0" fmla="*/ 29 w 61"/>
                <a:gd name="T1" fmla="*/ 28 h 72"/>
                <a:gd name="T2" fmla="*/ 61 w 61"/>
                <a:gd name="T3" fmla="*/ 72 h 72"/>
                <a:gd name="T4" fmla="*/ 60 w 61"/>
                <a:gd name="T5" fmla="*/ 72 h 72"/>
                <a:gd name="T6" fmla="*/ 60 w 61"/>
                <a:gd name="T7" fmla="*/ 72 h 72"/>
                <a:gd name="T8" fmla="*/ 59 w 61"/>
                <a:gd name="T9" fmla="*/ 71 h 72"/>
                <a:gd name="T10" fmla="*/ 59 w 61"/>
                <a:gd name="T11" fmla="*/ 71 h 72"/>
                <a:gd name="T12" fmla="*/ 58 w 61"/>
                <a:gd name="T13" fmla="*/ 71 h 72"/>
                <a:gd name="T14" fmla="*/ 58 w 61"/>
                <a:gd name="T15" fmla="*/ 70 h 72"/>
                <a:gd name="T16" fmla="*/ 57 w 61"/>
                <a:gd name="T17" fmla="*/ 70 h 72"/>
                <a:gd name="T18" fmla="*/ 57 w 61"/>
                <a:gd name="T19" fmla="*/ 70 h 72"/>
                <a:gd name="T20" fmla="*/ 56 w 61"/>
                <a:gd name="T21" fmla="*/ 69 h 72"/>
                <a:gd name="T22" fmla="*/ 56 w 61"/>
                <a:gd name="T23" fmla="*/ 69 h 72"/>
                <a:gd name="T24" fmla="*/ 55 w 61"/>
                <a:gd name="T25" fmla="*/ 69 h 72"/>
                <a:gd name="T26" fmla="*/ 54 w 61"/>
                <a:gd name="T27" fmla="*/ 68 h 72"/>
                <a:gd name="T28" fmla="*/ 54 w 61"/>
                <a:gd name="T29" fmla="*/ 68 h 72"/>
                <a:gd name="T30" fmla="*/ 53 w 61"/>
                <a:gd name="T31" fmla="*/ 68 h 72"/>
                <a:gd name="T32" fmla="*/ 53 w 61"/>
                <a:gd name="T33" fmla="*/ 67 h 72"/>
                <a:gd name="T34" fmla="*/ 52 w 61"/>
                <a:gd name="T35" fmla="*/ 67 h 72"/>
                <a:gd name="T36" fmla="*/ 52 w 61"/>
                <a:gd name="T37" fmla="*/ 67 h 72"/>
                <a:gd name="T38" fmla="*/ 51 w 61"/>
                <a:gd name="T39" fmla="*/ 66 h 72"/>
                <a:gd name="T40" fmla="*/ 51 w 61"/>
                <a:gd name="T41" fmla="*/ 66 h 72"/>
                <a:gd name="T42" fmla="*/ 51 w 61"/>
                <a:gd name="T43" fmla="*/ 66 h 72"/>
                <a:gd name="T44" fmla="*/ 49 w 61"/>
                <a:gd name="T45" fmla="*/ 65 h 72"/>
                <a:gd name="T46" fmla="*/ 49 w 61"/>
                <a:gd name="T47" fmla="*/ 64 h 72"/>
                <a:gd name="T48" fmla="*/ 48 w 61"/>
                <a:gd name="T49" fmla="*/ 64 h 72"/>
                <a:gd name="T50" fmla="*/ 48 w 61"/>
                <a:gd name="T51" fmla="*/ 63 h 72"/>
                <a:gd name="T52" fmla="*/ 47 w 61"/>
                <a:gd name="T53" fmla="*/ 63 h 72"/>
                <a:gd name="T54" fmla="*/ 47 w 61"/>
                <a:gd name="T55" fmla="*/ 63 h 72"/>
                <a:gd name="T56" fmla="*/ 46 w 61"/>
                <a:gd name="T57" fmla="*/ 62 h 72"/>
                <a:gd name="T58" fmla="*/ 46 w 61"/>
                <a:gd name="T59" fmla="*/ 62 h 72"/>
                <a:gd name="T60" fmla="*/ 44 w 61"/>
                <a:gd name="T61" fmla="*/ 61 h 72"/>
                <a:gd name="T62" fmla="*/ 5 w 61"/>
                <a:gd name="T63" fmla="*/ 15 h 72"/>
                <a:gd name="T64" fmla="*/ 0 w 61"/>
                <a:gd name="T65" fmla="*/ 6 h 72"/>
                <a:gd name="T66" fmla="*/ 0 w 61"/>
                <a:gd name="T67" fmla="*/ 6 h 72"/>
                <a:gd name="T68" fmla="*/ 5 w 61"/>
                <a:gd name="T69" fmla="*/ 3 h 72"/>
                <a:gd name="T70" fmla="*/ 11 w 61"/>
                <a:gd name="T71" fmla="*/ 1 h 72"/>
                <a:gd name="T72" fmla="*/ 20 w 61"/>
                <a:gd name="T73" fmla="*/ 0 h 72"/>
                <a:gd name="T74" fmla="*/ 25 w 61"/>
                <a:gd name="T75" fmla="*/ 18 h 72"/>
                <a:gd name="T76" fmla="*/ 21 w 61"/>
                <a:gd name="T77" fmla="*/ 19 h 72"/>
                <a:gd name="T78" fmla="*/ 29 w 61"/>
                <a:gd name="T79"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72">
                  <a:moveTo>
                    <a:pt x="29" y="28"/>
                  </a:moveTo>
                  <a:cubicBezTo>
                    <a:pt x="37" y="49"/>
                    <a:pt x="48" y="65"/>
                    <a:pt x="61" y="72"/>
                  </a:cubicBezTo>
                  <a:cubicBezTo>
                    <a:pt x="61" y="72"/>
                    <a:pt x="60" y="72"/>
                    <a:pt x="60" y="72"/>
                  </a:cubicBezTo>
                  <a:cubicBezTo>
                    <a:pt x="60" y="72"/>
                    <a:pt x="60" y="72"/>
                    <a:pt x="60" y="72"/>
                  </a:cubicBezTo>
                  <a:cubicBezTo>
                    <a:pt x="60" y="72"/>
                    <a:pt x="59" y="71"/>
                    <a:pt x="59" y="71"/>
                  </a:cubicBezTo>
                  <a:cubicBezTo>
                    <a:pt x="59" y="71"/>
                    <a:pt x="59" y="71"/>
                    <a:pt x="59" y="71"/>
                  </a:cubicBezTo>
                  <a:cubicBezTo>
                    <a:pt x="58" y="71"/>
                    <a:pt x="58" y="71"/>
                    <a:pt x="58" y="71"/>
                  </a:cubicBezTo>
                  <a:cubicBezTo>
                    <a:pt x="58" y="71"/>
                    <a:pt x="58" y="70"/>
                    <a:pt x="58" y="70"/>
                  </a:cubicBezTo>
                  <a:cubicBezTo>
                    <a:pt x="57" y="70"/>
                    <a:pt x="57" y="70"/>
                    <a:pt x="57" y="70"/>
                  </a:cubicBezTo>
                  <a:cubicBezTo>
                    <a:pt x="57" y="70"/>
                    <a:pt x="57" y="70"/>
                    <a:pt x="57" y="70"/>
                  </a:cubicBezTo>
                  <a:cubicBezTo>
                    <a:pt x="56" y="70"/>
                    <a:pt x="56" y="70"/>
                    <a:pt x="56" y="69"/>
                  </a:cubicBezTo>
                  <a:cubicBezTo>
                    <a:pt x="56" y="69"/>
                    <a:pt x="56" y="69"/>
                    <a:pt x="56" y="69"/>
                  </a:cubicBezTo>
                  <a:cubicBezTo>
                    <a:pt x="55" y="69"/>
                    <a:pt x="55" y="69"/>
                    <a:pt x="55" y="69"/>
                  </a:cubicBezTo>
                  <a:cubicBezTo>
                    <a:pt x="55" y="69"/>
                    <a:pt x="55" y="69"/>
                    <a:pt x="54" y="68"/>
                  </a:cubicBezTo>
                  <a:cubicBezTo>
                    <a:pt x="54" y="68"/>
                    <a:pt x="54" y="68"/>
                    <a:pt x="54" y="68"/>
                  </a:cubicBezTo>
                  <a:cubicBezTo>
                    <a:pt x="54" y="68"/>
                    <a:pt x="54" y="68"/>
                    <a:pt x="53" y="68"/>
                  </a:cubicBezTo>
                  <a:cubicBezTo>
                    <a:pt x="53" y="68"/>
                    <a:pt x="53" y="68"/>
                    <a:pt x="53" y="67"/>
                  </a:cubicBezTo>
                  <a:cubicBezTo>
                    <a:pt x="53" y="67"/>
                    <a:pt x="53" y="67"/>
                    <a:pt x="52" y="67"/>
                  </a:cubicBezTo>
                  <a:cubicBezTo>
                    <a:pt x="52" y="67"/>
                    <a:pt x="52" y="67"/>
                    <a:pt x="52" y="67"/>
                  </a:cubicBezTo>
                  <a:cubicBezTo>
                    <a:pt x="52" y="67"/>
                    <a:pt x="52" y="66"/>
                    <a:pt x="51" y="66"/>
                  </a:cubicBezTo>
                  <a:cubicBezTo>
                    <a:pt x="51" y="66"/>
                    <a:pt x="51" y="66"/>
                    <a:pt x="51" y="66"/>
                  </a:cubicBezTo>
                  <a:cubicBezTo>
                    <a:pt x="51" y="66"/>
                    <a:pt x="51" y="66"/>
                    <a:pt x="51" y="66"/>
                  </a:cubicBezTo>
                  <a:cubicBezTo>
                    <a:pt x="50" y="65"/>
                    <a:pt x="49" y="65"/>
                    <a:pt x="49" y="65"/>
                  </a:cubicBezTo>
                  <a:cubicBezTo>
                    <a:pt x="49" y="64"/>
                    <a:pt x="49" y="64"/>
                    <a:pt x="49" y="64"/>
                  </a:cubicBezTo>
                  <a:cubicBezTo>
                    <a:pt x="48" y="64"/>
                    <a:pt x="48" y="64"/>
                    <a:pt x="48" y="64"/>
                  </a:cubicBezTo>
                  <a:cubicBezTo>
                    <a:pt x="48" y="64"/>
                    <a:pt x="48" y="64"/>
                    <a:pt x="48" y="63"/>
                  </a:cubicBezTo>
                  <a:cubicBezTo>
                    <a:pt x="47" y="63"/>
                    <a:pt x="47" y="63"/>
                    <a:pt x="47" y="63"/>
                  </a:cubicBezTo>
                  <a:cubicBezTo>
                    <a:pt x="47" y="63"/>
                    <a:pt x="47" y="63"/>
                    <a:pt x="47" y="63"/>
                  </a:cubicBezTo>
                  <a:cubicBezTo>
                    <a:pt x="46" y="63"/>
                    <a:pt x="46" y="63"/>
                    <a:pt x="46" y="62"/>
                  </a:cubicBezTo>
                  <a:cubicBezTo>
                    <a:pt x="46" y="62"/>
                    <a:pt x="46" y="62"/>
                    <a:pt x="46" y="62"/>
                  </a:cubicBezTo>
                  <a:cubicBezTo>
                    <a:pt x="45" y="61"/>
                    <a:pt x="45" y="61"/>
                    <a:pt x="44" y="61"/>
                  </a:cubicBezTo>
                  <a:cubicBezTo>
                    <a:pt x="30" y="49"/>
                    <a:pt x="16" y="33"/>
                    <a:pt x="5" y="15"/>
                  </a:cubicBezTo>
                  <a:cubicBezTo>
                    <a:pt x="0" y="6"/>
                    <a:pt x="0" y="6"/>
                    <a:pt x="0" y="6"/>
                  </a:cubicBezTo>
                  <a:cubicBezTo>
                    <a:pt x="0" y="6"/>
                    <a:pt x="0" y="6"/>
                    <a:pt x="0" y="6"/>
                  </a:cubicBezTo>
                  <a:cubicBezTo>
                    <a:pt x="5" y="3"/>
                    <a:pt x="5" y="3"/>
                    <a:pt x="5" y="3"/>
                  </a:cubicBezTo>
                  <a:cubicBezTo>
                    <a:pt x="7" y="3"/>
                    <a:pt x="9" y="2"/>
                    <a:pt x="11" y="1"/>
                  </a:cubicBezTo>
                  <a:cubicBezTo>
                    <a:pt x="14" y="0"/>
                    <a:pt x="17" y="0"/>
                    <a:pt x="20" y="0"/>
                  </a:cubicBezTo>
                  <a:cubicBezTo>
                    <a:pt x="22" y="6"/>
                    <a:pt x="23" y="12"/>
                    <a:pt x="25" y="18"/>
                  </a:cubicBezTo>
                  <a:cubicBezTo>
                    <a:pt x="24" y="18"/>
                    <a:pt x="23" y="18"/>
                    <a:pt x="21" y="19"/>
                  </a:cubicBezTo>
                  <a:cubicBezTo>
                    <a:pt x="24" y="22"/>
                    <a:pt x="26" y="25"/>
                    <a:pt x="29" y="2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7" name="Freeform 1132"/>
            <p:cNvSpPr/>
            <p:nvPr/>
          </p:nvSpPr>
          <p:spPr bwMode="auto">
            <a:xfrm>
              <a:off x="7367588" y="2001838"/>
              <a:ext cx="12700" cy="4763"/>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5" y="2"/>
                    <a:pt x="2" y="1"/>
                    <a:pt x="0" y="0"/>
                  </a:cubicBezTo>
                  <a:cubicBezTo>
                    <a:pt x="2" y="1"/>
                    <a:pt x="5" y="2"/>
                    <a:pt x="7" y="3"/>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8" name="Freeform 1133"/>
            <p:cNvSpPr/>
            <p:nvPr/>
          </p:nvSpPr>
          <p:spPr bwMode="auto">
            <a:xfrm>
              <a:off x="7218363" y="1728788"/>
              <a:ext cx="52388" cy="58738"/>
            </a:xfrm>
            <a:custGeom>
              <a:avLst/>
              <a:gdLst>
                <a:gd name="T0" fmla="*/ 7 w 29"/>
                <a:gd name="T1" fmla="*/ 4 h 33"/>
                <a:gd name="T2" fmla="*/ 29 w 29"/>
                <a:gd name="T3" fmla="*/ 16 h 33"/>
                <a:gd name="T4" fmla="*/ 29 w 29"/>
                <a:gd name="T5" fmla="*/ 25 h 33"/>
                <a:gd name="T6" fmla="*/ 29 w 29"/>
                <a:gd name="T7" fmla="*/ 33 h 33"/>
                <a:gd name="T8" fmla="*/ 7 w 29"/>
                <a:gd name="T9" fmla="*/ 20 h 33"/>
                <a:gd name="T10" fmla="*/ 0 w 29"/>
                <a:gd name="T11" fmla="*/ 16 h 33"/>
                <a:gd name="T12" fmla="*/ 0 w 29"/>
                <a:gd name="T13" fmla="*/ 0 h 33"/>
                <a:gd name="T14" fmla="*/ 7 w 29"/>
                <a:gd name="T15" fmla="*/ 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7" y="4"/>
                  </a:moveTo>
                  <a:cubicBezTo>
                    <a:pt x="29" y="16"/>
                    <a:pt x="29" y="16"/>
                    <a:pt x="29" y="16"/>
                  </a:cubicBezTo>
                  <a:cubicBezTo>
                    <a:pt x="29" y="19"/>
                    <a:pt x="29" y="22"/>
                    <a:pt x="29" y="25"/>
                  </a:cubicBezTo>
                  <a:cubicBezTo>
                    <a:pt x="29" y="27"/>
                    <a:pt x="29" y="30"/>
                    <a:pt x="29" y="33"/>
                  </a:cubicBezTo>
                  <a:cubicBezTo>
                    <a:pt x="7" y="20"/>
                    <a:pt x="7" y="20"/>
                    <a:pt x="7" y="20"/>
                  </a:cubicBezTo>
                  <a:cubicBezTo>
                    <a:pt x="0" y="16"/>
                    <a:pt x="0" y="16"/>
                    <a:pt x="0" y="16"/>
                  </a:cubicBezTo>
                  <a:cubicBezTo>
                    <a:pt x="0" y="0"/>
                    <a:pt x="0" y="0"/>
                    <a:pt x="0" y="0"/>
                  </a:cubicBezTo>
                  <a:lnTo>
                    <a:pt x="7" y="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79" name="Freeform 1134"/>
            <p:cNvSpPr/>
            <p:nvPr/>
          </p:nvSpPr>
          <p:spPr bwMode="auto">
            <a:xfrm>
              <a:off x="7302501" y="1862138"/>
              <a:ext cx="38100" cy="41275"/>
            </a:xfrm>
            <a:custGeom>
              <a:avLst/>
              <a:gdLst>
                <a:gd name="T0" fmla="*/ 21 w 21"/>
                <a:gd name="T1" fmla="*/ 23 h 23"/>
                <a:gd name="T2" fmla="*/ 5 w 21"/>
                <a:gd name="T3" fmla="*/ 18 h 23"/>
                <a:gd name="T4" fmla="*/ 0 w 21"/>
                <a:gd name="T5" fmla="*/ 0 h 23"/>
                <a:gd name="T6" fmla="*/ 21 w 21"/>
                <a:gd name="T7" fmla="*/ 7 h 23"/>
                <a:gd name="T8" fmla="*/ 21 w 21"/>
                <a:gd name="T9" fmla="*/ 23 h 23"/>
              </a:gdLst>
              <a:ahLst/>
              <a:cxnLst>
                <a:cxn ang="0">
                  <a:pos x="T0" y="T1"/>
                </a:cxn>
                <a:cxn ang="0">
                  <a:pos x="T2" y="T3"/>
                </a:cxn>
                <a:cxn ang="0">
                  <a:pos x="T4" y="T5"/>
                </a:cxn>
                <a:cxn ang="0">
                  <a:pos x="T6" y="T7"/>
                </a:cxn>
                <a:cxn ang="0">
                  <a:pos x="T8" y="T9"/>
                </a:cxn>
              </a:cxnLst>
              <a:rect l="0" t="0" r="r" b="b"/>
              <a:pathLst>
                <a:path w="21" h="23">
                  <a:moveTo>
                    <a:pt x="21" y="23"/>
                  </a:moveTo>
                  <a:cubicBezTo>
                    <a:pt x="16" y="21"/>
                    <a:pt x="10" y="19"/>
                    <a:pt x="5" y="18"/>
                  </a:cubicBezTo>
                  <a:cubicBezTo>
                    <a:pt x="3" y="13"/>
                    <a:pt x="2" y="7"/>
                    <a:pt x="0" y="0"/>
                  </a:cubicBezTo>
                  <a:cubicBezTo>
                    <a:pt x="7" y="1"/>
                    <a:pt x="14" y="4"/>
                    <a:pt x="21" y="7"/>
                  </a:cubicBezTo>
                  <a:lnTo>
                    <a:pt x="21" y="2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0" name="Freeform 1135"/>
            <p:cNvSpPr/>
            <p:nvPr/>
          </p:nvSpPr>
          <p:spPr bwMode="auto">
            <a:xfrm>
              <a:off x="7353301" y="1947863"/>
              <a:ext cx="112713" cy="68263"/>
            </a:xfrm>
            <a:custGeom>
              <a:avLst/>
              <a:gdLst>
                <a:gd name="T0" fmla="*/ 61 w 62"/>
                <a:gd name="T1" fmla="*/ 30 h 38"/>
                <a:gd name="T2" fmla="*/ 62 w 62"/>
                <a:gd name="T3" fmla="*/ 30 h 38"/>
                <a:gd name="T4" fmla="*/ 56 w 62"/>
                <a:gd name="T5" fmla="*/ 33 h 38"/>
                <a:gd name="T6" fmla="*/ 21 w 62"/>
                <a:gd name="T7" fmla="*/ 34 h 38"/>
                <a:gd name="T8" fmla="*/ 20 w 62"/>
                <a:gd name="T9" fmla="*/ 34 h 38"/>
                <a:gd name="T10" fmla="*/ 20 w 62"/>
                <a:gd name="T11" fmla="*/ 34 h 38"/>
                <a:gd name="T12" fmla="*/ 19 w 62"/>
                <a:gd name="T13" fmla="*/ 34 h 38"/>
                <a:gd name="T14" fmla="*/ 18 w 62"/>
                <a:gd name="T15" fmla="*/ 34 h 38"/>
                <a:gd name="T16" fmla="*/ 18 w 62"/>
                <a:gd name="T17" fmla="*/ 34 h 38"/>
                <a:gd name="T18" fmla="*/ 17 w 62"/>
                <a:gd name="T19" fmla="*/ 33 h 38"/>
                <a:gd name="T20" fmla="*/ 17 w 62"/>
                <a:gd name="T21" fmla="*/ 33 h 38"/>
                <a:gd name="T22" fmla="*/ 16 w 62"/>
                <a:gd name="T23" fmla="*/ 33 h 38"/>
                <a:gd name="T24" fmla="*/ 16 w 62"/>
                <a:gd name="T25" fmla="*/ 33 h 38"/>
                <a:gd name="T26" fmla="*/ 15 w 62"/>
                <a:gd name="T27" fmla="*/ 33 h 38"/>
                <a:gd name="T28" fmla="*/ 8 w 62"/>
                <a:gd name="T29" fmla="*/ 30 h 38"/>
                <a:gd name="T30" fmla="*/ 7 w 62"/>
                <a:gd name="T31" fmla="*/ 29 h 38"/>
                <a:gd name="T32" fmla="*/ 7 w 62"/>
                <a:gd name="T33" fmla="*/ 29 h 38"/>
                <a:gd name="T34" fmla="*/ 6 w 62"/>
                <a:gd name="T35" fmla="*/ 29 h 38"/>
                <a:gd name="T36" fmla="*/ 6 w 62"/>
                <a:gd name="T37" fmla="*/ 29 h 38"/>
                <a:gd name="T38" fmla="*/ 5 w 62"/>
                <a:gd name="T39" fmla="*/ 28 h 38"/>
                <a:gd name="T40" fmla="*/ 5 w 62"/>
                <a:gd name="T41" fmla="*/ 28 h 38"/>
                <a:gd name="T42" fmla="*/ 4 w 62"/>
                <a:gd name="T43" fmla="*/ 28 h 38"/>
                <a:gd name="T44" fmla="*/ 4 w 62"/>
                <a:gd name="T45" fmla="*/ 27 h 38"/>
                <a:gd name="T46" fmla="*/ 3 w 62"/>
                <a:gd name="T47" fmla="*/ 27 h 38"/>
                <a:gd name="T48" fmla="*/ 3 w 62"/>
                <a:gd name="T49" fmla="*/ 27 h 38"/>
                <a:gd name="T50" fmla="*/ 2 w 62"/>
                <a:gd name="T51" fmla="*/ 27 h 38"/>
                <a:gd name="T52" fmla="*/ 1 w 62"/>
                <a:gd name="T53" fmla="*/ 26 h 38"/>
                <a:gd name="T54" fmla="*/ 1 w 62"/>
                <a:gd name="T55" fmla="*/ 26 h 38"/>
                <a:gd name="T56" fmla="*/ 0 w 62"/>
                <a:gd name="T57" fmla="*/ 25 h 38"/>
                <a:gd name="T58" fmla="*/ 32 w 62"/>
                <a:gd name="T59" fmla="*/ 19 h 38"/>
                <a:gd name="T60" fmla="*/ 40 w 62"/>
                <a:gd name="T61" fmla="*/ 18 h 38"/>
                <a:gd name="T62" fmla="*/ 36 w 62"/>
                <a:gd name="T63" fmla="*/ 13 h 38"/>
                <a:gd name="T64" fmla="*/ 41 w 62"/>
                <a:gd name="T65" fmla="*/ 0 h 38"/>
                <a:gd name="T66" fmla="*/ 51 w 62"/>
                <a:gd name="T67" fmla="*/ 13 h 38"/>
                <a:gd name="T68" fmla="*/ 56 w 62"/>
                <a:gd name="T69" fmla="*/ 21 h 38"/>
                <a:gd name="T70" fmla="*/ 61 w 62"/>
                <a:gd name="T71"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38">
                  <a:moveTo>
                    <a:pt x="61" y="30"/>
                  </a:moveTo>
                  <a:cubicBezTo>
                    <a:pt x="62" y="30"/>
                    <a:pt x="62" y="30"/>
                    <a:pt x="62" y="30"/>
                  </a:cubicBezTo>
                  <a:cubicBezTo>
                    <a:pt x="56" y="33"/>
                    <a:pt x="56" y="33"/>
                    <a:pt x="56" y="33"/>
                  </a:cubicBezTo>
                  <a:cubicBezTo>
                    <a:pt x="46" y="38"/>
                    <a:pt x="34" y="38"/>
                    <a:pt x="21" y="34"/>
                  </a:cubicBezTo>
                  <a:cubicBezTo>
                    <a:pt x="20" y="34"/>
                    <a:pt x="20" y="34"/>
                    <a:pt x="20" y="34"/>
                  </a:cubicBezTo>
                  <a:cubicBezTo>
                    <a:pt x="20" y="34"/>
                    <a:pt x="20" y="34"/>
                    <a:pt x="20" y="34"/>
                  </a:cubicBezTo>
                  <a:cubicBezTo>
                    <a:pt x="19" y="34"/>
                    <a:pt x="19" y="34"/>
                    <a:pt x="19" y="34"/>
                  </a:cubicBezTo>
                  <a:cubicBezTo>
                    <a:pt x="19" y="34"/>
                    <a:pt x="19" y="34"/>
                    <a:pt x="18" y="34"/>
                  </a:cubicBezTo>
                  <a:cubicBezTo>
                    <a:pt x="18" y="34"/>
                    <a:pt x="18" y="34"/>
                    <a:pt x="18" y="34"/>
                  </a:cubicBezTo>
                  <a:cubicBezTo>
                    <a:pt x="18" y="34"/>
                    <a:pt x="18" y="33"/>
                    <a:pt x="17" y="33"/>
                  </a:cubicBezTo>
                  <a:cubicBezTo>
                    <a:pt x="17" y="33"/>
                    <a:pt x="17" y="33"/>
                    <a:pt x="17" y="33"/>
                  </a:cubicBezTo>
                  <a:cubicBezTo>
                    <a:pt x="17" y="33"/>
                    <a:pt x="17" y="33"/>
                    <a:pt x="16" y="33"/>
                  </a:cubicBezTo>
                  <a:cubicBezTo>
                    <a:pt x="16" y="33"/>
                    <a:pt x="16" y="33"/>
                    <a:pt x="16" y="33"/>
                  </a:cubicBezTo>
                  <a:cubicBezTo>
                    <a:pt x="16" y="33"/>
                    <a:pt x="16" y="33"/>
                    <a:pt x="15" y="33"/>
                  </a:cubicBezTo>
                  <a:cubicBezTo>
                    <a:pt x="13" y="32"/>
                    <a:pt x="10" y="31"/>
                    <a:pt x="8" y="30"/>
                  </a:cubicBezTo>
                  <a:cubicBezTo>
                    <a:pt x="8" y="29"/>
                    <a:pt x="7" y="29"/>
                    <a:pt x="7" y="29"/>
                  </a:cubicBezTo>
                  <a:cubicBezTo>
                    <a:pt x="7" y="29"/>
                    <a:pt x="7" y="29"/>
                    <a:pt x="7" y="29"/>
                  </a:cubicBezTo>
                  <a:cubicBezTo>
                    <a:pt x="7" y="29"/>
                    <a:pt x="6" y="29"/>
                    <a:pt x="6" y="29"/>
                  </a:cubicBezTo>
                  <a:cubicBezTo>
                    <a:pt x="6" y="29"/>
                    <a:pt x="6" y="29"/>
                    <a:pt x="6" y="29"/>
                  </a:cubicBezTo>
                  <a:cubicBezTo>
                    <a:pt x="6" y="28"/>
                    <a:pt x="5" y="28"/>
                    <a:pt x="5" y="28"/>
                  </a:cubicBezTo>
                  <a:cubicBezTo>
                    <a:pt x="5" y="28"/>
                    <a:pt x="5" y="28"/>
                    <a:pt x="5" y="28"/>
                  </a:cubicBezTo>
                  <a:cubicBezTo>
                    <a:pt x="5" y="28"/>
                    <a:pt x="4" y="28"/>
                    <a:pt x="4" y="28"/>
                  </a:cubicBezTo>
                  <a:cubicBezTo>
                    <a:pt x="4" y="28"/>
                    <a:pt x="4" y="28"/>
                    <a:pt x="4" y="27"/>
                  </a:cubicBezTo>
                  <a:cubicBezTo>
                    <a:pt x="3" y="27"/>
                    <a:pt x="3" y="27"/>
                    <a:pt x="3" y="27"/>
                  </a:cubicBezTo>
                  <a:cubicBezTo>
                    <a:pt x="3" y="27"/>
                    <a:pt x="3" y="27"/>
                    <a:pt x="3" y="27"/>
                  </a:cubicBezTo>
                  <a:cubicBezTo>
                    <a:pt x="2" y="27"/>
                    <a:pt x="2" y="27"/>
                    <a:pt x="2" y="27"/>
                  </a:cubicBezTo>
                  <a:cubicBezTo>
                    <a:pt x="2" y="27"/>
                    <a:pt x="2" y="26"/>
                    <a:pt x="1" y="26"/>
                  </a:cubicBezTo>
                  <a:cubicBezTo>
                    <a:pt x="1" y="26"/>
                    <a:pt x="1" y="26"/>
                    <a:pt x="1" y="26"/>
                  </a:cubicBezTo>
                  <a:cubicBezTo>
                    <a:pt x="1" y="26"/>
                    <a:pt x="0" y="26"/>
                    <a:pt x="0" y="25"/>
                  </a:cubicBezTo>
                  <a:cubicBezTo>
                    <a:pt x="13" y="33"/>
                    <a:pt x="24" y="30"/>
                    <a:pt x="32" y="19"/>
                  </a:cubicBezTo>
                  <a:cubicBezTo>
                    <a:pt x="35" y="18"/>
                    <a:pt x="37" y="18"/>
                    <a:pt x="40" y="18"/>
                  </a:cubicBezTo>
                  <a:cubicBezTo>
                    <a:pt x="39" y="16"/>
                    <a:pt x="37" y="14"/>
                    <a:pt x="36" y="13"/>
                  </a:cubicBezTo>
                  <a:cubicBezTo>
                    <a:pt x="38" y="9"/>
                    <a:pt x="40" y="5"/>
                    <a:pt x="41" y="0"/>
                  </a:cubicBezTo>
                  <a:cubicBezTo>
                    <a:pt x="45" y="4"/>
                    <a:pt x="48" y="8"/>
                    <a:pt x="51" y="13"/>
                  </a:cubicBezTo>
                  <a:cubicBezTo>
                    <a:pt x="53" y="15"/>
                    <a:pt x="54" y="18"/>
                    <a:pt x="56" y="21"/>
                  </a:cubicBezTo>
                  <a:lnTo>
                    <a:pt x="61" y="3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1" name="Freeform 1136"/>
            <p:cNvSpPr/>
            <p:nvPr/>
          </p:nvSpPr>
          <p:spPr bwMode="auto">
            <a:xfrm>
              <a:off x="7412038" y="1978026"/>
              <a:ext cx="14288" cy="3175"/>
            </a:xfrm>
            <a:custGeom>
              <a:avLst/>
              <a:gdLst>
                <a:gd name="T0" fmla="*/ 0 w 8"/>
                <a:gd name="T1" fmla="*/ 2 h 2"/>
                <a:gd name="T2" fmla="*/ 8 w 8"/>
                <a:gd name="T3" fmla="*/ 0 h 2"/>
                <a:gd name="T4" fmla="*/ 8 w 8"/>
                <a:gd name="T5" fmla="*/ 1 h 2"/>
                <a:gd name="T6" fmla="*/ 0 w 8"/>
                <a:gd name="T7" fmla="*/ 2 h 2"/>
                <a:gd name="T8" fmla="*/ 0 w 8"/>
                <a:gd name="T9" fmla="*/ 2 h 2"/>
              </a:gdLst>
              <a:ahLst/>
              <a:cxnLst>
                <a:cxn ang="0">
                  <a:pos x="T0" y="T1"/>
                </a:cxn>
                <a:cxn ang="0">
                  <a:pos x="T2" y="T3"/>
                </a:cxn>
                <a:cxn ang="0">
                  <a:pos x="T4" y="T5"/>
                </a:cxn>
                <a:cxn ang="0">
                  <a:pos x="T6" y="T7"/>
                </a:cxn>
                <a:cxn ang="0">
                  <a:pos x="T8" y="T9"/>
                </a:cxn>
              </a:cxnLst>
              <a:rect l="0" t="0" r="r" b="b"/>
              <a:pathLst>
                <a:path w="8" h="2">
                  <a:moveTo>
                    <a:pt x="0" y="2"/>
                  </a:moveTo>
                  <a:cubicBezTo>
                    <a:pt x="3" y="1"/>
                    <a:pt x="5" y="1"/>
                    <a:pt x="8" y="0"/>
                  </a:cubicBezTo>
                  <a:cubicBezTo>
                    <a:pt x="8" y="0"/>
                    <a:pt x="8" y="0"/>
                    <a:pt x="8" y="1"/>
                  </a:cubicBezTo>
                  <a:cubicBezTo>
                    <a:pt x="5" y="1"/>
                    <a:pt x="3" y="1"/>
                    <a:pt x="0" y="2"/>
                  </a:cubicBezTo>
                  <a:cubicBezTo>
                    <a:pt x="0" y="2"/>
                    <a:pt x="0" y="2"/>
                    <a:pt x="0"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2" name="Freeform 1137"/>
            <p:cNvSpPr/>
            <p:nvPr/>
          </p:nvSpPr>
          <p:spPr bwMode="auto">
            <a:xfrm>
              <a:off x="7205663" y="1641476"/>
              <a:ext cx="57150" cy="231775"/>
            </a:xfrm>
            <a:custGeom>
              <a:avLst/>
              <a:gdLst>
                <a:gd name="T0" fmla="*/ 7 w 32"/>
                <a:gd name="T1" fmla="*/ 64 h 128"/>
                <a:gd name="T2" fmla="*/ 14 w 32"/>
                <a:gd name="T3" fmla="*/ 68 h 128"/>
                <a:gd name="T4" fmla="*/ 32 w 32"/>
                <a:gd name="T5" fmla="*/ 123 h 128"/>
                <a:gd name="T6" fmla="*/ 26 w 32"/>
                <a:gd name="T7" fmla="*/ 125 h 128"/>
                <a:gd name="T8" fmla="*/ 21 w 32"/>
                <a:gd name="T9" fmla="*/ 128 h 128"/>
                <a:gd name="T10" fmla="*/ 0 w 32"/>
                <a:gd name="T11" fmla="*/ 52 h 128"/>
                <a:gd name="T12" fmla="*/ 21 w 32"/>
                <a:gd name="T13" fmla="*/ 0 h 128"/>
                <a:gd name="T14" fmla="*/ 27 w 32"/>
                <a:gd name="T15" fmla="*/ 9 h 128"/>
                <a:gd name="T16" fmla="*/ 32 w 32"/>
                <a:gd name="T17" fmla="*/ 17 h 128"/>
                <a:gd name="T18" fmla="*/ 14 w 32"/>
                <a:gd name="T19" fmla="*/ 52 h 128"/>
                <a:gd name="T20" fmla="*/ 7 w 32"/>
                <a:gd name="T21" fmla="*/ 48 h 128"/>
                <a:gd name="T22" fmla="*/ 7 w 32"/>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7" y="64"/>
                  </a:moveTo>
                  <a:cubicBezTo>
                    <a:pt x="14" y="68"/>
                    <a:pt x="14" y="68"/>
                    <a:pt x="14" y="68"/>
                  </a:cubicBezTo>
                  <a:cubicBezTo>
                    <a:pt x="16" y="86"/>
                    <a:pt x="22" y="106"/>
                    <a:pt x="32" y="123"/>
                  </a:cubicBezTo>
                  <a:cubicBezTo>
                    <a:pt x="30" y="124"/>
                    <a:pt x="28" y="125"/>
                    <a:pt x="26" y="125"/>
                  </a:cubicBezTo>
                  <a:cubicBezTo>
                    <a:pt x="21" y="128"/>
                    <a:pt x="21" y="128"/>
                    <a:pt x="21" y="128"/>
                  </a:cubicBezTo>
                  <a:cubicBezTo>
                    <a:pt x="8" y="103"/>
                    <a:pt x="0" y="76"/>
                    <a:pt x="0" y="52"/>
                  </a:cubicBezTo>
                  <a:cubicBezTo>
                    <a:pt x="0" y="28"/>
                    <a:pt x="8" y="10"/>
                    <a:pt x="21" y="0"/>
                  </a:cubicBezTo>
                  <a:cubicBezTo>
                    <a:pt x="27" y="9"/>
                    <a:pt x="27" y="9"/>
                    <a:pt x="27" y="9"/>
                  </a:cubicBezTo>
                  <a:cubicBezTo>
                    <a:pt x="28" y="12"/>
                    <a:pt x="30" y="15"/>
                    <a:pt x="32" y="17"/>
                  </a:cubicBezTo>
                  <a:cubicBezTo>
                    <a:pt x="22" y="24"/>
                    <a:pt x="16" y="36"/>
                    <a:pt x="14" y="52"/>
                  </a:cubicBezTo>
                  <a:cubicBezTo>
                    <a:pt x="7" y="48"/>
                    <a:pt x="7" y="48"/>
                    <a:pt x="7" y="48"/>
                  </a:cubicBezTo>
                  <a:lnTo>
                    <a:pt x="7" y="6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3" name="Freeform 1138"/>
            <p:cNvSpPr/>
            <p:nvPr/>
          </p:nvSpPr>
          <p:spPr bwMode="auto">
            <a:xfrm>
              <a:off x="7296151" y="1773238"/>
              <a:ext cx="44450" cy="57150"/>
            </a:xfrm>
            <a:custGeom>
              <a:avLst/>
              <a:gdLst>
                <a:gd name="T0" fmla="*/ 0 w 25"/>
                <a:gd name="T1" fmla="*/ 8 h 31"/>
                <a:gd name="T2" fmla="*/ 0 w 25"/>
                <a:gd name="T3" fmla="*/ 0 h 31"/>
                <a:gd name="T4" fmla="*/ 25 w 25"/>
                <a:gd name="T5" fmla="*/ 14 h 31"/>
                <a:gd name="T6" fmla="*/ 25 w 25"/>
                <a:gd name="T7" fmla="*/ 31 h 31"/>
                <a:gd name="T8" fmla="*/ 0 w 25"/>
                <a:gd name="T9" fmla="*/ 16 h 31"/>
                <a:gd name="T10" fmla="*/ 0 w 25"/>
                <a:gd name="T11" fmla="*/ 8 h 31"/>
              </a:gdLst>
              <a:ahLst/>
              <a:cxnLst>
                <a:cxn ang="0">
                  <a:pos x="T0" y="T1"/>
                </a:cxn>
                <a:cxn ang="0">
                  <a:pos x="T2" y="T3"/>
                </a:cxn>
                <a:cxn ang="0">
                  <a:pos x="T4" y="T5"/>
                </a:cxn>
                <a:cxn ang="0">
                  <a:pos x="T6" y="T7"/>
                </a:cxn>
                <a:cxn ang="0">
                  <a:pos x="T8" y="T9"/>
                </a:cxn>
                <a:cxn ang="0">
                  <a:pos x="T10" y="T11"/>
                </a:cxn>
              </a:cxnLst>
              <a:rect l="0" t="0" r="r" b="b"/>
              <a:pathLst>
                <a:path w="25" h="31">
                  <a:moveTo>
                    <a:pt x="0" y="8"/>
                  </a:moveTo>
                  <a:cubicBezTo>
                    <a:pt x="0" y="5"/>
                    <a:pt x="0" y="2"/>
                    <a:pt x="0" y="0"/>
                  </a:cubicBezTo>
                  <a:cubicBezTo>
                    <a:pt x="25" y="14"/>
                    <a:pt x="25" y="14"/>
                    <a:pt x="25" y="14"/>
                  </a:cubicBezTo>
                  <a:cubicBezTo>
                    <a:pt x="25" y="31"/>
                    <a:pt x="25" y="31"/>
                    <a:pt x="25" y="31"/>
                  </a:cubicBezTo>
                  <a:cubicBezTo>
                    <a:pt x="0" y="16"/>
                    <a:pt x="0" y="16"/>
                    <a:pt x="0" y="16"/>
                  </a:cubicBezTo>
                  <a:cubicBezTo>
                    <a:pt x="0" y="13"/>
                    <a:pt x="0" y="10"/>
                    <a:pt x="0"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4" name="Freeform 1139"/>
            <p:cNvSpPr/>
            <p:nvPr/>
          </p:nvSpPr>
          <p:spPr bwMode="auto">
            <a:xfrm>
              <a:off x="7340601" y="1674813"/>
              <a:ext cx="26988" cy="292100"/>
            </a:xfrm>
            <a:custGeom>
              <a:avLst/>
              <a:gdLst>
                <a:gd name="T0" fmla="*/ 8 w 15"/>
                <a:gd name="T1" fmla="*/ 2 h 161"/>
                <a:gd name="T2" fmla="*/ 15 w 15"/>
                <a:gd name="T3" fmla="*/ 8 h 161"/>
                <a:gd name="T4" fmla="*/ 15 w 15"/>
                <a:gd name="T5" fmla="*/ 35 h 161"/>
                <a:gd name="T6" fmla="*/ 15 w 15"/>
                <a:gd name="T7" fmla="*/ 51 h 161"/>
                <a:gd name="T8" fmla="*/ 14 w 15"/>
                <a:gd name="T9" fmla="*/ 76 h 161"/>
                <a:gd name="T10" fmla="*/ 14 w 15"/>
                <a:gd name="T11" fmla="*/ 93 h 161"/>
                <a:gd name="T12" fmla="*/ 14 w 15"/>
                <a:gd name="T13" fmla="*/ 118 h 161"/>
                <a:gd name="T14" fmla="*/ 14 w 15"/>
                <a:gd name="T15" fmla="*/ 135 h 161"/>
                <a:gd name="T16" fmla="*/ 14 w 15"/>
                <a:gd name="T17" fmla="*/ 161 h 161"/>
                <a:gd name="T18" fmla="*/ 7 w 15"/>
                <a:gd name="T19" fmla="*/ 159 h 161"/>
                <a:gd name="T20" fmla="*/ 0 w 15"/>
                <a:gd name="T21" fmla="*/ 153 h 161"/>
                <a:gd name="T22" fmla="*/ 0 w 15"/>
                <a:gd name="T23" fmla="*/ 126 h 161"/>
                <a:gd name="T24" fmla="*/ 0 w 15"/>
                <a:gd name="T25" fmla="*/ 110 h 161"/>
                <a:gd name="T26" fmla="*/ 0 w 15"/>
                <a:gd name="T27" fmla="*/ 85 h 161"/>
                <a:gd name="T28" fmla="*/ 0 w 15"/>
                <a:gd name="T29" fmla="*/ 68 h 161"/>
                <a:gd name="T30" fmla="*/ 0 w 15"/>
                <a:gd name="T31" fmla="*/ 43 h 161"/>
                <a:gd name="T32" fmla="*/ 0 w 15"/>
                <a:gd name="T33" fmla="*/ 26 h 161"/>
                <a:gd name="T34" fmla="*/ 0 w 15"/>
                <a:gd name="T35" fmla="*/ 0 h 161"/>
                <a:gd name="T36" fmla="*/ 8 w 15"/>
                <a:gd name="T37"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61">
                  <a:moveTo>
                    <a:pt x="8" y="2"/>
                  </a:moveTo>
                  <a:cubicBezTo>
                    <a:pt x="10" y="3"/>
                    <a:pt x="12" y="5"/>
                    <a:pt x="15" y="8"/>
                  </a:cubicBezTo>
                  <a:cubicBezTo>
                    <a:pt x="15" y="35"/>
                    <a:pt x="15" y="35"/>
                    <a:pt x="15" y="35"/>
                  </a:cubicBezTo>
                  <a:cubicBezTo>
                    <a:pt x="15" y="51"/>
                    <a:pt x="15" y="51"/>
                    <a:pt x="15" y="51"/>
                  </a:cubicBezTo>
                  <a:cubicBezTo>
                    <a:pt x="14" y="76"/>
                    <a:pt x="14" y="76"/>
                    <a:pt x="14" y="76"/>
                  </a:cubicBezTo>
                  <a:cubicBezTo>
                    <a:pt x="14" y="93"/>
                    <a:pt x="14" y="93"/>
                    <a:pt x="14" y="93"/>
                  </a:cubicBezTo>
                  <a:cubicBezTo>
                    <a:pt x="14" y="118"/>
                    <a:pt x="14" y="118"/>
                    <a:pt x="14" y="118"/>
                  </a:cubicBezTo>
                  <a:cubicBezTo>
                    <a:pt x="14" y="135"/>
                    <a:pt x="14" y="135"/>
                    <a:pt x="14" y="135"/>
                  </a:cubicBezTo>
                  <a:cubicBezTo>
                    <a:pt x="14" y="161"/>
                    <a:pt x="14" y="161"/>
                    <a:pt x="14" y="161"/>
                  </a:cubicBezTo>
                  <a:cubicBezTo>
                    <a:pt x="12" y="161"/>
                    <a:pt x="9" y="161"/>
                    <a:pt x="7" y="159"/>
                  </a:cubicBezTo>
                  <a:cubicBezTo>
                    <a:pt x="5" y="158"/>
                    <a:pt x="2" y="156"/>
                    <a:pt x="0" y="153"/>
                  </a:cubicBezTo>
                  <a:cubicBezTo>
                    <a:pt x="0" y="126"/>
                    <a:pt x="0" y="126"/>
                    <a:pt x="0" y="126"/>
                  </a:cubicBezTo>
                  <a:cubicBezTo>
                    <a:pt x="0" y="110"/>
                    <a:pt x="0" y="110"/>
                    <a:pt x="0" y="110"/>
                  </a:cubicBezTo>
                  <a:cubicBezTo>
                    <a:pt x="0" y="85"/>
                    <a:pt x="0" y="85"/>
                    <a:pt x="0" y="85"/>
                  </a:cubicBezTo>
                  <a:cubicBezTo>
                    <a:pt x="0" y="68"/>
                    <a:pt x="0" y="68"/>
                    <a:pt x="0" y="68"/>
                  </a:cubicBezTo>
                  <a:cubicBezTo>
                    <a:pt x="0" y="43"/>
                    <a:pt x="0" y="43"/>
                    <a:pt x="0" y="43"/>
                  </a:cubicBezTo>
                  <a:cubicBezTo>
                    <a:pt x="0" y="26"/>
                    <a:pt x="0" y="26"/>
                    <a:pt x="0" y="26"/>
                  </a:cubicBezTo>
                  <a:cubicBezTo>
                    <a:pt x="0" y="0"/>
                    <a:pt x="0" y="0"/>
                    <a:pt x="0" y="0"/>
                  </a:cubicBezTo>
                  <a:cubicBezTo>
                    <a:pt x="3" y="0"/>
                    <a:pt x="5" y="0"/>
                    <a:pt x="8" y="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5" name="Freeform 1140"/>
            <p:cNvSpPr>
              <a:spLocks noEditPoints="1"/>
            </p:cNvSpPr>
            <p:nvPr/>
          </p:nvSpPr>
          <p:spPr bwMode="auto">
            <a:xfrm>
              <a:off x="7270751" y="1635126"/>
              <a:ext cx="168275" cy="371475"/>
            </a:xfrm>
            <a:custGeom>
              <a:avLst/>
              <a:gdLst>
                <a:gd name="T0" fmla="*/ 93 w 93"/>
                <a:gd name="T1" fmla="*/ 121 h 205"/>
                <a:gd name="T2" fmla="*/ 93 w 93"/>
                <a:gd name="T3" fmla="*/ 130 h 205"/>
                <a:gd name="T4" fmla="*/ 93 w 93"/>
                <a:gd name="T5" fmla="*/ 138 h 205"/>
                <a:gd name="T6" fmla="*/ 87 w 93"/>
                <a:gd name="T7" fmla="*/ 172 h 205"/>
                <a:gd name="T8" fmla="*/ 82 w 93"/>
                <a:gd name="T9" fmla="*/ 185 h 205"/>
                <a:gd name="T10" fmla="*/ 78 w 93"/>
                <a:gd name="T11" fmla="*/ 191 h 205"/>
                <a:gd name="T12" fmla="*/ 46 w 93"/>
                <a:gd name="T13" fmla="*/ 197 h 205"/>
                <a:gd name="T14" fmla="*/ 14 w 93"/>
                <a:gd name="T15" fmla="*/ 153 h 205"/>
                <a:gd name="T16" fmla="*/ 10 w 93"/>
                <a:gd name="T17" fmla="*/ 143 h 205"/>
                <a:gd name="T18" fmla="*/ 5 w 93"/>
                <a:gd name="T19" fmla="*/ 125 h 205"/>
                <a:gd name="T20" fmla="*/ 0 w 93"/>
                <a:gd name="T21" fmla="*/ 84 h 205"/>
                <a:gd name="T22" fmla="*/ 0 w 93"/>
                <a:gd name="T23" fmla="*/ 76 h 205"/>
                <a:gd name="T24" fmla="*/ 0 w 93"/>
                <a:gd name="T25" fmla="*/ 67 h 205"/>
                <a:gd name="T26" fmla="*/ 5 w 93"/>
                <a:gd name="T27" fmla="*/ 33 h 205"/>
                <a:gd name="T28" fmla="*/ 11 w 93"/>
                <a:gd name="T29" fmla="*/ 20 h 205"/>
                <a:gd name="T30" fmla="*/ 14 w 93"/>
                <a:gd name="T31" fmla="*/ 15 h 205"/>
                <a:gd name="T32" fmla="*/ 14 w 93"/>
                <a:gd name="T33" fmla="*/ 14 h 205"/>
                <a:gd name="T34" fmla="*/ 47 w 93"/>
                <a:gd name="T35" fmla="*/ 8 h 205"/>
                <a:gd name="T36" fmla="*/ 79 w 93"/>
                <a:gd name="T37" fmla="*/ 52 h 205"/>
                <a:gd name="T38" fmla="*/ 79 w 93"/>
                <a:gd name="T39" fmla="*/ 53 h 205"/>
                <a:gd name="T40" fmla="*/ 83 w 93"/>
                <a:gd name="T41" fmla="*/ 62 h 205"/>
                <a:gd name="T42" fmla="*/ 88 w 93"/>
                <a:gd name="T43" fmla="*/ 80 h 205"/>
                <a:gd name="T44" fmla="*/ 93 w 93"/>
                <a:gd name="T45" fmla="*/ 121 h 205"/>
                <a:gd name="T46" fmla="*/ 79 w 93"/>
                <a:gd name="T47" fmla="*/ 129 h 205"/>
                <a:gd name="T48" fmla="*/ 79 w 93"/>
                <a:gd name="T49" fmla="*/ 121 h 205"/>
                <a:gd name="T50" fmla="*/ 79 w 93"/>
                <a:gd name="T51" fmla="*/ 113 h 205"/>
                <a:gd name="T52" fmla="*/ 75 w 93"/>
                <a:gd name="T53" fmla="*/ 80 h 205"/>
                <a:gd name="T54" fmla="*/ 70 w 93"/>
                <a:gd name="T55" fmla="*/ 62 h 205"/>
                <a:gd name="T56" fmla="*/ 67 w 93"/>
                <a:gd name="T57" fmla="*/ 54 h 205"/>
                <a:gd name="T58" fmla="*/ 54 w 93"/>
                <a:gd name="T59" fmla="*/ 30 h 205"/>
                <a:gd name="T60" fmla="*/ 47 w 93"/>
                <a:gd name="T61" fmla="*/ 24 h 205"/>
                <a:gd name="T62" fmla="*/ 39 w 93"/>
                <a:gd name="T63" fmla="*/ 22 h 205"/>
                <a:gd name="T64" fmla="*/ 26 w 93"/>
                <a:gd name="T65" fmla="*/ 31 h 205"/>
                <a:gd name="T66" fmla="*/ 23 w 93"/>
                <a:gd name="T67" fmla="*/ 35 h 205"/>
                <a:gd name="T68" fmla="*/ 18 w 93"/>
                <a:gd name="T69" fmla="*/ 47 h 205"/>
                <a:gd name="T70" fmla="*/ 14 w 93"/>
                <a:gd name="T71" fmla="*/ 76 h 205"/>
                <a:gd name="T72" fmla="*/ 14 w 93"/>
                <a:gd name="T73" fmla="*/ 84 h 205"/>
                <a:gd name="T74" fmla="*/ 14 w 93"/>
                <a:gd name="T75" fmla="*/ 92 h 205"/>
                <a:gd name="T76" fmla="*/ 18 w 93"/>
                <a:gd name="T77" fmla="*/ 125 h 205"/>
                <a:gd name="T78" fmla="*/ 23 w 93"/>
                <a:gd name="T79" fmla="*/ 143 h 205"/>
                <a:gd name="T80" fmla="*/ 39 w 93"/>
                <a:gd name="T81" fmla="*/ 175 h 205"/>
                <a:gd name="T82" fmla="*/ 46 w 93"/>
                <a:gd name="T83" fmla="*/ 181 h 205"/>
                <a:gd name="T84" fmla="*/ 53 w 93"/>
                <a:gd name="T85" fmla="*/ 183 h 205"/>
                <a:gd name="T86" fmla="*/ 69 w 93"/>
                <a:gd name="T87" fmla="*/ 170 h 205"/>
                <a:gd name="T88" fmla="*/ 74 w 93"/>
                <a:gd name="T89" fmla="*/ 158 h 205"/>
                <a:gd name="T90" fmla="*/ 79 w 93"/>
                <a:gd name="T91" fmla="*/ 1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 h="205">
                  <a:moveTo>
                    <a:pt x="93" y="121"/>
                  </a:moveTo>
                  <a:cubicBezTo>
                    <a:pt x="93" y="124"/>
                    <a:pt x="93" y="127"/>
                    <a:pt x="93" y="130"/>
                  </a:cubicBezTo>
                  <a:cubicBezTo>
                    <a:pt x="93" y="132"/>
                    <a:pt x="93" y="135"/>
                    <a:pt x="93" y="138"/>
                  </a:cubicBezTo>
                  <a:cubicBezTo>
                    <a:pt x="92" y="151"/>
                    <a:pt x="90" y="162"/>
                    <a:pt x="87" y="172"/>
                  </a:cubicBezTo>
                  <a:cubicBezTo>
                    <a:pt x="86" y="177"/>
                    <a:pt x="84" y="181"/>
                    <a:pt x="82" y="185"/>
                  </a:cubicBezTo>
                  <a:cubicBezTo>
                    <a:pt x="81" y="187"/>
                    <a:pt x="80" y="189"/>
                    <a:pt x="78" y="191"/>
                  </a:cubicBezTo>
                  <a:cubicBezTo>
                    <a:pt x="70" y="202"/>
                    <a:pt x="59" y="205"/>
                    <a:pt x="46" y="197"/>
                  </a:cubicBezTo>
                  <a:cubicBezTo>
                    <a:pt x="33" y="190"/>
                    <a:pt x="22" y="174"/>
                    <a:pt x="14" y="153"/>
                  </a:cubicBezTo>
                  <a:cubicBezTo>
                    <a:pt x="13" y="150"/>
                    <a:pt x="11" y="147"/>
                    <a:pt x="10" y="143"/>
                  </a:cubicBezTo>
                  <a:cubicBezTo>
                    <a:pt x="8" y="137"/>
                    <a:pt x="7" y="131"/>
                    <a:pt x="5" y="125"/>
                  </a:cubicBezTo>
                  <a:cubicBezTo>
                    <a:pt x="2" y="112"/>
                    <a:pt x="0" y="98"/>
                    <a:pt x="0" y="84"/>
                  </a:cubicBezTo>
                  <a:cubicBezTo>
                    <a:pt x="0" y="81"/>
                    <a:pt x="0" y="78"/>
                    <a:pt x="0" y="76"/>
                  </a:cubicBezTo>
                  <a:cubicBezTo>
                    <a:pt x="0" y="73"/>
                    <a:pt x="0" y="70"/>
                    <a:pt x="0" y="67"/>
                  </a:cubicBezTo>
                  <a:cubicBezTo>
                    <a:pt x="0" y="54"/>
                    <a:pt x="2" y="43"/>
                    <a:pt x="5" y="33"/>
                  </a:cubicBezTo>
                  <a:cubicBezTo>
                    <a:pt x="7" y="28"/>
                    <a:pt x="9" y="24"/>
                    <a:pt x="11" y="20"/>
                  </a:cubicBezTo>
                  <a:cubicBezTo>
                    <a:pt x="11" y="19"/>
                    <a:pt x="13" y="17"/>
                    <a:pt x="14" y="15"/>
                  </a:cubicBezTo>
                  <a:cubicBezTo>
                    <a:pt x="14" y="15"/>
                    <a:pt x="14" y="15"/>
                    <a:pt x="14" y="14"/>
                  </a:cubicBezTo>
                  <a:cubicBezTo>
                    <a:pt x="23" y="3"/>
                    <a:pt x="34" y="0"/>
                    <a:pt x="47" y="8"/>
                  </a:cubicBezTo>
                  <a:cubicBezTo>
                    <a:pt x="59" y="15"/>
                    <a:pt x="70" y="30"/>
                    <a:pt x="79" y="52"/>
                  </a:cubicBezTo>
                  <a:cubicBezTo>
                    <a:pt x="79" y="52"/>
                    <a:pt x="79" y="53"/>
                    <a:pt x="79" y="53"/>
                  </a:cubicBezTo>
                  <a:cubicBezTo>
                    <a:pt x="81" y="56"/>
                    <a:pt x="82" y="59"/>
                    <a:pt x="83" y="62"/>
                  </a:cubicBezTo>
                  <a:cubicBezTo>
                    <a:pt x="85" y="68"/>
                    <a:pt x="86" y="74"/>
                    <a:pt x="88" y="80"/>
                  </a:cubicBezTo>
                  <a:cubicBezTo>
                    <a:pt x="91" y="94"/>
                    <a:pt x="92" y="108"/>
                    <a:pt x="93" y="121"/>
                  </a:cubicBezTo>
                  <a:close/>
                  <a:moveTo>
                    <a:pt x="79" y="129"/>
                  </a:moveTo>
                  <a:cubicBezTo>
                    <a:pt x="79" y="127"/>
                    <a:pt x="79" y="124"/>
                    <a:pt x="79" y="121"/>
                  </a:cubicBezTo>
                  <a:cubicBezTo>
                    <a:pt x="79" y="119"/>
                    <a:pt x="79" y="116"/>
                    <a:pt x="79" y="113"/>
                  </a:cubicBezTo>
                  <a:cubicBezTo>
                    <a:pt x="78" y="102"/>
                    <a:pt x="77" y="91"/>
                    <a:pt x="75" y="80"/>
                  </a:cubicBezTo>
                  <a:cubicBezTo>
                    <a:pt x="73" y="74"/>
                    <a:pt x="72" y="68"/>
                    <a:pt x="70" y="62"/>
                  </a:cubicBezTo>
                  <a:cubicBezTo>
                    <a:pt x="69" y="59"/>
                    <a:pt x="68" y="57"/>
                    <a:pt x="67" y="54"/>
                  </a:cubicBezTo>
                  <a:cubicBezTo>
                    <a:pt x="63" y="44"/>
                    <a:pt x="58" y="36"/>
                    <a:pt x="54" y="30"/>
                  </a:cubicBezTo>
                  <a:cubicBezTo>
                    <a:pt x="51" y="27"/>
                    <a:pt x="49" y="25"/>
                    <a:pt x="47" y="24"/>
                  </a:cubicBezTo>
                  <a:cubicBezTo>
                    <a:pt x="44" y="22"/>
                    <a:pt x="42" y="22"/>
                    <a:pt x="39" y="22"/>
                  </a:cubicBezTo>
                  <a:cubicBezTo>
                    <a:pt x="35" y="22"/>
                    <a:pt x="30" y="25"/>
                    <a:pt x="26" y="31"/>
                  </a:cubicBezTo>
                  <a:cubicBezTo>
                    <a:pt x="25" y="32"/>
                    <a:pt x="24" y="33"/>
                    <a:pt x="23" y="35"/>
                  </a:cubicBezTo>
                  <a:cubicBezTo>
                    <a:pt x="21" y="39"/>
                    <a:pt x="20" y="43"/>
                    <a:pt x="18" y="47"/>
                  </a:cubicBezTo>
                  <a:cubicBezTo>
                    <a:pt x="16" y="56"/>
                    <a:pt x="15" y="65"/>
                    <a:pt x="14" y="76"/>
                  </a:cubicBezTo>
                  <a:cubicBezTo>
                    <a:pt x="14" y="78"/>
                    <a:pt x="14" y="81"/>
                    <a:pt x="14" y="84"/>
                  </a:cubicBezTo>
                  <a:cubicBezTo>
                    <a:pt x="14" y="86"/>
                    <a:pt x="14" y="89"/>
                    <a:pt x="14" y="92"/>
                  </a:cubicBezTo>
                  <a:cubicBezTo>
                    <a:pt x="14" y="104"/>
                    <a:pt x="16" y="115"/>
                    <a:pt x="18" y="125"/>
                  </a:cubicBezTo>
                  <a:cubicBezTo>
                    <a:pt x="20" y="132"/>
                    <a:pt x="21" y="138"/>
                    <a:pt x="23" y="143"/>
                  </a:cubicBezTo>
                  <a:cubicBezTo>
                    <a:pt x="28" y="157"/>
                    <a:pt x="33" y="168"/>
                    <a:pt x="39" y="175"/>
                  </a:cubicBezTo>
                  <a:cubicBezTo>
                    <a:pt x="41" y="178"/>
                    <a:pt x="44" y="180"/>
                    <a:pt x="46" y="181"/>
                  </a:cubicBezTo>
                  <a:cubicBezTo>
                    <a:pt x="48" y="183"/>
                    <a:pt x="51" y="183"/>
                    <a:pt x="53" y="183"/>
                  </a:cubicBezTo>
                  <a:cubicBezTo>
                    <a:pt x="59" y="183"/>
                    <a:pt x="65" y="178"/>
                    <a:pt x="69" y="170"/>
                  </a:cubicBezTo>
                  <a:cubicBezTo>
                    <a:pt x="71" y="167"/>
                    <a:pt x="73" y="162"/>
                    <a:pt x="74" y="158"/>
                  </a:cubicBezTo>
                  <a:cubicBezTo>
                    <a:pt x="77" y="150"/>
                    <a:pt x="78" y="140"/>
                    <a:pt x="79" y="129"/>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6" name="Freeform 1141"/>
            <p:cNvSpPr/>
            <p:nvPr/>
          </p:nvSpPr>
          <p:spPr bwMode="auto">
            <a:xfrm>
              <a:off x="7366001" y="1812926"/>
              <a:ext cx="47625" cy="57150"/>
            </a:xfrm>
            <a:custGeom>
              <a:avLst/>
              <a:gdLst>
                <a:gd name="T0" fmla="*/ 0 w 26"/>
                <a:gd name="T1" fmla="*/ 0 h 31"/>
                <a:gd name="T2" fmla="*/ 26 w 26"/>
                <a:gd name="T3" fmla="*/ 15 h 31"/>
                <a:gd name="T4" fmla="*/ 26 w 26"/>
                <a:gd name="T5" fmla="*/ 23 h 31"/>
                <a:gd name="T6" fmla="*/ 26 w 26"/>
                <a:gd name="T7" fmla="*/ 31 h 31"/>
                <a:gd name="T8" fmla="*/ 0 w 26"/>
                <a:gd name="T9" fmla="*/ 17 h 31"/>
                <a:gd name="T10" fmla="*/ 0 w 26"/>
                <a:gd name="T11" fmla="*/ 0 h 31"/>
              </a:gdLst>
              <a:ahLst/>
              <a:cxnLst>
                <a:cxn ang="0">
                  <a:pos x="T0" y="T1"/>
                </a:cxn>
                <a:cxn ang="0">
                  <a:pos x="T2" y="T3"/>
                </a:cxn>
                <a:cxn ang="0">
                  <a:pos x="T4" y="T5"/>
                </a:cxn>
                <a:cxn ang="0">
                  <a:pos x="T6" y="T7"/>
                </a:cxn>
                <a:cxn ang="0">
                  <a:pos x="T8" y="T9"/>
                </a:cxn>
                <a:cxn ang="0">
                  <a:pos x="T10" y="T11"/>
                </a:cxn>
              </a:cxnLst>
              <a:rect l="0" t="0" r="r" b="b"/>
              <a:pathLst>
                <a:path w="26" h="31">
                  <a:moveTo>
                    <a:pt x="0" y="0"/>
                  </a:moveTo>
                  <a:cubicBezTo>
                    <a:pt x="26" y="15"/>
                    <a:pt x="26" y="15"/>
                    <a:pt x="26" y="15"/>
                  </a:cubicBezTo>
                  <a:cubicBezTo>
                    <a:pt x="26" y="18"/>
                    <a:pt x="26" y="21"/>
                    <a:pt x="26" y="23"/>
                  </a:cubicBezTo>
                  <a:cubicBezTo>
                    <a:pt x="26" y="26"/>
                    <a:pt x="26" y="29"/>
                    <a:pt x="26" y="31"/>
                  </a:cubicBezTo>
                  <a:cubicBezTo>
                    <a:pt x="0" y="17"/>
                    <a:pt x="0" y="17"/>
                    <a:pt x="0" y="17"/>
                  </a:cubicBez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7" name="Freeform 1142"/>
            <p:cNvSpPr/>
            <p:nvPr/>
          </p:nvSpPr>
          <p:spPr bwMode="auto">
            <a:xfrm>
              <a:off x="7243763" y="1624013"/>
              <a:ext cx="111125" cy="71438"/>
            </a:xfrm>
            <a:custGeom>
              <a:avLst/>
              <a:gdLst>
                <a:gd name="T0" fmla="*/ 6 w 62"/>
                <a:gd name="T1" fmla="*/ 6 h 39"/>
                <a:gd name="T2" fmla="*/ 54 w 62"/>
                <a:gd name="T3" fmla="*/ 9 h 39"/>
                <a:gd name="T4" fmla="*/ 62 w 62"/>
                <a:gd name="T5" fmla="*/ 14 h 39"/>
                <a:gd name="T6" fmla="*/ 29 w 62"/>
                <a:gd name="T7" fmla="*/ 20 h 39"/>
                <a:gd name="T8" fmla="*/ 29 w 62"/>
                <a:gd name="T9" fmla="*/ 21 h 39"/>
                <a:gd name="T10" fmla="*/ 28 w 62"/>
                <a:gd name="T11" fmla="*/ 21 h 39"/>
                <a:gd name="T12" fmla="*/ 28 w 62"/>
                <a:gd name="T13" fmla="*/ 21 h 39"/>
                <a:gd name="T14" fmla="*/ 28 w 62"/>
                <a:gd name="T15" fmla="*/ 21 h 39"/>
                <a:gd name="T16" fmla="*/ 27 w 62"/>
                <a:gd name="T17" fmla="*/ 21 h 39"/>
                <a:gd name="T18" fmla="*/ 27 w 62"/>
                <a:gd name="T19" fmla="*/ 21 h 39"/>
                <a:gd name="T20" fmla="*/ 22 w 62"/>
                <a:gd name="T21" fmla="*/ 22 h 39"/>
                <a:gd name="T22" fmla="*/ 26 w 62"/>
                <a:gd name="T23" fmla="*/ 26 h 39"/>
                <a:gd name="T24" fmla="*/ 20 w 62"/>
                <a:gd name="T25" fmla="*/ 39 h 39"/>
                <a:gd name="T26" fmla="*/ 11 w 62"/>
                <a:gd name="T27" fmla="*/ 26 h 39"/>
                <a:gd name="T28" fmla="*/ 6 w 62"/>
                <a:gd name="T29" fmla="*/ 18 h 39"/>
                <a:gd name="T30" fmla="*/ 0 w 62"/>
                <a:gd name="T31" fmla="*/ 9 h 39"/>
                <a:gd name="T32" fmla="*/ 0 w 62"/>
                <a:gd name="T33" fmla="*/ 9 h 39"/>
                <a:gd name="T34" fmla="*/ 5 w 62"/>
                <a:gd name="T35" fmla="*/ 7 h 39"/>
                <a:gd name="T36" fmla="*/ 6 w 62"/>
                <a:gd name="T3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9">
                  <a:moveTo>
                    <a:pt x="6" y="6"/>
                  </a:moveTo>
                  <a:cubicBezTo>
                    <a:pt x="19" y="0"/>
                    <a:pt x="36" y="1"/>
                    <a:pt x="54" y="9"/>
                  </a:cubicBezTo>
                  <a:cubicBezTo>
                    <a:pt x="56" y="11"/>
                    <a:pt x="59" y="12"/>
                    <a:pt x="62" y="14"/>
                  </a:cubicBezTo>
                  <a:cubicBezTo>
                    <a:pt x="49" y="6"/>
                    <a:pt x="38" y="9"/>
                    <a:pt x="29" y="20"/>
                  </a:cubicBezTo>
                  <a:cubicBezTo>
                    <a:pt x="29" y="20"/>
                    <a:pt x="29" y="20"/>
                    <a:pt x="29" y="21"/>
                  </a:cubicBezTo>
                  <a:cubicBezTo>
                    <a:pt x="29" y="21"/>
                    <a:pt x="28" y="21"/>
                    <a:pt x="28" y="21"/>
                  </a:cubicBezTo>
                  <a:cubicBezTo>
                    <a:pt x="28" y="21"/>
                    <a:pt x="28" y="21"/>
                    <a:pt x="28" y="21"/>
                  </a:cubicBezTo>
                  <a:cubicBezTo>
                    <a:pt x="28" y="21"/>
                    <a:pt x="28" y="21"/>
                    <a:pt x="28" y="21"/>
                  </a:cubicBezTo>
                  <a:cubicBezTo>
                    <a:pt x="28" y="21"/>
                    <a:pt x="28" y="21"/>
                    <a:pt x="27" y="21"/>
                  </a:cubicBezTo>
                  <a:cubicBezTo>
                    <a:pt x="27" y="21"/>
                    <a:pt x="27" y="21"/>
                    <a:pt x="27" y="21"/>
                  </a:cubicBezTo>
                  <a:cubicBezTo>
                    <a:pt x="25" y="21"/>
                    <a:pt x="24" y="21"/>
                    <a:pt x="22" y="22"/>
                  </a:cubicBezTo>
                  <a:cubicBezTo>
                    <a:pt x="23" y="23"/>
                    <a:pt x="24" y="25"/>
                    <a:pt x="26" y="26"/>
                  </a:cubicBezTo>
                  <a:cubicBezTo>
                    <a:pt x="24" y="30"/>
                    <a:pt x="22" y="34"/>
                    <a:pt x="20" y="39"/>
                  </a:cubicBezTo>
                  <a:cubicBezTo>
                    <a:pt x="17" y="35"/>
                    <a:pt x="14" y="31"/>
                    <a:pt x="11" y="26"/>
                  </a:cubicBezTo>
                  <a:cubicBezTo>
                    <a:pt x="9" y="24"/>
                    <a:pt x="7" y="21"/>
                    <a:pt x="6" y="18"/>
                  </a:cubicBezTo>
                  <a:cubicBezTo>
                    <a:pt x="0" y="9"/>
                    <a:pt x="0" y="9"/>
                    <a:pt x="0" y="9"/>
                  </a:cubicBezTo>
                  <a:cubicBezTo>
                    <a:pt x="0" y="9"/>
                    <a:pt x="0" y="9"/>
                    <a:pt x="0" y="9"/>
                  </a:cubicBezTo>
                  <a:cubicBezTo>
                    <a:pt x="5" y="7"/>
                    <a:pt x="5" y="7"/>
                    <a:pt x="5" y="7"/>
                  </a:cubicBezTo>
                  <a:lnTo>
                    <a:pt x="6" y="6"/>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8" name="Freeform 1143"/>
            <p:cNvSpPr/>
            <p:nvPr/>
          </p:nvSpPr>
          <p:spPr bwMode="auto">
            <a:xfrm>
              <a:off x="7251701" y="1624013"/>
              <a:ext cx="84138" cy="15875"/>
            </a:xfrm>
            <a:custGeom>
              <a:avLst/>
              <a:gdLst>
                <a:gd name="T0" fmla="*/ 46 w 46"/>
                <a:gd name="T1" fmla="*/ 8 h 8"/>
                <a:gd name="T2" fmla="*/ 1 w 46"/>
                <a:gd name="T3" fmla="*/ 6 h 8"/>
                <a:gd name="T4" fmla="*/ 0 w 46"/>
                <a:gd name="T5" fmla="*/ 7 h 8"/>
                <a:gd name="T6" fmla="*/ 1 w 46"/>
                <a:gd name="T7" fmla="*/ 6 h 8"/>
                <a:gd name="T8" fmla="*/ 46 w 46"/>
                <a:gd name="T9" fmla="*/ 8 h 8"/>
              </a:gdLst>
              <a:ahLst/>
              <a:cxnLst>
                <a:cxn ang="0">
                  <a:pos x="T0" y="T1"/>
                </a:cxn>
                <a:cxn ang="0">
                  <a:pos x="T2" y="T3"/>
                </a:cxn>
                <a:cxn ang="0">
                  <a:pos x="T4" y="T5"/>
                </a:cxn>
                <a:cxn ang="0">
                  <a:pos x="T6" y="T7"/>
                </a:cxn>
                <a:cxn ang="0">
                  <a:pos x="T8" y="T9"/>
                </a:cxn>
              </a:cxnLst>
              <a:rect l="0" t="0" r="r" b="b"/>
              <a:pathLst>
                <a:path w="46" h="8">
                  <a:moveTo>
                    <a:pt x="46" y="8"/>
                  </a:moveTo>
                  <a:cubicBezTo>
                    <a:pt x="29" y="1"/>
                    <a:pt x="13" y="0"/>
                    <a:pt x="1" y="6"/>
                  </a:cubicBezTo>
                  <a:cubicBezTo>
                    <a:pt x="0" y="7"/>
                    <a:pt x="0" y="7"/>
                    <a:pt x="0" y="7"/>
                  </a:cubicBezTo>
                  <a:cubicBezTo>
                    <a:pt x="0" y="7"/>
                    <a:pt x="0" y="6"/>
                    <a:pt x="1" y="6"/>
                  </a:cubicBezTo>
                  <a:cubicBezTo>
                    <a:pt x="13" y="0"/>
                    <a:pt x="29" y="1"/>
                    <a:pt x="46" y="8"/>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89" name="Freeform 1144"/>
            <p:cNvSpPr/>
            <p:nvPr/>
          </p:nvSpPr>
          <p:spPr bwMode="auto">
            <a:xfrm>
              <a:off x="7439026" y="1855788"/>
              <a:ext cx="52388" cy="58738"/>
            </a:xfrm>
            <a:custGeom>
              <a:avLst/>
              <a:gdLst>
                <a:gd name="T0" fmla="*/ 21 w 29"/>
                <a:gd name="T1" fmla="*/ 13 h 33"/>
                <a:gd name="T2" fmla="*/ 29 w 29"/>
                <a:gd name="T3" fmla="*/ 17 h 33"/>
                <a:gd name="T4" fmla="*/ 29 w 29"/>
                <a:gd name="T5" fmla="*/ 33 h 33"/>
                <a:gd name="T6" fmla="*/ 21 w 29"/>
                <a:gd name="T7" fmla="*/ 29 h 33"/>
                <a:gd name="T8" fmla="*/ 0 w 29"/>
                <a:gd name="T9" fmla="*/ 17 h 33"/>
                <a:gd name="T10" fmla="*/ 0 w 29"/>
                <a:gd name="T11" fmla="*/ 9 h 33"/>
                <a:gd name="T12" fmla="*/ 0 w 29"/>
                <a:gd name="T13" fmla="*/ 0 h 33"/>
                <a:gd name="T14" fmla="*/ 21 w 29"/>
                <a:gd name="T15" fmla="*/ 1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3">
                  <a:moveTo>
                    <a:pt x="21" y="13"/>
                  </a:moveTo>
                  <a:cubicBezTo>
                    <a:pt x="29" y="17"/>
                    <a:pt x="29" y="17"/>
                    <a:pt x="29" y="17"/>
                  </a:cubicBezTo>
                  <a:cubicBezTo>
                    <a:pt x="29" y="33"/>
                    <a:pt x="29" y="33"/>
                    <a:pt x="29" y="33"/>
                  </a:cubicBezTo>
                  <a:cubicBezTo>
                    <a:pt x="21" y="29"/>
                    <a:pt x="21" y="29"/>
                    <a:pt x="21" y="29"/>
                  </a:cubicBezTo>
                  <a:cubicBezTo>
                    <a:pt x="0" y="17"/>
                    <a:pt x="0" y="17"/>
                    <a:pt x="0" y="17"/>
                  </a:cubicBezTo>
                  <a:cubicBezTo>
                    <a:pt x="0" y="14"/>
                    <a:pt x="0" y="11"/>
                    <a:pt x="0" y="9"/>
                  </a:cubicBezTo>
                  <a:cubicBezTo>
                    <a:pt x="0" y="6"/>
                    <a:pt x="0" y="3"/>
                    <a:pt x="0" y="0"/>
                  </a:cubicBezTo>
                  <a:lnTo>
                    <a:pt x="21" y="13"/>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0" name="Freeform 1145"/>
            <p:cNvSpPr/>
            <p:nvPr/>
          </p:nvSpPr>
          <p:spPr bwMode="auto">
            <a:xfrm>
              <a:off x="7446963" y="1770063"/>
              <a:ext cx="57150" cy="231775"/>
            </a:xfrm>
            <a:custGeom>
              <a:avLst/>
              <a:gdLst>
                <a:gd name="T0" fmla="*/ 11 w 32"/>
                <a:gd name="T1" fmla="*/ 0 h 128"/>
                <a:gd name="T2" fmla="*/ 32 w 32"/>
                <a:gd name="T3" fmla="*/ 76 h 128"/>
                <a:gd name="T4" fmla="*/ 10 w 32"/>
                <a:gd name="T5" fmla="*/ 128 h 128"/>
                <a:gd name="T6" fmla="*/ 5 w 32"/>
                <a:gd name="T7" fmla="*/ 119 h 128"/>
                <a:gd name="T8" fmla="*/ 0 w 32"/>
                <a:gd name="T9" fmla="*/ 111 h 128"/>
                <a:gd name="T10" fmla="*/ 17 w 32"/>
                <a:gd name="T11" fmla="*/ 76 h 128"/>
                <a:gd name="T12" fmla="*/ 25 w 32"/>
                <a:gd name="T13" fmla="*/ 80 h 128"/>
                <a:gd name="T14" fmla="*/ 25 w 32"/>
                <a:gd name="T15" fmla="*/ 64 h 128"/>
                <a:gd name="T16" fmla="*/ 17 w 32"/>
                <a:gd name="T17" fmla="*/ 60 h 128"/>
                <a:gd name="T18" fmla="*/ 0 w 32"/>
                <a:gd name="T19" fmla="*/ 5 h 128"/>
                <a:gd name="T20" fmla="*/ 5 w 32"/>
                <a:gd name="T21" fmla="*/ 3 h 128"/>
                <a:gd name="T22" fmla="*/ 11 w 32"/>
                <a:gd name="T2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8">
                  <a:moveTo>
                    <a:pt x="11" y="0"/>
                  </a:moveTo>
                  <a:cubicBezTo>
                    <a:pt x="24" y="25"/>
                    <a:pt x="32" y="53"/>
                    <a:pt x="32" y="76"/>
                  </a:cubicBezTo>
                  <a:cubicBezTo>
                    <a:pt x="32" y="101"/>
                    <a:pt x="24" y="118"/>
                    <a:pt x="10" y="128"/>
                  </a:cubicBezTo>
                  <a:cubicBezTo>
                    <a:pt x="5" y="119"/>
                    <a:pt x="5" y="119"/>
                    <a:pt x="5" y="119"/>
                  </a:cubicBezTo>
                  <a:cubicBezTo>
                    <a:pt x="3" y="116"/>
                    <a:pt x="2" y="113"/>
                    <a:pt x="0" y="111"/>
                  </a:cubicBezTo>
                  <a:cubicBezTo>
                    <a:pt x="9" y="104"/>
                    <a:pt x="16" y="92"/>
                    <a:pt x="17" y="76"/>
                  </a:cubicBezTo>
                  <a:cubicBezTo>
                    <a:pt x="25" y="80"/>
                    <a:pt x="25" y="80"/>
                    <a:pt x="25" y="80"/>
                  </a:cubicBezTo>
                  <a:cubicBezTo>
                    <a:pt x="25" y="64"/>
                    <a:pt x="25" y="64"/>
                    <a:pt x="25" y="64"/>
                  </a:cubicBezTo>
                  <a:cubicBezTo>
                    <a:pt x="17" y="60"/>
                    <a:pt x="17" y="60"/>
                    <a:pt x="17" y="60"/>
                  </a:cubicBezTo>
                  <a:cubicBezTo>
                    <a:pt x="16" y="42"/>
                    <a:pt x="10" y="23"/>
                    <a:pt x="0" y="5"/>
                  </a:cubicBezTo>
                  <a:cubicBezTo>
                    <a:pt x="2" y="4"/>
                    <a:pt x="4" y="3"/>
                    <a:pt x="5" y="3"/>
                  </a:cubicBezTo>
                  <a:lnTo>
                    <a:pt x="11"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1" name="Freeform 1146"/>
            <p:cNvSpPr/>
            <p:nvPr/>
          </p:nvSpPr>
          <p:spPr bwMode="auto">
            <a:xfrm>
              <a:off x="7354888" y="1649413"/>
              <a:ext cx="111125" cy="131763"/>
            </a:xfrm>
            <a:custGeom>
              <a:avLst/>
              <a:gdLst>
                <a:gd name="T0" fmla="*/ 55 w 61"/>
                <a:gd name="T1" fmla="*/ 57 h 72"/>
                <a:gd name="T2" fmla="*/ 61 w 61"/>
                <a:gd name="T3" fmla="*/ 66 h 72"/>
                <a:gd name="T4" fmla="*/ 61 w 61"/>
                <a:gd name="T5" fmla="*/ 66 h 72"/>
                <a:gd name="T6" fmla="*/ 55 w 61"/>
                <a:gd name="T7" fmla="*/ 69 h 72"/>
                <a:gd name="T8" fmla="*/ 50 w 61"/>
                <a:gd name="T9" fmla="*/ 71 h 72"/>
                <a:gd name="T10" fmla="*/ 41 w 61"/>
                <a:gd name="T11" fmla="*/ 72 h 72"/>
                <a:gd name="T12" fmla="*/ 36 w 61"/>
                <a:gd name="T13" fmla="*/ 54 h 72"/>
                <a:gd name="T14" fmla="*/ 39 w 61"/>
                <a:gd name="T15" fmla="*/ 53 h 72"/>
                <a:gd name="T16" fmla="*/ 33 w 61"/>
                <a:gd name="T17" fmla="*/ 45 h 72"/>
                <a:gd name="T18" fmla="*/ 32 w 61"/>
                <a:gd name="T19" fmla="*/ 44 h 72"/>
                <a:gd name="T20" fmla="*/ 32 w 61"/>
                <a:gd name="T21" fmla="*/ 44 h 72"/>
                <a:gd name="T22" fmla="*/ 0 w 61"/>
                <a:gd name="T23" fmla="*/ 0 h 72"/>
                <a:gd name="T24" fmla="*/ 55 w 61"/>
                <a:gd name="T25"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2">
                  <a:moveTo>
                    <a:pt x="55" y="57"/>
                  </a:moveTo>
                  <a:cubicBezTo>
                    <a:pt x="61" y="66"/>
                    <a:pt x="61" y="66"/>
                    <a:pt x="61" y="66"/>
                  </a:cubicBezTo>
                  <a:cubicBezTo>
                    <a:pt x="61" y="66"/>
                    <a:pt x="61" y="66"/>
                    <a:pt x="61" y="66"/>
                  </a:cubicBezTo>
                  <a:cubicBezTo>
                    <a:pt x="55" y="69"/>
                    <a:pt x="55" y="69"/>
                    <a:pt x="55" y="69"/>
                  </a:cubicBezTo>
                  <a:cubicBezTo>
                    <a:pt x="54" y="69"/>
                    <a:pt x="52" y="70"/>
                    <a:pt x="50" y="71"/>
                  </a:cubicBezTo>
                  <a:cubicBezTo>
                    <a:pt x="47" y="72"/>
                    <a:pt x="44" y="72"/>
                    <a:pt x="41" y="72"/>
                  </a:cubicBezTo>
                  <a:cubicBezTo>
                    <a:pt x="39" y="66"/>
                    <a:pt x="38" y="60"/>
                    <a:pt x="36" y="54"/>
                  </a:cubicBezTo>
                  <a:cubicBezTo>
                    <a:pt x="37" y="54"/>
                    <a:pt x="38" y="54"/>
                    <a:pt x="39" y="53"/>
                  </a:cubicBezTo>
                  <a:cubicBezTo>
                    <a:pt x="37" y="50"/>
                    <a:pt x="35" y="47"/>
                    <a:pt x="33" y="45"/>
                  </a:cubicBezTo>
                  <a:cubicBezTo>
                    <a:pt x="32" y="44"/>
                    <a:pt x="32" y="44"/>
                    <a:pt x="32" y="44"/>
                  </a:cubicBezTo>
                  <a:cubicBezTo>
                    <a:pt x="32" y="44"/>
                    <a:pt x="32" y="44"/>
                    <a:pt x="32" y="44"/>
                  </a:cubicBezTo>
                  <a:cubicBezTo>
                    <a:pt x="23" y="22"/>
                    <a:pt x="12" y="7"/>
                    <a:pt x="0" y="0"/>
                  </a:cubicBezTo>
                  <a:cubicBezTo>
                    <a:pt x="20" y="11"/>
                    <a:pt x="40" y="32"/>
                    <a:pt x="55" y="57"/>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2" name="Freeform 1147"/>
            <p:cNvSpPr/>
            <p:nvPr/>
          </p:nvSpPr>
          <p:spPr bwMode="auto">
            <a:xfrm>
              <a:off x="7281863" y="1897063"/>
              <a:ext cx="14288" cy="15875"/>
            </a:xfrm>
            <a:custGeom>
              <a:avLst/>
              <a:gdLst>
                <a:gd name="T0" fmla="*/ 0 w 8"/>
                <a:gd name="T1" fmla="*/ 0 h 9"/>
                <a:gd name="T2" fmla="*/ 8 w 8"/>
                <a:gd name="T3" fmla="*/ 9 h 9"/>
                <a:gd name="T4" fmla="*/ 8 w 8"/>
                <a:gd name="T5" fmla="*/ 9 h 9"/>
                <a:gd name="T6" fmla="*/ 0 w 8"/>
                <a:gd name="T7" fmla="*/ 0 h 9"/>
                <a:gd name="T8" fmla="*/ 0 w 8"/>
                <a:gd name="T9" fmla="*/ 0 h 9"/>
              </a:gdLst>
              <a:ahLst/>
              <a:cxnLst>
                <a:cxn ang="0">
                  <a:pos x="T0" y="T1"/>
                </a:cxn>
                <a:cxn ang="0">
                  <a:pos x="T2" y="T3"/>
                </a:cxn>
                <a:cxn ang="0">
                  <a:pos x="T4" y="T5"/>
                </a:cxn>
                <a:cxn ang="0">
                  <a:pos x="T6" y="T7"/>
                </a:cxn>
                <a:cxn ang="0">
                  <a:pos x="T8" y="T9"/>
                </a:cxn>
              </a:cxnLst>
              <a:rect l="0" t="0" r="r" b="b"/>
              <a:pathLst>
                <a:path w="8" h="9">
                  <a:moveTo>
                    <a:pt x="0" y="0"/>
                  </a:moveTo>
                  <a:cubicBezTo>
                    <a:pt x="3" y="3"/>
                    <a:pt x="5" y="6"/>
                    <a:pt x="8" y="9"/>
                  </a:cubicBezTo>
                  <a:cubicBezTo>
                    <a:pt x="8" y="9"/>
                    <a:pt x="8" y="9"/>
                    <a:pt x="8" y="9"/>
                  </a:cubicBezTo>
                  <a:cubicBezTo>
                    <a:pt x="5" y="6"/>
                    <a:pt x="3" y="3"/>
                    <a:pt x="0" y="0"/>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3" name="Freeform 1148"/>
            <p:cNvSpPr/>
            <p:nvPr/>
          </p:nvSpPr>
          <p:spPr bwMode="auto">
            <a:xfrm>
              <a:off x="7296151" y="1660526"/>
              <a:ext cx="0" cy="158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4" name="Freeform 1149"/>
            <p:cNvSpPr/>
            <p:nvPr/>
          </p:nvSpPr>
          <p:spPr bwMode="auto">
            <a:xfrm>
              <a:off x="7302501" y="1698626"/>
              <a:ext cx="38100" cy="55563"/>
            </a:xfrm>
            <a:custGeom>
              <a:avLst/>
              <a:gdLst>
                <a:gd name="T0" fmla="*/ 0 w 21"/>
                <a:gd name="T1" fmla="*/ 12 h 30"/>
                <a:gd name="T2" fmla="*/ 5 w 21"/>
                <a:gd name="T3" fmla="*/ 0 h 30"/>
                <a:gd name="T4" fmla="*/ 21 w 21"/>
                <a:gd name="T5" fmla="*/ 13 h 30"/>
                <a:gd name="T6" fmla="*/ 21 w 21"/>
                <a:gd name="T7" fmla="*/ 30 h 30"/>
                <a:gd name="T8" fmla="*/ 0 w 21"/>
                <a:gd name="T9" fmla="*/ 12 h 30"/>
              </a:gdLst>
              <a:ahLst/>
              <a:cxnLst>
                <a:cxn ang="0">
                  <a:pos x="T0" y="T1"/>
                </a:cxn>
                <a:cxn ang="0">
                  <a:pos x="T2" y="T3"/>
                </a:cxn>
                <a:cxn ang="0">
                  <a:pos x="T4" y="T5"/>
                </a:cxn>
                <a:cxn ang="0">
                  <a:pos x="T6" y="T7"/>
                </a:cxn>
                <a:cxn ang="0">
                  <a:pos x="T8" y="T9"/>
                </a:cxn>
              </a:cxnLst>
              <a:rect l="0" t="0" r="r" b="b"/>
              <a:pathLst>
                <a:path w="21" h="30">
                  <a:moveTo>
                    <a:pt x="0" y="12"/>
                  </a:moveTo>
                  <a:cubicBezTo>
                    <a:pt x="2" y="8"/>
                    <a:pt x="3" y="4"/>
                    <a:pt x="5" y="0"/>
                  </a:cubicBezTo>
                  <a:cubicBezTo>
                    <a:pt x="10" y="5"/>
                    <a:pt x="16" y="10"/>
                    <a:pt x="21" y="13"/>
                  </a:cubicBezTo>
                  <a:cubicBezTo>
                    <a:pt x="21" y="30"/>
                    <a:pt x="21" y="30"/>
                    <a:pt x="21" y="30"/>
                  </a:cubicBezTo>
                  <a:cubicBezTo>
                    <a:pt x="14" y="25"/>
                    <a:pt x="7" y="19"/>
                    <a:pt x="0" y="12"/>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5" name="Freeform 1150"/>
            <p:cNvSpPr/>
            <p:nvPr/>
          </p:nvSpPr>
          <p:spPr bwMode="auto">
            <a:xfrm>
              <a:off x="7664451" y="2681288"/>
              <a:ext cx="319088" cy="271463"/>
            </a:xfrm>
            <a:custGeom>
              <a:avLst/>
              <a:gdLst>
                <a:gd name="T0" fmla="*/ 70 w 201"/>
                <a:gd name="T1" fmla="*/ 35 h 171"/>
                <a:gd name="T2" fmla="*/ 0 w 201"/>
                <a:gd name="T3" fmla="*/ 171 h 171"/>
                <a:gd name="T4" fmla="*/ 201 w 201"/>
                <a:gd name="T5" fmla="*/ 54 h 171"/>
                <a:gd name="T6" fmla="*/ 130 w 201"/>
                <a:gd name="T7" fmla="*/ 0 h 171"/>
                <a:gd name="T8" fmla="*/ 100 w 201"/>
                <a:gd name="T9" fmla="*/ 47 h 171"/>
                <a:gd name="T10" fmla="*/ 70 w 201"/>
                <a:gd name="T11" fmla="*/ 35 h 171"/>
              </a:gdLst>
              <a:ahLst/>
              <a:cxnLst>
                <a:cxn ang="0">
                  <a:pos x="T0" y="T1"/>
                </a:cxn>
                <a:cxn ang="0">
                  <a:pos x="T2" y="T3"/>
                </a:cxn>
                <a:cxn ang="0">
                  <a:pos x="T4" y="T5"/>
                </a:cxn>
                <a:cxn ang="0">
                  <a:pos x="T6" y="T7"/>
                </a:cxn>
                <a:cxn ang="0">
                  <a:pos x="T8" y="T9"/>
                </a:cxn>
                <a:cxn ang="0">
                  <a:pos x="T10" y="T11"/>
                </a:cxn>
              </a:cxnLst>
              <a:rect l="0" t="0" r="r" b="b"/>
              <a:pathLst>
                <a:path w="201" h="171">
                  <a:moveTo>
                    <a:pt x="70" y="35"/>
                  </a:moveTo>
                  <a:lnTo>
                    <a:pt x="0" y="171"/>
                  </a:lnTo>
                  <a:lnTo>
                    <a:pt x="201" y="54"/>
                  </a:lnTo>
                  <a:lnTo>
                    <a:pt x="130" y="0"/>
                  </a:lnTo>
                  <a:lnTo>
                    <a:pt x="100" y="47"/>
                  </a:lnTo>
                  <a:lnTo>
                    <a:pt x="70" y="35"/>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6" name="Freeform 1151"/>
            <p:cNvSpPr/>
            <p:nvPr/>
          </p:nvSpPr>
          <p:spPr bwMode="auto">
            <a:xfrm>
              <a:off x="7646988" y="2681288"/>
              <a:ext cx="111125" cy="258763"/>
            </a:xfrm>
            <a:custGeom>
              <a:avLst/>
              <a:gdLst>
                <a:gd name="T0" fmla="*/ 0 w 70"/>
                <a:gd name="T1" fmla="*/ 0 h 163"/>
                <a:gd name="T2" fmla="*/ 0 w 70"/>
                <a:gd name="T3" fmla="*/ 163 h 163"/>
                <a:gd name="T4" fmla="*/ 70 w 70"/>
                <a:gd name="T5" fmla="*/ 29 h 163"/>
                <a:gd name="T6" fmla="*/ 0 w 70"/>
                <a:gd name="T7" fmla="*/ 0 h 163"/>
              </a:gdLst>
              <a:ahLst/>
              <a:cxnLst>
                <a:cxn ang="0">
                  <a:pos x="T0" y="T1"/>
                </a:cxn>
                <a:cxn ang="0">
                  <a:pos x="T2" y="T3"/>
                </a:cxn>
                <a:cxn ang="0">
                  <a:pos x="T4" y="T5"/>
                </a:cxn>
                <a:cxn ang="0">
                  <a:pos x="T6" y="T7"/>
                </a:cxn>
              </a:cxnLst>
              <a:rect l="0" t="0" r="r" b="b"/>
              <a:pathLst>
                <a:path w="70" h="163">
                  <a:moveTo>
                    <a:pt x="0" y="0"/>
                  </a:moveTo>
                  <a:lnTo>
                    <a:pt x="0" y="163"/>
                  </a:lnTo>
                  <a:lnTo>
                    <a:pt x="70" y="29"/>
                  </a:lnTo>
                  <a:lnTo>
                    <a:pt x="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7" name="Freeform 1152"/>
            <p:cNvSpPr/>
            <p:nvPr/>
          </p:nvSpPr>
          <p:spPr bwMode="auto">
            <a:xfrm>
              <a:off x="7888288" y="2478088"/>
              <a:ext cx="111125" cy="258763"/>
            </a:xfrm>
            <a:custGeom>
              <a:avLst/>
              <a:gdLst>
                <a:gd name="T0" fmla="*/ 70 w 70"/>
                <a:gd name="T1" fmla="*/ 0 h 163"/>
                <a:gd name="T2" fmla="*/ 0 w 70"/>
                <a:gd name="T3" fmla="*/ 110 h 163"/>
                <a:gd name="T4" fmla="*/ 70 w 70"/>
                <a:gd name="T5" fmla="*/ 163 h 163"/>
                <a:gd name="T6" fmla="*/ 70 w 70"/>
                <a:gd name="T7" fmla="*/ 0 h 163"/>
              </a:gdLst>
              <a:ahLst/>
              <a:cxnLst>
                <a:cxn ang="0">
                  <a:pos x="T0" y="T1"/>
                </a:cxn>
                <a:cxn ang="0">
                  <a:pos x="T2" y="T3"/>
                </a:cxn>
                <a:cxn ang="0">
                  <a:pos x="T4" y="T5"/>
                </a:cxn>
                <a:cxn ang="0">
                  <a:pos x="T6" y="T7"/>
                </a:cxn>
              </a:cxnLst>
              <a:rect l="0" t="0" r="r" b="b"/>
              <a:pathLst>
                <a:path w="70" h="163">
                  <a:moveTo>
                    <a:pt x="70" y="0"/>
                  </a:moveTo>
                  <a:lnTo>
                    <a:pt x="0" y="110"/>
                  </a:lnTo>
                  <a:lnTo>
                    <a:pt x="70" y="163"/>
                  </a:lnTo>
                  <a:lnTo>
                    <a:pt x="70" y="0"/>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8" name="Freeform 1153"/>
            <p:cNvSpPr/>
            <p:nvPr/>
          </p:nvSpPr>
          <p:spPr bwMode="auto">
            <a:xfrm>
              <a:off x="7666038" y="2471738"/>
              <a:ext cx="312738" cy="246063"/>
            </a:xfrm>
            <a:custGeom>
              <a:avLst/>
              <a:gdLst>
                <a:gd name="T0" fmla="*/ 0 w 197"/>
                <a:gd name="T1" fmla="*/ 114 h 155"/>
                <a:gd name="T2" fmla="*/ 99 w 197"/>
                <a:gd name="T3" fmla="*/ 155 h 155"/>
                <a:gd name="T4" fmla="*/ 197 w 197"/>
                <a:gd name="T5" fmla="*/ 0 h 155"/>
                <a:gd name="T6" fmla="*/ 0 w 197"/>
                <a:gd name="T7" fmla="*/ 114 h 155"/>
              </a:gdLst>
              <a:ahLst/>
              <a:cxnLst>
                <a:cxn ang="0">
                  <a:pos x="T0" y="T1"/>
                </a:cxn>
                <a:cxn ang="0">
                  <a:pos x="T2" y="T3"/>
                </a:cxn>
                <a:cxn ang="0">
                  <a:pos x="T4" y="T5"/>
                </a:cxn>
                <a:cxn ang="0">
                  <a:pos x="T6" y="T7"/>
                </a:cxn>
              </a:cxnLst>
              <a:rect l="0" t="0" r="r" b="b"/>
              <a:pathLst>
                <a:path w="197" h="155">
                  <a:moveTo>
                    <a:pt x="0" y="114"/>
                  </a:moveTo>
                  <a:lnTo>
                    <a:pt x="99" y="155"/>
                  </a:lnTo>
                  <a:lnTo>
                    <a:pt x="197" y="0"/>
                  </a:lnTo>
                  <a:lnTo>
                    <a:pt x="0" y="114"/>
                  </a:ln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899" name="Freeform 1154"/>
            <p:cNvSpPr/>
            <p:nvPr/>
          </p:nvSpPr>
          <p:spPr bwMode="auto">
            <a:xfrm>
              <a:off x="5300663" y="1100138"/>
              <a:ext cx="46038" cy="236538"/>
            </a:xfrm>
            <a:custGeom>
              <a:avLst/>
              <a:gdLst>
                <a:gd name="T0" fmla="*/ 12 w 25"/>
                <a:gd name="T1" fmla="*/ 4 h 130"/>
                <a:gd name="T2" fmla="*/ 1 w 25"/>
                <a:gd name="T3" fmla="*/ 24 h 130"/>
                <a:gd name="T4" fmla="*/ 1 w 25"/>
                <a:gd name="T5" fmla="*/ 119 h 130"/>
                <a:gd name="T6" fmla="*/ 13 w 25"/>
                <a:gd name="T7" fmla="*/ 126 h 130"/>
                <a:gd name="T8" fmla="*/ 25 w 25"/>
                <a:gd name="T9" fmla="*/ 106 h 130"/>
                <a:gd name="T10" fmla="*/ 24 w 25"/>
                <a:gd name="T11" fmla="*/ 10 h 130"/>
                <a:gd name="T12" fmla="*/ 12 w 25"/>
                <a:gd name="T13" fmla="*/ 4 h 130"/>
              </a:gdLst>
              <a:ahLst/>
              <a:cxnLst>
                <a:cxn ang="0">
                  <a:pos x="T0" y="T1"/>
                </a:cxn>
                <a:cxn ang="0">
                  <a:pos x="T2" y="T3"/>
                </a:cxn>
                <a:cxn ang="0">
                  <a:pos x="T4" y="T5"/>
                </a:cxn>
                <a:cxn ang="0">
                  <a:pos x="T6" y="T7"/>
                </a:cxn>
                <a:cxn ang="0">
                  <a:pos x="T8" y="T9"/>
                </a:cxn>
                <a:cxn ang="0">
                  <a:pos x="T10" y="T11"/>
                </a:cxn>
                <a:cxn ang="0">
                  <a:pos x="T12" y="T13"/>
                </a:cxn>
              </a:cxnLst>
              <a:rect l="0" t="0" r="r" b="b"/>
              <a:pathLst>
                <a:path w="25" h="130">
                  <a:moveTo>
                    <a:pt x="12" y="4"/>
                  </a:moveTo>
                  <a:cubicBezTo>
                    <a:pt x="6" y="7"/>
                    <a:pt x="0" y="17"/>
                    <a:pt x="1" y="24"/>
                  </a:cubicBezTo>
                  <a:cubicBezTo>
                    <a:pt x="1" y="119"/>
                    <a:pt x="1" y="119"/>
                    <a:pt x="1" y="119"/>
                  </a:cubicBezTo>
                  <a:cubicBezTo>
                    <a:pt x="1" y="127"/>
                    <a:pt x="6" y="130"/>
                    <a:pt x="13" y="126"/>
                  </a:cubicBezTo>
                  <a:cubicBezTo>
                    <a:pt x="19" y="122"/>
                    <a:pt x="25" y="113"/>
                    <a:pt x="25" y="106"/>
                  </a:cubicBezTo>
                  <a:cubicBezTo>
                    <a:pt x="24" y="10"/>
                    <a:pt x="24" y="10"/>
                    <a:pt x="24" y="10"/>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900" name="Freeform 1155"/>
            <p:cNvSpPr/>
            <p:nvPr/>
          </p:nvSpPr>
          <p:spPr bwMode="auto">
            <a:xfrm>
              <a:off x="5232401" y="1204913"/>
              <a:ext cx="42863" cy="171450"/>
            </a:xfrm>
            <a:custGeom>
              <a:avLst/>
              <a:gdLst>
                <a:gd name="T0" fmla="*/ 12 w 24"/>
                <a:gd name="T1" fmla="*/ 4 h 95"/>
                <a:gd name="T2" fmla="*/ 0 w 24"/>
                <a:gd name="T3" fmla="*/ 24 h 95"/>
                <a:gd name="T4" fmla="*/ 1 w 24"/>
                <a:gd name="T5" fmla="*/ 84 h 95"/>
                <a:gd name="T6" fmla="*/ 13 w 24"/>
                <a:gd name="T7" fmla="*/ 91 h 95"/>
                <a:gd name="T8" fmla="*/ 24 w 24"/>
                <a:gd name="T9" fmla="*/ 71 h 95"/>
                <a:gd name="T10" fmla="*/ 24 w 24"/>
                <a:gd name="T11" fmla="*/ 11 h 95"/>
                <a:gd name="T12" fmla="*/ 12 w 24"/>
                <a:gd name="T13" fmla="*/ 4 h 95"/>
              </a:gdLst>
              <a:ahLst/>
              <a:cxnLst>
                <a:cxn ang="0">
                  <a:pos x="T0" y="T1"/>
                </a:cxn>
                <a:cxn ang="0">
                  <a:pos x="T2" y="T3"/>
                </a:cxn>
                <a:cxn ang="0">
                  <a:pos x="T4" y="T5"/>
                </a:cxn>
                <a:cxn ang="0">
                  <a:pos x="T6" y="T7"/>
                </a:cxn>
                <a:cxn ang="0">
                  <a:pos x="T8" y="T9"/>
                </a:cxn>
                <a:cxn ang="0">
                  <a:pos x="T10" y="T11"/>
                </a:cxn>
                <a:cxn ang="0">
                  <a:pos x="T12" y="T13"/>
                </a:cxn>
              </a:cxnLst>
              <a:rect l="0" t="0" r="r" b="b"/>
              <a:pathLst>
                <a:path w="24" h="95">
                  <a:moveTo>
                    <a:pt x="12" y="4"/>
                  </a:moveTo>
                  <a:cubicBezTo>
                    <a:pt x="6" y="8"/>
                    <a:pt x="0" y="17"/>
                    <a:pt x="0" y="24"/>
                  </a:cubicBezTo>
                  <a:cubicBezTo>
                    <a:pt x="1" y="84"/>
                    <a:pt x="1" y="84"/>
                    <a:pt x="1" y="84"/>
                  </a:cubicBezTo>
                  <a:cubicBezTo>
                    <a:pt x="1" y="92"/>
                    <a:pt x="6" y="95"/>
                    <a:pt x="13" y="91"/>
                  </a:cubicBezTo>
                  <a:cubicBezTo>
                    <a:pt x="19" y="87"/>
                    <a:pt x="24" y="78"/>
                    <a:pt x="24" y="7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901" name="Freeform 1156"/>
            <p:cNvSpPr/>
            <p:nvPr/>
          </p:nvSpPr>
          <p:spPr bwMode="auto">
            <a:xfrm>
              <a:off x="5162551" y="1298576"/>
              <a:ext cx="44450" cy="117475"/>
            </a:xfrm>
            <a:custGeom>
              <a:avLst/>
              <a:gdLst>
                <a:gd name="T0" fmla="*/ 12 w 24"/>
                <a:gd name="T1" fmla="*/ 4 h 65"/>
                <a:gd name="T2" fmla="*/ 0 w 24"/>
                <a:gd name="T3" fmla="*/ 24 h 65"/>
                <a:gd name="T4" fmla="*/ 0 w 24"/>
                <a:gd name="T5" fmla="*/ 55 h 65"/>
                <a:gd name="T6" fmla="*/ 12 w 24"/>
                <a:gd name="T7" fmla="*/ 61 h 65"/>
                <a:gd name="T8" fmla="*/ 24 w 24"/>
                <a:gd name="T9" fmla="*/ 41 h 65"/>
                <a:gd name="T10" fmla="*/ 24 w 24"/>
                <a:gd name="T11" fmla="*/ 11 h 65"/>
                <a:gd name="T12" fmla="*/ 12 w 24"/>
                <a:gd name="T13" fmla="*/ 4 h 65"/>
              </a:gdLst>
              <a:ahLst/>
              <a:cxnLst>
                <a:cxn ang="0">
                  <a:pos x="T0" y="T1"/>
                </a:cxn>
                <a:cxn ang="0">
                  <a:pos x="T2" y="T3"/>
                </a:cxn>
                <a:cxn ang="0">
                  <a:pos x="T4" y="T5"/>
                </a:cxn>
                <a:cxn ang="0">
                  <a:pos x="T6" y="T7"/>
                </a:cxn>
                <a:cxn ang="0">
                  <a:pos x="T8" y="T9"/>
                </a:cxn>
                <a:cxn ang="0">
                  <a:pos x="T10" y="T11"/>
                </a:cxn>
                <a:cxn ang="0">
                  <a:pos x="T12" y="T13"/>
                </a:cxn>
              </a:cxnLst>
              <a:rect l="0" t="0" r="r" b="b"/>
              <a:pathLst>
                <a:path w="24" h="65">
                  <a:moveTo>
                    <a:pt x="12" y="4"/>
                  </a:moveTo>
                  <a:cubicBezTo>
                    <a:pt x="6" y="8"/>
                    <a:pt x="0" y="17"/>
                    <a:pt x="0" y="24"/>
                  </a:cubicBezTo>
                  <a:cubicBezTo>
                    <a:pt x="0" y="55"/>
                    <a:pt x="0" y="55"/>
                    <a:pt x="0" y="55"/>
                  </a:cubicBezTo>
                  <a:cubicBezTo>
                    <a:pt x="0" y="62"/>
                    <a:pt x="6" y="65"/>
                    <a:pt x="12" y="61"/>
                  </a:cubicBezTo>
                  <a:cubicBezTo>
                    <a:pt x="19" y="58"/>
                    <a:pt x="24" y="48"/>
                    <a:pt x="24" y="41"/>
                  </a:cubicBezTo>
                  <a:cubicBezTo>
                    <a:pt x="24" y="11"/>
                    <a:pt x="24" y="11"/>
                    <a:pt x="24" y="11"/>
                  </a:cubicBezTo>
                  <a:cubicBezTo>
                    <a:pt x="24" y="3"/>
                    <a:pt x="19" y="0"/>
                    <a:pt x="12" y="4"/>
                  </a:cubicBezTo>
                  <a:close/>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902" name="Freeform 1157"/>
            <p:cNvSpPr>
              <a:spLocks noEditPoints="1"/>
            </p:cNvSpPr>
            <p:nvPr/>
          </p:nvSpPr>
          <p:spPr bwMode="auto">
            <a:xfrm>
              <a:off x="4281488" y="2130426"/>
              <a:ext cx="263525" cy="519113"/>
            </a:xfrm>
            <a:custGeom>
              <a:avLst/>
              <a:gdLst>
                <a:gd name="T0" fmla="*/ 41 w 145"/>
                <a:gd name="T1" fmla="*/ 61 h 286"/>
                <a:gd name="T2" fmla="*/ 49 w 145"/>
                <a:gd name="T3" fmla="*/ 52 h 286"/>
                <a:gd name="T4" fmla="*/ 135 w 145"/>
                <a:gd name="T5" fmla="*/ 3 h 286"/>
                <a:gd name="T6" fmla="*/ 145 w 145"/>
                <a:gd name="T7" fmla="*/ 9 h 286"/>
                <a:gd name="T8" fmla="*/ 145 w 145"/>
                <a:gd name="T9" fmla="*/ 194 h 286"/>
                <a:gd name="T10" fmla="*/ 135 w 145"/>
                <a:gd name="T11" fmla="*/ 211 h 286"/>
                <a:gd name="T12" fmla="*/ 11 w 145"/>
                <a:gd name="T13" fmla="*/ 283 h 286"/>
                <a:gd name="T14" fmla="*/ 0 w 145"/>
                <a:gd name="T15" fmla="*/ 277 h 286"/>
                <a:gd name="T16" fmla="*/ 0 w 145"/>
                <a:gd name="T17" fmla="*/ 146 h 286"/>
                <a:gd name="T18" fmla="*/ 2 w 145"/>
                <a:gd name="T19" fmla="*/ 137 h 286"/>
                <a:gd name="T20" fmla="*/ 41 w 145"/>
                <a:gd name="T21" fmla="*/ 61 h 286"/>
                <a:gd name="T22" fmla="*/ 29 w 145"/>
                <a:gd name="T23" fmla="*/ 234 h 286"/>
                <a:gd name="T24" fmla="*/ 122 w 145"/>
                <a:gd name="T25" fmla="*/ 180 h 286"/>
                <a:gd name="T26" fmla="*/ 128 w 145"/>
                <a:gd name="T27" fmla="*/ 171 h 286"/>
                <a:gd name="T28" fmla="*/ 122 w 145"/>
                <a:gd name="T29" fmla="*/ 168 h 286"/>
                <a:gd name="T30" fmla="*/ 29 w 145"/>
                <a:gd name="T31" fmla="*/ 222 h 286"/>
                <a:gd name="T32" fmla="*/ 24 w 145"/>
                <a:gd name="T33" fmla="*/ 231 h 286"/>
                <a:gd name="T34" fmla="*/ 29 w 145"/>
                <a:gd name="T35" fmla="*/ 234 h 286"/>
                <a:gd name="T36" fmla="*/ 29 w 145"/>
                <a:gd name="T37" fmla="*/ 196 h 286"/>
                <a:gd name="T38" fmla="*/ 122 w 145"/>
                <a:gd name="T39" fmla="*/ 142 h 286"/>
                <a:gd name="T40" fmla="*/ 127 w 145"/>
                <a:gd name="T41" fmla="*/ 133 h 286"/>
                <a:gd name="T42" fmla="*/ 122 w 145"/>
                <a:gd name="T43" fmla="*/ 130 h 286"/>
                <a:gd name="T44" fmla="*/ 29 w 145"/>
                <a:gd name="T45" fmla="*/ 184 h 286"/>
                <a:gd name="T46" fmla="*/ 24 w 145"/>
                <a:gd name="T47" fmla="*/ 193 h 286"/>
                <a:gd name="T48" fmla="*/ 29 w 145"/>
                <a:gd name="T49" fmla="*/ 196 h 286"/>
                <a:gd name="T50" fmla="*/ 29 w 145"/>
                <a:gd name="T51" fmla="*/ 157 h 286"/>
                <a:gd name="T52" fmla="*/ 122 w 145"/>
                <a:gd name="T53" fmla="*/ 103 h 286"/>
                <a:gd name="T54" fmla="*/ 127 w 145"/>
                <a:gd name="T55" fmla="*/ 95 h 286"/>
                <a:gd name="T56" fmla="*/ 122 w 145"/>
                <a:gd name="T57" fmla="*/ 92 h 286"/>
                <a:gd name="T58" fmla="*/ 29 w 145"/>
                <a:gd name="T59" fmla="*/ 145 h 286"/>
                <a:gd name="T60" fmla="*/ 24 w 145"/>
                <a:gd name="T61" fmla="*/ 154 h 286"/>
                <a:gd name="T62" fmla="*/ 29 w 145"/>
                <a:gd name="T63" fmla="*/ 157 h 286"/>
                <a:gd name="T64" fmla="*/ 130 w 145"/>
                <a:gd name="T65" fmla="*/ 50 h 286"/>
                <a:gd name="T66" fmla="*/ 125 w 145"/>
                <a:gd name="T67" fmla="*/ 47 h 286"/>
                <a:gd name="T68" fmla="*/ 65 w 145"/>
                <a:gd name="T69" fmla="*/ 82 h 286"/>
                <a:gd name="T70" fmla="*/ 59 w 145"/>
                <a:gd name="T71" fmla="*/ 91 h 286"/>
                <a:gd name="T72" fmla="*/ 65 w 145"/>
                <a:gd name="T73" fmla="*/ 94 h 286"/>
                <a:gd name="T74" fmla="*/ 125 w 145"/>
                <a:gd name="T75" fmla="*/ 59 h 286"/>
                <a:gd name="T76" fmla="*/ 130 w 145"/>
                <a:gd name="T77"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286">
                  <a:moveTo>
                    <a:pt x="41" y="61"/>
                  </a:moveTo>
                  <a:cubicBezTo>
                    <a:pt x="43" y="57"/>
                    <a:pt x="46" y="54"/>
                    <a:pt x="49" y="52"/>
                  </a:cubicBezTo>
                  <a:cubicBezTo>
                    <a:pt x="135" y="3"/>
                    <a:pt x="135" y="3"/>
                    <a:pt x="135" y="3"/>
                  </a:cubicBezTo>
                  <a:cubicBezTo>
                    <a:pt x="140" y="0"/>
                    <a:pt x="145" y="2"/>
                    <a:pt x="145" y="9"/>
                  </a:cubicBezTo>
                  <a:cubicBezTo>
                    <a:pt x="145" y="194"/>
                    <a:pt x="145" y="194"/>
                    <a:pt x="145" y="194"/>
                  </a:cubicBezTo>
                  <a:cubicBezTo>
                    <a:pt x="145" y="200"/>
                    <a:pt x="141" y="208"/>
                    <a:pt x="135" y="211"/>
                  </a:cubicBezTo>
                  <a:cubicBezTo>
                    <a:pt x="11" y="283"/>
                    <a:pt x="11" y="283"/>
                    <a:pt x="11" y="283"/>
                  </a:cubicBezTo>
                  <a:cubicBezTo>
                    <a:pt x="5" y="286"/>
                    <a:pt x="0" y="284"/>
                    <a:pt x="0" y="277"/>
                  </a:cubicBezTo>
                  <a:cubicBezTo>
                    <a:pt x="0" y="146"/>
                    <a:pt x="0" y="146"/>
                    <a:pt x="0" y="146"/>
                  </a:cubicBezTo>
                  <a:cubicBezTo>
                    <a:pt x="0" y="143"/>
                    <a:pt x="1" y="140"/>
                    <a:pt x="2" y="137"/>
                  </a:cubicBezTo>
                  <a:lnTo>
                    <a:pt x="41" y="61"/>
                  </a:lnTo>
                  <a:close/>
                  <a:moveTo>
                    <a:pt x="29" y="234"/>
                  </a:moveTo>
                  <a:cubicBezTo>
                    <a:pt x="122" y="180"/>
                    <a:pt x="122" y="180"/>
                    <a:pt x="122" y="180"/>
                  </a:cubicBezTo>
                  <a:cubicBezTo>
                    <a:pt x="125" y="178"/>
                    <a:pt x="128" y="175"/>
                    <a:pt x="128" y="171"/>
                  </a:cubicBezTo>
                  <a:cubicBezTo>
                    <a:pt x="128" y="168"/>
                    <a:pt x="125" y="167"/>
                    <a:pt x="122" y="168"/>
                  </a:cubicBezTo>
                  <a:cubicBezTo>
                    <a:pt x="29" y="222"/>
                    <a:pt x="29" y="222"/>
                    <a:pt x="29" y="222"/>
                  </a:cubicBezTo>
                  <a:cubicBezTo>
                    <a:pt x="26" y="224"/>
                    <a:pt x="24" y="228"/>
                    <a:pt x="24" y="231"/>
                  </a:cubicBezTo>
                  <a:cubicBezTo>
                    <a:pt x="24" y="234"/>
                    <a:pt x="26" y="236"/>
                    <a:pt x="29" y="234"/>
                  </a:cubicBezTo>
                  <a:moveTo>
                    <a:pt x="29" y="196"/>
                  </a:moveTo>
                  <a:cubicBezTo>
                    <a:pt x="122" y="142"/>
                    <a:pt x="122" y="142"/>
                    <a:pt x="122" y="142"/>
                  </a:cubicBezTo>
                  <a:cubicBezTo>
                    <a:pt x="125" y="140"/>
                    <a:pt x="127" y="136"/>
                    <a:pt x="127" y="133"/>
                  </a:cubicBezTo>
                  <a:cubicBezTo>
                    <a:pt x="127" y="130"/>
                    <a:pt x="125" y="128"/>
                    <a:pt x="122" y="130"/>
                  </a:cubicBezTo>
                  <a:cubicBezTo>
                    <a:pt x="29" y="184"/>
                    <a:pt x="29" y="184"/>
                    <a:pt x="29" y="184"/>
                  </a:cubicBezTo>
                  <a:cubicBezTo>
                    <a:pt x="26" y="185"/>
                    <a:pt x="24" y="189"/>
                    <a:pt x="24" y="193"/>
                  </a:cubicBezTo>
                  <a:cubicBezTo>
                    <a:pt x="24" y="196"/>
                    <a:pt x="26" y="197"/>
                    <a:pt x="29" y="196"/>
                  </a:cubicBezTo>
                  <a:moveTo>
                    <a:pt x="29" y="157"/>
                  </a:moveTo>
                  <a:cubicBezTo>
                    <a:pt x="122" y="103"/>
                    <a:pt x="122" y="103"/>
                    <a:pt x="122" y="103"/>
                  </a:cubicBezTo>
                  <a:cubicBezTo>
                    <a:pt x="125" y="102"/>
                    <a:pt x="127" y="98"/>
                    <a:pt x="127" y="95"/>
                  </a:cubicBezTo>
                  <a:cubicBezTo>
                    <a:pt x="127" y="91"/>
                    <a:pt x="125" y="90"/>
                    <a:pt x="122" y="92"/>
                  </a:cubicBezTo>
                  <a:cubicBezTo>
                    <a:pt x="29" y="145"/>
                    <a:pt x="29" y="145"/>
                    <a:pt x="29" y="145"/>
                  </a:cubicBezTo>
                  <a:cubicBezTo>
                    <a:pt x="26" y="147"/>
                    <a:pt x="24" y="151"/>
                    <a:pt x="24" y="154"/>
                  </a:cubicBezTo>
                  <a:cubicBezTo>
                    <a:pt x="24" y="158"/>
                    <a:pt x="26" y="159"/>
                    <a:pt x="29" y="157"/>
                  </a:cubicBezTo>
                  <a:moveTo>
                    <a:pt x="130" y="50"/>
                  </a:moveTo>
                  <a:cubicBezTo>
                    <a:pt x="130" y="47"/>
                    <a:pt x="128" y="46"/>
                    <a:pt x="125" y="47"/>
                  </a:cubicBezTo>
                  <a:cubicBezTo>
                    <a:pt x="65" y="82"/>
                    <a:pt x="65" y="82"/>
                    <a:pt x="65" y="82"/>
                  </a:cubicBezTo>
                  <a:cubicBezTo>
                    <a:pt x="62" y="84"/>
                    <a:pt x="59" y="88"/>
                    <a:pt x="59" y="91"/>
                  </a:cubicBezTo>
                  <a:cubicBezTo>
                    <a:pt x="59" y="94"/>
                    <a:pt x="62" y="96"/>
                    <a:pt x="65" y="94"/>
                  </a:cubicBezTo>
                  <a:cubicBezTo>
                    <a:pt x="125" y="59"/>
                    <a:pt x="125" y="59"/>
                    <a:pt x="125" y="59"/>
                  </a:cubicBezTo>
                  <a:cubicBezTo>
                    <a:pt x="128" y="57"/>
                    <a:pt x="130" y="53"/>
                    <a:pt x="130" y="50"/>
                  </a:cubicBezTo>
                </a:path>
              </a:pathLst>
            </a:custGeom>
            <a:solidFill>
              <a:schemeClr val="accent4">
                <a:lumMod val="20000"/>
                <a:lumOff val="80000"/>
              </a:schemeClr>
            </a:solidFill>
            <a:ln>
              <a:noFill/>
            </a:ln>
          </p:spPr>
          <p:txBody>
            <a:bodyPr vert="horz" wrap="square" lIns="91440" tIns="45720" rIns="91440" bIns="45720" numCol="1" anchor="t" anchorCtr="0" compatLnSpc="1"/>
            <a:lstStyle/>
            <a:p>
              <a:endParaRPr lang="zh-CN" altLang="en-US"/>
            </a:p>
          </p:txBody>
        </p:sp>
        <p:sp>
          <p:nvSpPr>
            <p:cNvPr id="903" name="Freeform 1119"/>
            <p:cNvSpPr/>
            <p:nvPr/>
          </p:nvSpPr>
          <p:spPr bwMode="auto">
            <a:xfrm>
              <a:off x="5203233" y="1437877"/>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cxnSp>
          <p:nvCxnSpPr>
            <p:cNvPr id="904" name="直接连接符 903"/>
            <p:cNvCxnSpPr/>
            <p:nvPr/>
          </p:nvCxnSpPr>
          <p:spPr>
            <a:xfrm flipH="1">
              <a:off x="4406107" y="2610828"/>
              <a:ext cx="3176" cy="38002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5" name="直接连接符 904"/>
            <p:cNvCxnSpPr/>
            <p:nvPr/>
          </p:nvCxnSpPr>
          <p:spPr>
            <a:xfrm flipV="1">
              <a:off x="4576764" y="2067537"/>
              <a:ext cx="412749" cy="23690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6" name="直接连接符 905"/>
            <p:cNvCxnSpPr/>
            <p:nvPr/>
          </p:nvCxnSpPr>
          <p:spPr>
            <a:xfrm flipV="1">
              <a:off x="5589589" y="1320801"/>
              <a:ext cx="687387" cy="39727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7" name="直接连接符 906"/>
            <p:cNvCxnSpPr/>
            <p:nvPr/>
          </p:nvCxnSpPr>
          <p:spPr>
            <a:xfrm>
              <a:off x="6453188" y="1309159"/>
              <a:ext cx="715963" cy="41407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8" name="直接连接符 907"/>
            <p:cNvCxnSpPr/>
            <p:nvPr/>
          </p:nvCxnSpPr>
          <p:spPr>
            <a:xfrm>
              <a:off x="7351626" y="2026709"/>
              <a:ext cx="4056" cy="509852"/>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9" name="直接连接符 908"/>
            <p:cNvCxnSpPr/>
            <p:nvPr/>
          </p:nvCxnSpPr>
          <p:spPr>
            <a:xfrm flipH="1">
              <a:off x="6630523" y="2840303"/>
              <a:ext cx="990976" cy="57732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0" name="直接连接符 909"/>
            <p:cNvCxnSpPr/>
            <p:nvPr/>
          </p:nvCxnSpPr>
          <p:spPr>
            <a:xfrm>
              <a:off x="6631782" y="3441833"/>
              <a:ext cx="1675" cy="226351"/>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1" name="直接连接符 910"/>
            <p:cNvCxnSpPr/>
            <p:nvPr/>
          </p:nvCxnSpPr>
          <p:spPr>
            <a:xfrm>
              <a:off x="7823201" y="2883878"/>
              <a:ext cx="0" cy="176293"/>
            </a:xfrm>
            <a:prstGeom prst="line">
              <a:avLst/>
            </a:prstGeom>
            <a:ln>
              <a:solidFill>
                <a:schemeClr val="bg1">
                  <a:alpha val="52000"/>
                </a:schemeClr>
              </a:solidFill>
              <a:prstDash val="dash"/>
            </a:ln>
          </p:spPr>
          <p:style>
            <a:lnRef idx="1">
              <a:schemeClr val="accent1"/>
            </a:lnRef>
            <a:fillRef idx="0">
              <a:schemeClr val="accent1"/>
            </a:fillRef>
            <a:effectRef idx="0">
              <a:schemeClr val="accent1"/>
            </a:effectRef>
            <a:fontRef idx="minor">
              <a:schemeClr val="tx1"/>
            </a:fontRef>
          </p:style>
        </p:cxnSp>
        <p:sp>
          <p:nvSpPr>
            <p:cNvPr id="912" name="Freeform 1119"/>
            <p:cNvSpPr/>
            <p:nvPr/>
          </p:nvSpPr>
          <p:spPr bwMode="auto">
            <a:xfrm>
              <a:off x="5322689" y="1497013"/>
              <a:ext cx="439738" cy="939800"/>
            </a:xfrm>
            <a:custGeom>
              <a:avLst/>
              <a:gdLst>
                <a:gd name="T0" fmla="*/ 2 w 242"/>
                <a:gd name="T1" fmla="*/ 519 h 519"/>
                <a:gd name="T2" fmla="*/ 1 w 242"/>
                <a:gd name="T3" fmla="*/ 512 h 519"/>
                <a:gd name="T4" fmla="*/ 0 w 242"/>
                <a:gd name="T5" fmla="*/ 151 h 519"/>
                <a:gd name="T6" fmla="*/ 13 w 242"/>
                <a:gd name="T7" fmla="*/ 128 h 519"/>
                <a:gd name="T8" fmla="*/ 232 w 242"/>
                <a:gd name="T9" fmla="*/ 2 h 519"/>
                <a:gd name="T10" fmla="*/ 238 w 242"/>
                <a:gd name="T11" fmla="*/ 0 h 519"/>
                <a:gd name="T12" fmla="*/ 239 w 242"/>
                <a:gd name="T13" fmla="*/ 0 h 519"/>
                <a:gd name="T14" fmla="*/ 241 w 242"/>
                <a:gd name="T15" fmla="*/ 6 h 519"/>
                <a:gd name="T16" fmla="*/ 242 w 242"/>
                <a:gd name="T17" fmla="*/ 368 h 519"/>
                <a:gd name="T18" fmla="*/ 229 w 242"/>
                <a:gd name="T19" fmla="*/ 390 h 519"/>
                <a:gd name="T20" fmla="*/ 9 w 242"/>
                <a:gd name="T21" fmla="*/ 517 h 519"/>
                <a:gd name="T22" fmla="*/ 2 w 242"/>
                <a:gd name="T23"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519">
                  <a:moveTo>
                    <a:pt x="2" y="519"/>
                  </a:moveTo>
                  <a:cubicBezTo>
                    <a:pt x="1" y="518"/>
                    <a:pt x="1" y="515"/>
                    <a:pt x="1" y="512"/>
                  </a:cubicBezTo>
                  <a:cubicBezTo>
                    <a:pt x="0" y="151"/>
                    <a:pt x="0" y="151"/>
                    <a:pt x="0" y="151"/>
                  </a:cubicBezTo>
                  <a:cubicBezTo>
                    <a:pt x="0" y="143"/>
                    <a:pt x="5" y="133"/>
                    <a:pt x="13" y="128"/>
                  </a:cubicBezTo>
                  <a:cubicBezTo>
                    <a:pt x="232" y="2"/>
                    <a:pt x="232" y="2"/>
                    <a:pt x="232" y="2"/>
                  </a:cubicBezTo>
                  <a:cubicBezTo>
                    <a:pt x="234" y="0"/>
                    <a:pt x="236" y="0"/>
                    <a:pt x="238" y="0"/>
                  </a:cubicBezTo>
                  <a:cubicBezTo>
                    <a:pt x="239" y="0"/>
                    <a:pt x="239" y="0"/>
                    <a:pt x="239" y="0"/>
                  </a:cubicBezTo>
                  <a:cubicBezTo>
                    <a:pt x="240" y="1"/>
                    <a:pt x="241" y="4"/>
                    <a:pt x="241" y="6"/>
                  </a:cubicBezTo>
                  <a:cubicBezTo>
                    <a:pt x="242" y="368"/>
                    <a:pt x="242" y="368"/>
                    <a:pt x="242" y="368"/>
                  </a:cubicBezTo>
                  <a:cubicBezTo>
                    <a:pt x="242" y="376"/>
                    <a:pt x="236" y="386"/>
                    <a:pt x="229" y="390"/>
                  </a:cubicBezTo>
                  <a:cubicBezTo>
                    <a:pt x="9" y="517"/>
                    <a:pt x="9" y="517"/>
                    <a:pt x="9" y="517"/>
                  </a:cubicBezTo>
                  <a:cubicBezTo>
                    <a:pt x="7" y="519"/>
                    <a:pt x="4" y="519"/>
                    <a:pt x="2" y="519"/>
                  </a:cubicBezTo>
                  <a:close/>
                </a:path>
              </a:pathLst>
            </a:custGeom>
            <a:gradFill>
              <a:gsLst>
                <a:gs pos="5000">
                  <a:schemeClr val="accent4">
                    <a:lumMod val="40000"/>
                    <a:lumOff val="60000"/>
                    <a:alpha val="48000"/>
                  </a:schemeClr>
                </a:gs>
                <a:gs pos="100000">
                  <a:schemeClr val="tx2">
                    <a:lumMod val="99000"/>
                    <a:alpha val="36000"/>
                  </a:schemeClr>
                </a:gs>
              </a:gsLst>
              <a:lin ang="9000000" scaled="0"/>
            </a:gradFill>
            <a:ln w="3175">
              <a:noFill/>
            </a:ln>
          </p:spPr>
          <p:txBody>
            <a:bodyPr vert="horz" wrap="square" lIns="91440" tIns="45720" rIns="91440" bIns="45720" numCol="1" anchor="t" anchorCtr="0" compatLnSpc="1"/>
            <a:lstStyle/>
            <a:p>
              <a:endParaRPr lang="zh-CN" altLang="en-US"/>
            </a:p>
          </p:txBody>
        </p:sp>
      </p:grpSp>
      <p:sp>
        <p:nvSpPr>
          <p:cNvPr id="913" name="矩形: 圆角 912"/>
          <p:cNvSpPr/>
          <p:nvPr/>
        </p:nvSpPr>
        <p:spPr>
          <a:xfrm>
            <a:off x="1638033" y="3830439"/>
            <a:ext cx="1698259" cy="45574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accent2"/>
              </a:solidFill>
            </a:endParaRPr>
          </a:p>
        </p:txBody>
      </p:sp>
      <p:sp>
        <p:nvSpPr>
          <p:cNvPr id="2" name="标题 1"/>
          <p:cNvSpPr>
            <a:spLocks noGrp="1"/>
          </p:cNvSpPr>
          <p:nvPr>
            <p:ph type="title" hasCustomPrompt="1"/>
          </p:nvPr>
        </p:nvSpPr>
        <p:spPr>
          <a:xfrm>
            <a:off x="1543592" y="2472380"/>
            <a:ext cx="5033827" cy="703912"/>
          </a:xfrm>
        </p:spPr>
        <p:txBody>
          <a:bodyPr anchor="b" anchorCtr="0">
            <a:normAutofit/>
          </a:bodyPr>
          <a:lstStyle>
            <a:lvl1pPr>
              <a:defRPr sz="4400" b="1">
                <a:solidFill>
                  <a:schemeClr val="bg1"/>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915" name="内容占位符 914"/>
          <p:cNvSpPr>
            <a:spLocks noGrp="1"/>
          </p:cNvSpPr>
          <p:nvPr>
            <p:ph sz="quarter" idx="13"/>
          </p:nvPr>
        </p:nvSpPr>
        <p:spPr>
          <a:xfrm>
            <a:off x="1543051" y="3257550"/>
            <a:ext cx="5032782" cy="426913"/>
          </a:xfrm>
        </p:spPr>
        <p:txBody>
          <a:bodyPr>
            <a:normAutofit/>
          </a:bodyPr>
          <a:lstStyle>
            <a:lvl1pPr marL="0" indent="0">
              <a:buNone/>
              <a:defRPr>
                <a:solidFill>
                  <a:schemeClr val="bg1"/>
                </a:solidFill>
              </a:defRPr>
            </a:lvl1pPr>
            <a:lvl2pPr marL="457200" indent="0">
              <a:buNone/>
              <a:defRPr/>
            </a:lvl2pPr>
          </a:lstStyle>
          <a:p>
            <a:pPr lvl="0"/>
            <a:r>
              <a:rPr lang="zh-CN" altLang="en-US" dirty="0"/>
              <a:t>单击此处编辑母版文本样式</a:t>
            </a:r>
            <a:endParaRPr lang="zh-CN" altLang="en-US" dirty="0"/>
          </a:p>
        </p:txBody>
      </p:sp>
      <p:sp>
        <p:nvSpPr>
          <p:cNvPr id="917" name="内容占位符 916"/>
          <p:cNvSpPr>
            <a:spLocks noGrp="1"/>
          </p:cNvSpPr>
          <p:nvPr>
            <p:ph sz="quarter" idx="14" hasCustomPrompt="1"/>
          </p:nvPr>
        </p:nvSpPr>
        <p:spPr>
          <a:xfrm>
            <a:off x="1638033" y="3846513"/>
            <a:ext cx="1698892" cy="425450"/>
          </a:xfrm>
        </p:spPr>
        <p:txBody>
          <a:bodyPr anchor="ctr" anchorCtr="0">
            <a:normAutofit/>
          </a:bodyPr>
          <a:lstStyle>
            <a:lvl1pPr marL="0" indent="0" algn="ctr">
              <a:buNone/>
              <a:defRPr sz="1400">
                <a:solidFill>
                  <a:schemeClr val="accent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4" Type="http://schemas.openxmlformats.org/officeDocument/2006/relationships/notesSlide" Target="../notesSlides/notesSlide2.xml"/><Relationship Id="rId83" Type="http://schemas.openxmlformats.org/officeDocument/2006/relationships/slideLayout" Target="../slideLayouts/slideLayout7.xml"/><Relationship Id="rId82" Type="http://schemas.openxmlformats.org/officeDocument/2006/relationships/tags" Target="../tags/tag88.xml"/><Relationship Id="rId81" Type="http://schemas.openxmlformats.org/officeDocument/2006/relationships/tags" Target="../tags/tag87.xml"/><Relationship Id="rId80" Type="http://schemas.openxmlformats.org/officeDocument/2006/relationships/tags" Target="../tags/tag86.xml"/><Relationship Id="rId8" Type="http://schemas.openxmlformats.org/officeDocument/2006/relationships/tags" Target="../tags/tag14.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3.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2.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1.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tags" Target="../tags/tag10.xml"/><Relationship Id="rId39" Type="http://schemas.openxmlformats.org/officeDocument/2006/relationships/tags" Target="../tags/tag45.xml"/><Relationship Id="rId38" Type="http://schemas.openxmlformats.org/officeDocument/2006/relationships/tags" Target="../tags/tag44.xml"/><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tags" Target="../tags/tag41.xml"/><Relationship Id="rId34" Type="http://schemas.openxmlformats.org/officeDocument/2006/relationships/tags" Target="../tags/tag40.xml"/><Relationship Id="rId33" Type="http://schemas.openxmlformats.org/officeDocument/2006/relationships/tags" Target="../tags/tag39.xml"/><Relationship Id="rId32" Type="http://schemas.openxmlformats.org/officeDocument/2006/relationships/tags" Target="../tags/tag38.xml"/><Relationship Id="rId31" Type="http://schemas.openxmlformats.org/officeDocument/2006/relationships/tags" Target="../tags/tag37.xml"/><Relationship Id="rId30" Type="http://schemas.openxmlformats.org/officeDocument/2006/relationships/tags" Target="../tags/tag36.xml"/><Relationship Id="rId3" Type="http://schemas.openxmlformats.org/officeDocument/2006/relationships/tags" Target="../tags/tag9.xml"/><Relationship Id="rId29" Type="http://schemas.openxmlformats.org/officeDocument/2006/relationships/tags" Target="../tags/tag35.xml"/><Relationship Id="rId28" Type="http://schemas.openxmlformats.org/officeDocument/2006/relationships/tags" Target="../tags/tag34.xml"/><Relationship Id="rId27" Type="http://schemas.openxmlformats.org/officeDocument/2006/relationships/tags" Target="../tags/tag33.xml"/><Relationship Id="rId26" Type="http://schemas.openxmlformats.org/officeDocument/2006/relationships/tags" Target="../tags/tag3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90" Type="http://schemas.openxmlformats.org/officeDocument/2006/relationships/notesSlide" Target="../notesSlides/notesSlide3.xml"/><Relationship Id="rId9" Type="http://schemas.openxmlformats.org/officeDocument/2006/relationships/tags" Target="../tags/tag97.xml"/><Relationship Id="rId89" Type="http://schemas.openxmlformats.org/officeDocument/2006/relationships/slideLayout" Target="../slideLayouts/slideLayout7.xml"/><Relationship Id="rId88" Type="http://schemas.openxmlformats.org/officeDocument/2006/relationships/tags" Target="../tags/tag176.xml"/><Relationship Id="rId87" Type="http://schemas.openxmlformats.org/officeDocument/2006/relationships/tags" Target="../tags/tag175.xml"/><Relationship Id="rId86" Type="http://schemas.openxmlformats.org/officeDocument/2006/relationships/tags" Target="../tags/tag174.xml"/><Relationship Id="rId85" Type="http://schemas.openxmlformats.org/officeDocument/2006/relationships/tags" Target="../tags/tag173.xml"/><Relationship Id="rId84" Type="http://schemas.openxmlformats.org/officeDocument/2006/relationships/tags" Target="../tags/tag172.xml"/><Relationship Id="rId83" Type="http://schemas.openxmlformats.org/officeDocument/2006/relationships/tags" Target="../tags/tag171.xml"/><Relationship Id="rId82" Type="http://schemas.openxmlformats.org/officeDocument/2006/relationships/tags" Target="../tags/tag170.xml"/><Relationship Id="rId81" Type="http://schemas.openxmlformats.org/officeDocument/2006/relationships/tags" Target="../tags/tag169.xml"/><Relationship Id="rId80" Type="http://schemas.openxmlformats.org/officeDocument/2006/relationships/tags" Target="../tags/tag168.xml"/><Relationship Id="rId8" Type="http://schemas.openxmlformats.org/officeDocument/2006/relationships/tags" Target="../tags/tag96.xml"/><Relationship Id="rId79" Type="http://schemas.openxmlformats.org/officeDocument/2006/relationships/tags" Target="../tags/tag167.xml"/><Relationship Id="rId78" Type="http://schemas.openxmlformats.org/officeDocument/2006/relationships/tags" Target="../tags/tag166.xml"/><Relationship Id="rId77" Type="http://schemas.openxmlformats.org/officeDocument/2006/relationships/tags" Target="../tags/tag165.xml"/><Relationship Id="rId76" Type="http://schemas.openxmlformats.org/officeDocument/2006/relationships/tags" Target="../tags/tag164.xml"/><Relationship Id="rId75" Type="http://schemas.openxmlformats.org/officeDocument/2006/relationships/tags" Target="../tags/tag163.xml"/><Relationship Id="rId74" Type="http://schemas.openxmlformats.org/officeDocument/2006/relationships/tags" Target="../tags/tag162.xml"/><Relationship Id="rId73" Type="http://schemas.openxmlformats.org/officeDocument/2006/relationships/tags" Target="../tags/tag161.xml"/><Relationship Id="rId72" Type="http://schemas.openxmlformats.org/officeDocument/2006/relationships/tags" Target="../tags/tag160.xml"/><Relationship Id="rId71" Type="http://schemas.openxmlformats.org/officeDocument/2006/relationships/tags" Target="../tags/tag159.xml"/><Relationship Id="rId70" Type="http://schemas.openxmlformats.org/officeDocument/2006/relationships/tags" Target="../tags/tag158.xml"/><Relationship Id="rId7" Type="http://schemas.openxmlformats.org/officeDocument/2006/relationships/tags" Target="../tags/tag95.xml"/><Relationship Id="rId69" Type="http://schemas.openxmlformats.org/officeDocument/2006/relationships/tags" Target="../tags/tag157.xml"/><Relationship Id="rId68" Type="http://schemas.openxmlformats.org/officeDocument/2006/relationships/tags" Target="../tags/tag156.xml"/><Relationship Id="rId67" Type="http://schemas.openxmlformats.org/officeDocument/2006/relationships/tags" Target="../tags/tag155.xml"/><Relationship Id="rId66" Type="http://schemas.openxmlformats.org/officeDocument/2006/relationships/tags" Target="../tags/tag154.xml"/><Relationship Id="rId65" Type="http://schemas.openxmlformats.org/officeDocument/2006/relationships/tags" Target="../tags/tag153.xml"/><Relationship Id="rId64" Type="http://schemas.openxmlformats.org/officeDocument/2006/relationships/tags" Target="../tags/tag152.xml"/><Relationship Id="rId63" Type="http://schemas.openxmlformats.org/officeDocument/2006/relationships/tags" Target="../tags/tag151.xml"/><Relationship Id="rId62" Type="http://schemas.openxmlformats.org/officeDocument/2006/relationships/tags" Target="../tags/tag150.xml"/><Relationship Id="rId61" Type="http://schemas.openxmlformats.org/officeDocument/2006/relationships/tags" Target="../tags/tag149.xml"/><Relationship Id="rId60" Type="http://schemas.openxmlformats.org/officeDocument/2006/relationships/tags" Target="../tags/tag148.xml"/><Relationship Id="rId6" Type="http://schemas.openxmlformats.org/officeDocument/2006/relationships/tags" Target="../tags/tag94.xml"/><Relationship Id="rId59" Type="http://schemas.openxmlformats.org/officeDocument/2006/relationships/tags" Target="../tags/tag147.xml"/><Relationship Id="rId58" Type="http://schemas.openxmlformats.org/officeDocument/2006/relationships/tags" Target="../tags/tag146.xml"/><Relationship Id="rId57" Type="http://schemas.openxmlformats.org/officeDocument/2006/relationships/tags" Target="../tags/tag145.xml"/><Relationship Id="rId56" Type="http://schemas.openxmlformats.org/officeDocument/2006/relationships/tags" Target="../tags/tag144.xml"/><Relationship Id="rId55" Type="http://schemas.openxmlformats.org/officeDocument/2006/relationships/tags" Target="../tags/tag143.xml"/><Relationship Id="rId54" Type="http://schemas.openxmlformats.org/officeDocument/2006/relationships/tags" Target="../tags/tag142.xml"/><Relationship Id="rId53" Type="http://schemas.openxmlformats.org/officeDocument/2006/relationships/tags" Target="../tags/tag141.xml"/><Relationship Id="rId52" Type="http://schemas.openxmlformats.org/officeDocument/2006/relationships/tags" Target="../tags/tag140.xml"/><Relationship Id="rId51" Type="http://schemas.openxmlformats.org/officeDocument/2006/relationships/tags" Target="../tags/tag139.xml"/><Relationship Id="rId50" Type="http://schemas.openxmlformats.org/officeDocument/2006/relationships/tags" Target="../tags/tag138.xml"/><Relationship Id="rId5" Type="http://schemas.openxmlformats.org/officeDocument/2006/relationships/tags" Target="../tags/tag93.xml"/><Relationship Id="rId49" Type="http://schemas.openxmlformats.org/officeDocument/2006/relationships/tags" Target="../tags/tag137.xml"/><Relationship Id="rId48" Type="http://schemas.openxmlformats.org/officeDocument/2006/relationships/tags" Target="../tags/tag136.xml"/><Relationship Id="rId47" Type="http://schemas.openxmlformats.org/officeDocument/2006/relationships/tags" Target="../tags/tag135.xml"/><Relationship Id="rId46" Type="http://schemas.openxmlformats.org/officeDocument/2006/relationships/tags" Target="../tags/tag134.xml"/><Relationship Id="rId45" Type="http://schemas.openxmlformats.org/officeDocument/2006/relationships/tags" Target="../tags/tag133.xml"/><Relationship Id="rId44" Type="http://schemas.openxmlformats.org/officeDocument/2006/relationships/tags" Target="../tags/tag132.xml"/><Relationship Id="rId43" Type="http://schemas.openxmlformats.org/officeDocument/2006/relationships/tags" Target="../tags/tag131.xml"/><Relationship Id="rId42" Type="http://schemas.openxmlformats.org/officeDocument/2006/relationships/tags" Target="../tags/tag130.xml"/><Relationship Id="rId41" Type="http://schemas.openxmlformats.org/officeDocument/2006/relationships/tags" Target="../tags/tag129.xml"/><Relationship Id="rId40" Type="http://schemas.openxmlformats.org/officeDocument/2006/relationships/tags" Target="../tags/tag128.xml"/><Relationship Id="rId4" Type="http://schemas.openxmlformats.org/officeDocument/2006/relationships/tags" Target="../tags/tag92.xml"/><Relationship Id="rId39" Type="http://schemas.openxmlformats.org/officeDocument/2006/relationships/tags" Target="../tags/tag127.xml"/><Relationship Id="rId38" Type="http://schemas.openxmlformats.org/officeDocument/2006/relationships/tags" Target="../tags/tag126.xml"/><Relationship Id="rId37" Type="http://schemas.openxmlformats.org/officeDocument/2006/relationships/tags" Target="../tags/tag125.xml"/><Relationship Id="rId36" Type="http://schemas.openxmlformats.org/officeDocument/2006/relationships/tags" Target="../tags/tag124.xml"/><Relationship Id="rId35" Type="http://schemas.openxmlformats.org/officeDocument/2006/relationships/tags" Target="../tags/tag123.xml"/><Relationship Id="rId34" Type="http://schemas.openxmlformats.org/officeDocument/2006/relationships/tags" Target="../tags/tag122.xml"/><Relationship Id="rId33" Type="http://schemas.openxmlformats.org/officeDocument/2006/relationships/tags" Target="../tags/tag121.xml"/><Relationship Id="rId32" Type="http://schemas.openxmlformats.org/officeDocument/2006/relationships/tags" Target="../tags/tag120.xml"/><Relationship Id="rId31" Type="http://schemas.openxmlformats.org/officeDocument/2006/relationships/tags" Target="../tags/tag119.xml"/><Relationship Id="rId30" Type="http://schemas.openxmlformats.org/officeDocument/2006/relationships/tags" Target="../tags/tag118.xml"/><Relationship Id="rId3" Type="http://schemas.openxmlformats.org/officeDocument/2006/relationships/tags" Target="../tags/tag91.xml"/><Relationship Id="rId29" Type="http://schemas.openxmlformats.org/officeDocument/2006/relationships/tags" Target="../tags/tag117.xml"/><Relationship Id="rId28" Type="http://schemas.openxmlformats.org/officeDocument/2006/relationships/tags" Target="../tags/tag116.xml"/><Relationship Id="rId27" Type="http://schemas.openxmlformats.org/officeDocument/2006/relationships/tags" Target="../tags/tag115.xml"/><Relationship Id="rId26" Type="http://schemas.openxmlformats.org/officeDocument/2006/relationships/tags" Target="../tags/tag114.xml"/><Relationship Id="rId25" Type="http://schemas.openxmlformats.org/officeDocument/2006/relationships/tags" Target="../tags/tag113.xml"/><Relationship Id="rId24" Type="http://schemas.openxmlformats.org/officeDocument/2006/relationships/tags" Target="../tags/tag112.xml"/><Relationship Id="rId23" Type="http://schemas.openxmlformats.org/officeDocument/2006/relationships/tags" Target="../tags/tag111.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0.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2000">
              <a:srgbClr val="2237D2">
                <a:alpha val="100000"/>
              </a:srgbClr>
            </a:gs>
            <a:gs pos="100000">
              <a:schemeClr val="tx2">
                <a:lumMod val="100000"/>
                <a:alpha val="76000"/>
              </a:schemeClr>
            </a:gs>
            <a:gs pos="0">
              <a:schemeClr val="tx2">
                <a:lumMod val="75000"/>
              </a:schemeClr>
            </a:gs>
          </a:gsLst>
          <a:lin ang="9000000" scaled="0"/>
        </a:gradFill>
        <a:effectLst/>
      </p:bgPr>
    </p:bg>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1087755" y="1696534"/>
            <a:ext cx="5202645" cy="1089529"/>
          </a:xfrm>
        </p:spPr>
        <p:txBody>
          <a:bodyPr/>
          <a:lstStyle/>
          <a:p>
            <a:r>
              <a:rPr lang="zh-CN" altLang="en-US" sz="5400">
                <a:sym typeface="+mn-lt"/>
              </a:rPr>
              <a:t>英文排版程序</a:t>
            </a:r>
            <a:endParaRPr lang="zh-CN" altLang="en-US" sz="5400">
              <a:sym typeface="+mn-lt"/>
            </a:endParaRPr>
          </a:p>
        </p:txBody>
      </p:sp>
      <p:sp>
        <p:nvSpPr>
          <p:cNvPr id="5" name="文本框 4"/>
          <p:cNvSpPr txBox="1"/>
          <p:nvPr>
            <p:custDataLst>
              <p:tags r:id="rId2"/>
            </p:custDataLst>
          </p:nvPr>
        </p:nvSpPr>
        <p:spPr>
          <a:xfrm>
            <a:off x="1353551" y="4195106"/>
            <a:ext cx="1698259" cy="455742"/>
          </a:xfrm>
          <a:prstGeom prst="rect">
            <a:avLst/>
          </a:prstGeom>
          <a:noFill/>
        </p:spPr>
        <p:txBody>
          <a:bodyPr wrap="square" lIns="90000" tIns="46800" rIns="90000" bIns="46800" rtlCol="0" anchor="ctr" anchorCtr="0">
            <a:normAutofit/>
          </a:bodyPr>
          <a:lstStyle/>
          <a:p>
            <a:pPr algn="ctr"/>
            <a:r>
              <a:rPr lang="zh-CN" altLang="en-US" sz="1400">
                <a:solidFill>
                  <a:schemeClr val="accent1"/>
                </a:solidFill>
              </a:rPr>
              <a:t>王少博</a:t>
            </a:r>
            <a:endParaRPr lang="zh-CN" altLang="en-US" sz="1400">
              <a:solidFill>
                <a:schemeClr val="accent1"/>
              </a:solidFill>
            </a:endParaRPr>
          </a:p>
        </p:txBody>
      </p:sp>
      <p:sp>
        <p:nvSpPr>
          <p:cNvPr id="2" name="副标题 1"/>
          <p:cNvSpPr/>
          <p:nvPr>
            <p:ph type="subTitle" idx="1"/>
          </p:nvPr>
        </p:nvSpPr>
        <p:spPr>
          <a:xfrm>
            <a:off x="1217930" y="3087688"/>
            <a:ext cx="5202645" cy="313932"/>
          </a:xfrm>
        </p:spPr>
        <p:txBody>
          <a:bodyPr>
            <a:noAutofit/>
          </a:bodyPr>
          <a:p>
            <a:r>
              <a:rPr lang="en-US" altLang="zh-CN" sz="3200"/>
              <a:t>PPT</a:t>
            </a:r>
            <a:r>
              <a:rPr lang="zh-CN" altLang="en-US" sz="3200"/>
              <a:t>设计</a:t>
            </a:r>
            <a:endParaRPr lang="zh-CN" altLang="en-US" sz="32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custDataLst>
              <p:tags r:id="rId1"/>
            </p:custDataLst>
          </p:nvPr>
        </p:nvSpPr>
        <p:spPr>
          <a:xfrm>
            <a:off x="508000" y="-102870"/>
            <a:ext cx="10615930" cy="70637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if (straline[i]=='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sym typeface="+mn-ea"/>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count+=insertnum;</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if (restnum&gt;0)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count++;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restnum--;</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output[count]=straline[i];</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count++;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puts(output);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endParaRPr lang="en-US" altLang="zh-CN" sz="1400">
              <a:solidFill>
                <a:schemeClr val="tx1">
                  <a:lumMod val="50000"/>
                  <a:lumOff val="50000"/>
                </a:schemeClr>
              </a:solidFill>
            </a:endParaRPr>
          </a:p>
        </p:txBody>
      </p:sp>
      <p:sp>
        <p:nvSpPr>
          <p:cNvPr id="5" name="矩形 4"/>
          <p:cNvSpPr/>
          <p:nvPr>
            <p:custDataLst>
              <p:tags r:id="rId2"/>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t>主函数</a:t>
            </a:r>
            <a:endParaRPr lang="en-US" altLang="zh-CN"/>
          </a:p>
        </p:txBody>
      </p:sp>
      <p:sp>
        <p:nvSpPr>
          <p:cNvPr id="4" name="文本占位符 3"/>
          <p:cNvSpPr>
            <a:spLocks noGrp="1"/>
          </p:cNvSpPr>
          <p:nvPr>
            <p:ph type="body" idx="1"/>
            <p:custDataLst>
              <p:tags r:id="rId2"/>
            </p:custDataLst>
          </p:nvPr>
        </p:nvSpPr>
        <p:spPr>
          <a:xfrm>
            <a:off x="6009925" y="4983339"/>
            <a:ext cx="5691897" cy="880327"/>
          </a:xfrm>
        </p:spPr>
        <p:txBody>
          <a:bodyPr>
            <a:normAutofit fontScale="90000"/>
          </a:bodyPr>
          <a:lstStyle/>
          <a:p>
            <a:pPr lvl="0"/>
            <a:r>
              <a:rPr lang="da-DK" altLang="zh-CN" sz="2000">
                <a:effectLst>
                  <a:outerShdw blurRad="38100" dist="19050" dir="2700000" algn="tl" rotWithShape="0">
                    <a:schemeClr val="dk1">
                      <a:alpha val="40000"/>
                    </a:schemeClr>
                  </a:outerShdw>
                </a:effectLst>
              </a:rPr>
              <a:t>尾指针不到文本长度时，一直进行分行处理格式化。</a:t>
            </a:r>
            <a:endParaRPr lang="da-DK" altLang="zh-CN" sz="2000">
              <a:effectLst>
                <a:outerShdw blurRad="38100" dist="19050" dir="2700000" algn="tl" rotWithShape="0">
                  <a:schemeClr val="dk1">
                    <a:alpha val="40000"/>
                  </a:schemeClr>
                </a:outerShdw>
              </a:effectLst>
            </a:endParaRPr>
          </a:p>
          <a:p>
            <a:pPr lvl="0"/>
            <a:r>
              <a:rPr lang="da-DK" altLang="zh-CN" sz="2000">
                <a:effectLst>
                  <a:outerShdw blurRad="38100" dist="19050" dir="2700000" algn="tl" rotWithShape="0">
                    <a:schemeClr val="dk1">
                      <a:alpha val="40000"/>
                    </a:schemeClr>
                  </a:outerShdw>
                </a:effectLst>
              </a:rPr>
              <a:t> 最后一行单独处理，处理剩余字符。</a:t>
            </a:r>
            <a:endParaRPr lang="da-DK" altLang="zh-CN" sz="2000">
              <a:effectLst>
                <a:outerShdw blurRad="38100" dist="19050" dir="2700000" algn="tl" rotWithShape="0">
                  <a:schemeClr val="dk1">
                    <a:alpha val="40000"/>
                  </a:schemeClr>
                </a:outerShdw>
              </a:effectLst>
            </a:endParaRPr>
          </a:p>
        </p:txBody>
      </p:sp>
      <p:sp>
        <p:nvSpPr>
          <p:cNvPr id="7" name="文本框 6"/>
          <p:cNvSpPr txBox="1"/>
          <p:nvPr>
            <p:custDataLst>
              <p:tags r:id="rId3"/>
            </p:custDataLst>
          </p:nvPr>
        </p:nvSpPr>
        <p:spPr>
          <a:xfrm>
            <a:off x="4197927" y="1983256"/>
            <a:ext cx="1517074" cy="1200329"/>
          </a:xfrm>
          <a:prstGeom prst="rect">
            <a:avLst/>
          </a:prstGeom>
          <a:noFill/>
        </p:spPr>
        <p:txBody>
          <a:bodyPr wrap="square" lIns="90000" tIns="46800" rIns="90000" bIns="46800" rtlCol="0">
            <a:normAutofit/>
          </a:bodyPr>
          <a:lstStyle/>
          <a:p>
            <a:pPr algn="r"/>
            <a:r>
              <a:rPr lang="en-US" altLang="zh-CN" sz="7200">
                <a:solidFill>
                  <a:schemeClr val="accent1"/>
                </a:solidFill>
              </a:rPr>
              <a:t>/04</a:t>
            </a:r>
            <a:endParaRPr lang="en-US" altLang="zh-CN" sz="7200">
              <a:solidFill>
                <a:schemeClr val="accent1"/>
              </a:solidFill>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3648627" y="945372"/>
            <a:ext cx="4894289" cy="523220"/>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altLang="zh-CN" sz="2800" b="1">
                <a:solidFill>
                  <a:schemeClr val="accent1"/>
                </a:solidFill>
                <a:latin typeface="+mj-lt"/>
                <a:ea typeface="+mj-ea"/>
                <a:cs typeface="+mj-cs"/>
              </a:rPr>
              <a:t>int main()</a:t>
            </a:r>
            <a:endParaRPr lang="da-DK" altLang="zh-CN" sz="2800" b="1">
              <a:solidFill>
                <a:schemeClr val="accent1"/>
              </a:solidFill>
              <a:latin typeface="+mj-lt"/>
              <a:ea typeface="+mj-ea"/>
              <a:cs typeface="+mj-cs"/>
            </a:endParaRPr>
          </a:p>
        </p:txBody>
      </p:sp>
      <p:sp>
        <p:nvSpPr>
          <p:cNvPr id="3" name="文本框 6"/>
          <p:cNvSpPr txBox="1"/>
          <p:nvPr>
            <p:custDataLst>
              <p:tags r:id="rId2"/>
            </p:custDataLst>
          </p:nvPr>
        </p:nvSpPr>
        <p:spPr>
          <a:xfrm>
            <a:off x="647700" y="1360170"/>
            <a:ext cx="10615930" cy="54978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char strText[]={"We have an old musical instrument.It is called a clavichord."</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"It was made in Germany in 1681.Our clavichord is kept in the living-room."</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"It has belonged to our family for a long time.The instrument was bought by my grandfather many years ago."</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"Recently it was damaged by a visitor.She tried to play jazz on it!"</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"She struck the keys too hard and two of the strings were broken."</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"My father was shocked.Now we are not allowed to touch it.It is being repaired by a friend of my father's."};</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int numColume,startChar,endChar;</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int textLen=strlen(strText),i;</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scanf("%d",&amp;numColume);</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if (numColume&gt;=textLen)</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a:t>
            </a:r>
            <a:endParaRPr lang="da-DK" altLang="zh-CN" sz="1400">
              <a:effectLst>
                <a:outerShdw blurRad="38100" dist="19050" dir="2700000" algn="tl" rotWithShape="0">
                  <a:schemeClr val="dk1">
                    <a:alpha val="40000"/>
                  </a:schemeClr>
                </a:outerShdw>
              </a:effectLst>
            </a:endParaRPr>
          </a:p>
          <a:p>
            <a:pPr marL="285750" indent="-285750" algn="l">
              <a:lnSpc>
                <a:spcPct val="130000"/>
              </a:lnSpc>
              <a:spcAft>
                <a:spcPts val="1200"/>
              </a:spcAft>
              <a:buFont typeface="Arial" panose="020B0604020202020204" pitchFamily="34" charset="0"/>
              <a:buChar char="•"/>
            </a:pPr>
            <a:r>
              <a:rPr lang="da-DK" altLang="zh-CN" sz="1400">
                <a:effectLst>
                  <a:outerShdw blurRad="38100" dist="19050" dir="2700000" algn="tl" rotWithShape="0">
                    <a:schemeClr val="dk1">
                      <a:alpha val="40000"/>
                    </a:schemeClr>
                  </a:outerShdw>
                </a:effectLst>
              </a:rPr>
              <a:t>      puts(strText);</a:t>
            </a:r>
            <a:endParaRPr lang="da-DK" altLang="zh-CN" sz="1400">
              <a:effectLst>
                <a:outerShdw blurRad="38100" dist="19050" dir="2700000" algn="tl" rotWithShape="0">
                  <a:schemeClr val="dk1">
                    <a:alpha val="40000"/>
                  </a:schemeClr>
                </a:outerShdw>
              </a:effectLst>
            </a:endParaRPr>
          </a:p>
        </p:txBody>
      </p:sp>
      <p:sp>
        <p:nvSpPr>
          <p:cNvPr id="5" name="矩形 4"/>
          <p:cNvSpPr/>
          <p:nvPr>
            <p:custDataLst>
              <p:tags r:id="rId3"/>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6" name="文本框 5"/>
          <p:cNvSpPr txBox="1"/>
          <p:nvPr>
            <p:custDataLst>
              <p:tags r:id="rId4"/>
            </p:custDataLst>
          </p:nvPr>
        </p:nvSpPr>
        <p:spPr>
          <a:xfrm>
            <a:off x="347584" y="656223"/>
            <a:ext cx="3209778" cy="523220"/>
          </a:xfrm>
          <a:prstGeom prst="rect">
            <a:avLst/>
          </a:prstGeom>
          <a:noFill/>
          <a:ln>
            <a:noFill/>
          </a:ln>
        </p:spPr>
        <p:txBody>
          <a:bodyPr wrap="square" rtlCol="0">
            <a:normAutofit fontScale="90000"/>
          </a:bodyPr>
          <a:lstStyle/>
          <a:p>
            <a:r>
              <a:rPr lang="zh-CN" altLang="en-US" sz="2800">
                <a:latin typeface="+mj-lt"/>
                <a:ea typeface="+mj-ea"/>
                <a:cs typeface="+mj-cs"/>
                <a:sym typeface="+mn-lt"/>
              </a:rPr>
              <a:t>程序实现：</a:t>
            </a:r>
            <a:endParaRPr lang="zh-CN" altLang="en-US" sz="2800">
              <a:latin typeface="+mj-lt"/>
              <a:ea typeface="+mj-ea"/>
              <a:cs typeface="+mj-cs"/>
              <a:sym typeface="+mn-lt"/>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custDataLst>
              <p:tags r:id="rId1"/>
            </p:custDataLst>
          </p:nvPr>
        </p:nvSpPr>
        <p:spPr>
          <a:xfrm>
            <a:off x="628015" y="762000"/>
            <a:ext cx="10615930" cy="430911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Arial" panose="020B0604020202020204" pitchFamily="34" charset="0"/>
              <a:buNone/>
            </a:pPr>
            <a:r>
              <a:rPr lang="en-US" altLang="zh-CN" sz="1400">
                <a:solidFill>
                  <a:schemeClr val="tx1">
                    <a:lumMod val="50000"/>
                    <a:lumOff val="50000"/>
                  </a:schemeClr>
                </a:solidFill>
                <a:sym typeface="+mn-ea"/>
              </a:rPr>
              <a:t>.       </a:t>
            </a:r>
            <a:r>
              <a:rPr lang="da-DK" altLang="zh-CN" sz="1800">
                <a:effectLst>
                  <a:outerShdw blurRad="38100" dist="19050" dir="2700000" algn="tl" rotWithShape="0">
                    <a:schemeClr val="dk1">
                      <a:alpha val="40000"/>
                    </a:schemeClr>
                  </a:outerShdw>
                </a:effectLst>
                <a:sym typeface="+mn-ea"/>
              </a:rPr>
              <a:t>  return 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sym typeface="+mn-ea"/>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startChar=0; endChar=numColume-1;</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while (endChar&lt;textLen)</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normalize(strText,&amp;startChar,&amp;endChar,numColume);</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for (i=startChar;i&lt;textLen;i++) printf("%c",strText[i]);  //打印剩余字符</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  return 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sym typeface="+mn-ea"/>
              </a:rPr>
              <a: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endParaRPr lang="en-US" altLang="zh-CN" sz="1400">
              <a:solidFill>
                <a:schemeClr val="tx1">
                  <a:lumMod val="50000"/>
                  <a:lumOff val="50000"/>
                </a:schemeClr>
              </a:solidFill>
            </a:endParaRPr>
          </a:p>
        </p:txBody>
      </p:sp>
      <p:sp>
        <p:nvSpPr>
          <p:cNvPr id="5" name="矩形 4"/>
          <p:cNvSpPr/>
          <p:nvPr>
            <p:custDataLst>
              <p:tags r:id="rId2"/>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2000">
              <a:srgbClr val="2237D2">
                <a:alpha val="100000"/>
              </a:srgbClr>
            </a:gs>
            <a:gs pos="100000">
              <a:schemeClr val="tx2">
                <a:lumMod val="100000"/>
                <a:alpha val="76000"/>
              </a:schemeClr>
            </a:gs>
            <a:gs pos="0">
              <a:schemeClr val="tx2">
                <a:lumMod val="75000"/>
              </a:schemeClr>
            </a:gs>
          </a:gsLst>
          <a:lin ang="9000000" scaled="0"/>
        </a:gra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a:sym typeface="+mn-ea"/>
              </a:rPr>
              <a:t>THANKS</a:t>
            </a:r>
            <a:endParaRPr lang="en-US" altLang="zh-CN">
              <a:sym typeface="+mn-ea"/>
            </a:endParaRPr>
          </a:p>
        </p:txBody>
      </p:sp>
      <p:sp>
        <p:nvSpPr>
          <p:cNvPr id="5" name="内容占位符 4"/>
          <p:cNvSpPr>
            <a:spLocks noGrp="1"/>
          </p:cNvSpPr>
          <p:nvPr>
            <p:ph sz="quarter" idx="13"/>
            <p:custDataLst>
              <p:tags r:id="rId2"/>
            </p:custDataLst>
          </p:nvPr>
        </p:nvSpPr>
        <p:spPr/>
        <p:txBody>
          <a:bodyPr>
            <a:normAutofit fontScale="80000"/>
          </a:bodyPr>
          <a:lstStyle/>
          <a:p>
            <a:r>
              <a:rPr lang="en-US" altLang="zh-CN">
                <a:sym typeface="+mn-ea"/>
              </a:rPr>
              <a:t>Good Bye</a:t>
            </a:r>
            <a:r>
              <a:rPr lang="zh-CN" altLang="en-US">
                <a:sym typeface="+mn-ea"/>
              </a:rPr>
              <a:t>！！！</a:t>
            </a:r>
            <a:endParaRPr lang="zh-CN" altLang="en-US">
              <a:sym typeface="+mn-ea"/>
            </a:endParaRPr>
          </a:p>
        </p:txBody>
      </p:sp>
      <p:sp>
        <p:nvSpPr>
          <p:cNvPr id="6" name="内容占位符 5"/>
          <p:cNvSpPr>
            <a:spLocks noGrp="1"/>
          </p:cNvSpPr>
          <p:nvPr>
            <p:ph sz="quarter" idx="14"/>
            <p:custDataLst>
              <p:tags r:id="rId3"/>
            </p:custDataLst>
          </p:nvPr>
        </p:nvSpPr>
        <p:spPr>
          <a:xfrm>
            <a:off x="1690738" y="3797618"/>
            <a:ext cx="1698892" cy="425450"/>
          </a:xfrm>
        </p:spPr>
        <p:txBody>
          <a:bodyPr>
            <a:normAutofit/>
          </a:bodyPr>
          <a:lstStyle/>
          <a:p>
            <a:pPr algn="ctr"/>
            <a:r>
              <a:rPr lang="zh-CN" altLang="en-US">
                <a:sym typeface="+mn-ea"/>
              </a:rPr>
              <a:t>王少博</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任意多边形: 形状 117"/>
          <p:cNvSpPr/>
          <p:nvPr>
            <p:custDataLst>
              <p:tags r:id="rId1"/>
            </p:custDataLst>
          </p:nvPr>
        </p:nvSpPr>
        <p:spPr>
          <a:xfrm>
            <a:off x="637" y="3295174"/>
            <a:ext cx="373395" cy="293689"/>
          </a:xfrm>
          <a:custGeom>
            <a:avLst/>
            <a:gdLst>
              <a:gd name="connsiteX0" fmla="*/ 155423 w 373395"/>
              <a:gd name="connsiteY0" fmla="*/ 0 h 293689"/>
              <a:gd name="connsiteX1" fmla="*/ 373395 w 373395"/>
              <a:gd name="connsiteY1" fmla="*/ 146845 h 293689"/>
              <a:gd name="connsiteX2" fmla="*/ 155423 w 373395"/>
              <a:gd name="connsiteY2" fmla="*/ 293689 h 293689"/>
              <a:gd name="connsiteX3" fmla="*/ 0 w 373395"/>
              <a:gd name="connsiteY3" fmla="*/ 188983 h 293689"/>
              <a:gd name="connsiteX4" fmla="*/ 0 w 373395"/>
              <a:gd name="connsiteY4" fmla="*/ 104707 h 293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95" h="293689">
                <a:moveTo>
                  <a:pt x="155423" y="0"/>
                </a:moveTo>
                <a:lnTo>
                  <a:pt x="373395" y="146845"/>
                </a:lnTo>
                <a:lnTo>
                  <a:pt x="155423" y="293689"/>
                </a:lnTo>
                <a:lnTo>
                  <a:pt x="0" y="188983"/>
                </a:lnTo>
                <a:lnTo>
                  <a:pt x="0" y="1047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2"/>
            </p:custDataLst>
          </p:nvPr>
        </p:nvSpPr>
        <p:spPr>
          <a:xfrm>
            <a:off x="153765" y="3437429"/>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8000">
                <a:schemeClr val="accent2">
                  <a:alpha val="4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任意多边形: 形状 119"/>
          <p:cNvSpPr/>
          <p:nvPr>
            <p:custDataLst>
              <p:tags r:id="rId3"/>
            </p:custDataLst>
          </p:nvPr>
        </p:nvSpPr>
        <p:spPr>
          <a:xfrm flipH="1">
            <a:off x="-1745" y="3477541"/>
            <a:ext cx="160098" cy="1648599"/>
          </a:xfrm>
          <a:custGeom>
            <a:avLst/>
            <a:gdLst>
              <a:gd name="connsiteX0" fmla="*/ 160098 w 160098"/>
              <a:gd name="connsiteY0" fmla="*/ 0 h 1648599"/>
              <a:gd name="connsiteX1" fmla="*/ 0 w 160098"/>
              <a:gd name="connsiteY1" fmla="*/ 106733 h 1648599"/>
              <a:gd name="connsiteX2" fmla="*/ 0 w 160098"/>
              <a:gd name="connsiteY2" fmla="*/ 1648599 h 1648599"/>
              <a:gd name="connsiteX3" fmla="*/ 160098 w 160098"/>
              <a:gd name="connsiteY3" fmla="*/ 1648599 h 1648599"/>
            </a:gdLst>
            <a:ahLst/>
            <a:cxnLst>
              <a:cxn ang="0">
                <a:pos x="connsiteX0" y="connsiteY0"/>
              </a:cxn>
              <a:cxn ang="0">
                <a:pos x="connsiteX1" y="connsiteY1"/>
              </a:cxn>
              <a:cxn ang="0">
                <a:pos x="connsiteX2" y="connsiteY2"/>
              </a:cxn>
              <a:cxn ang="0">
                <a:pos x="connsiteX3" y="connsiteY3"/>
              </a:cxn>
            </a:cxnLst>
            <a:rect l="l" t="t" r="r" b="b"/>
            <a:pathLst>
              <a:path w="160098" h="1648599">
                <a:moveTo>
                  <a:pt x="160098" y="0"/>
                </a:moveTo>
                <a:lnTo>
                  <a:pt x="0" y="106733"/>
                </a:lnTo>
                <a:lnTo>
                  <a:pt x="0" y="1648599"/>
                </a:lnTo>
                <a:lnTo>
                  <a:pt x="160098" y="1648599"/>
                </a:lnTo>
                <a:close/>
              </a:path>
            </a:pathLst>
          </a:custGeom>
          <a:gradFill>
            <a:gsLst>
              <a:gs pos="0">
                <a:schemeClr val="accent3">
                  <a:alpha val="0"/>
                </a:schemeClr>
              </a:gs>
              <a:gs pos="100000">
                <a:schemeClr val="accent1">
                  <a:alpha val="3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custDataLst>
              <p:tags r:id="rId4"/>
            </p:custDataLst>
          </p:nvPr>
        </p:nvSpPr>
        <p:spPr>
          <a:xfrm>
            <a:off x="227764" y="4314808"/>
            <a:ext cx="435944" cy="29368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6"/>
          <p:cNvSpPr/>
          <p:nvPr>
            <p:custDataLst>
              <p:tags r:id="rId5"/>
            </p:custDataLst>
          </p:nvPr>
        </p:nvSpPr>
        <p:spPr>
          <a:xfrm>
            <a:off x="443443" y="4457063"/>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rgbClr val="2B3EE2">
                  <a:alpha val="66000"/>
                </a:srgbClr>
              </a:gs>
              <a:gs pos="29000">
                <a:schemeClr val="accent1">
                  <a:alpha val="22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6"/>
          <p:cNvSpPr/>
          <p:nvPr>
            <p:custDataLst>
              <p:tags r:id="rId6"/>
            </p:custDataLst>
          </p:nvPr>
        </p:nvSpPr>
        <p:spPr>
          <a:xfrm flipH="1">
            <a:off x="227767" y="4457062"/>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0">
                <a:schemeClr val="accent3">
                  <a:alpha val="0"/>
                </a:schemeClr>
              </a:gs>
              <a:gs pos="100000">
                <a:schemeClr val="accent1">
                  <a:alpha val="9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菱形 28"/>
          <p:cNvSpPr/>
          <p:nvPr>
            <p:custDataLst>
              <p:tags r:id="rId7"/>
            </p:custDataLst>
          </p:nvPr>
        </p:nvSpPr>
        <p:spPr>
          <a:xfrm>
            <a:off x="833612" y="530141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16"/>
          <p:cNvSpPr/>
          <p:nvPr>
            <p:custDataLst>
              <p:tags r:id="rId8"/>
            </p:custDataLst>
          </p:nvPr>
        </p:nvSpPr>
        <p:spPr>
          <a:xfrm>
            <a:off x="942289"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alpha val="1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6"/>
          <p:cNvSpPr/>
          <p:nvPr>
            <p:custDataLst>
              <p:tags r:id="rId9"/>
            </p:custDataLst>
          </p:nvPr>
        </p:nvSpPr>
        <p:spPr>
          <a:xfrm flipH="1">
            <a:off x="833610"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custDataLst>
              <p:tags r:id="rId10"/>
            </p:custDataLst>
          </p:nvPr>
        </p:nvSpPr>
        <p:spPr>
          <a:xfrm>
            <a:off x="634219" y="5854688"/>
            <a:ext cx="188236" cy="12681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16"/>
          <p:cNvSpPr/>
          <p:nvPr>
            <p:custDataLst>
              <p:tags r:id="rId11"/>
            </p:custDataLst>
          </p:nvPr>
        </p:nvSpPr>
        <p:spPr>
          <a:xfrm>
            <a:off x="727346"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rgbClr val="2B3EE2">
                  <a:alpha val="64000"/>
                </a:srgbClr>
              </a:gs>
              <a:gs pos="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16"/>
          <p:cNvSpPr/>
          <p:nvPr>
            <p:custDataLst>
              <p:tags r:id="rId12"/>
            </p:custDataLst>
          </p:nvPr>
        </p:nvSpPr>
        <p:spPr>
          <a:xfrm flipH="1">
            <a:off x="634219"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custDataLst>
              <p:tags r:id="rId13"/>
            </p:custDataLst>
          </p:nvPr>
        </p:nvSpPr>
        <p:spPr>
          <a:xfrm>
            <a:off x="453339" y="6008540"/>
            <a:ext cx="219668" cy="147987"/>
          </a:xfrm>
          <a:prstGeom prst="diamond">
            <a:avLst/>
          </a:prstGeom>
          <a:solidFill>
            <a:srgbClr val="41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形状 132"/>
          <p:cNvSpPr/>
          <p:nvPr>
            <p:custDataLst>
              <p:tags r:id="rId14"/>
            </p:custDataLst>
          </p:nvPr>
        </p:nvSpPr>
        <p:spPr>
          <a:xfrm>
            <a:off x="562017" y="6080221"/>
            <a:ext cx="110990" cy="777779"/>
          </a:xfrm>
          <a:custGeom>
            <a:avLst/>
            <a:gdLst>
              <a:gd name="connsiteX0" fmla="*/ 110990 w 110990"/>
              <a:gd name="connsiteY0" fmla="*/ 0 h 777779"/>
              <a:gd name="connsiteX1" fmla="*/ 110990 w 110990"/>
              <a:gd name="connsiteY1" fmla="*/ 777779 h 777779"/>
              <a:gd name="connsiteX2" fmla="*/ 0 w 110990"/>
              <a:gd name="connsiteY2" fmla="*/ 777779 h 777779"/>
              <a:gd name="connsiteX3" fmla="*/ 0 w 110990"/>
              <a:gd name="connsiteY3" fmla="*/ 73994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110990" y="777779"/>
                </a:lnTo>
                <a:lnTo>
                  <a:pt x="0" y="777779"/>
                </a:lnTo>
                <a:lnTo>
                  <a:pt x="0" y="73994"/>
                </a:lnTo>
                <a:close/>
              </a:path>
            </a:pathLst>
          </a:custGeom>
          <a:gradFill>
            <a:gsLst>
              <a:gs pos="100000">
                <a:srgbClr val="2B3EE2">
                  <a:alpha val="78000"/>
                </a:srgbClr>
              </a:gs>
              <a:gs pos="16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p:cNvSpPr/>
          <p:nvPr>
            <p:custDataLst>
              <p:tags r:id="rId15"/>
            </p:custDataLst>
          </p:nvPr>
        </p:nvSpPr>
        <p:spPr>
          <a:xfrm flipH="1">
            <a:off x="453339" y="6080221"/>
            <a:ext cx="110990" cy="777779"/>
          </a:xfrm>
          <a:custGeom>
            <a:avLst/>
            <a:gdLst>
              <a:gd name="connsiteX0" fmla="*/ 110990 w 110990"/>
              <a:gd name="connsiteY0" fmla="*/ 0 h 777779"/>
              <a:gd name="connsiteX1" fmla="*/ 0 w 110990"/>
              <a:gd name="connsiteY1" fmla="*/ 73994 h 777779"/>
              <a:gd name="connsiteX2" fmla="*/ 0 w 110990"/>
              <a:gd name="connsiteY2" fmla="*/ 777779 h 777779"/>
              <a:gd name="connsiteX3" fmla="*/ 110990 w 110990"/>
              <a:gd name="connsiteY3" fmla="*/ 777779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0" y="73994"/>
                </a:lnTo>
                <a:lnTo>
                  <a:pt x="0" y="777779"/>
                </a:lnTo>
                <a:lnTo>
                  <a:pt x="110990" y="77777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菱形 40"/>
          <p:cNvSpPr/>
          <p:nvPr>
            <p:custDataLst>
              <p:tags r:id="rId16"/>
            </p:custDataLst>
          </p:nvPr>
        </p:nvSpPr>
        <p:spPr>
          <a:xfrm>
            <a:off x="1577340" y="6085539"/>
            <a:ext cx="240970" cy="1623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9" name="任意多边形: 形状 148"/>
          <p:cNvSpPr/>
          <p:nvPr>
            <p:custDataLst>
              <p:tags r:id="rId17"/>
            </p:custDataLst>
          </p:nvPr>
        </p:nvSpPr>
        <p:spPr>
          <a:xfrm>
            <a:off x="1696557" y="6164172"/>
            <a:ext cx="121753" cy="693829"/>
          </a:xfrm>
          <a:custGeom>
            <a:avLst/>
            <a:gdLst>
              <a:gd name="connsiteX0" fmla="*/ 121753 w 121753"/>
              <a:gd name="connsiteY0" fmla="*/ 0 h 693829"/>
              <a:gd name="connsiteX1" fmla="*/ 121753 w 121753"/>
              <a:gd name="connsiteY1" fmla="*/ 693829 h 693829"/>
              <a:gd name="connsiteX2" fmla="*/ 0 w 121753"/>
              <a:gd name="connsiteY2" fmla="*/ 693829 h 693829"/>
              <a:gd name="connsiteX3" fmla="*/ 0 w 121753"/>
              <a:gd name="connsiteY3" fmla="*/ 8116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121753" y="693829"/>
                </a:lnTo>
                <a:lnTo>
                  <a:pt x="0" y="693829"/>
                </a:lnTo>
                <a:lnTo>
                  <a:pt x="0" y="81169"/>
                </a:lnTo>
                <a:close/>
              </a:path>
            </a:pathLst>
          </a:custGeom>
          <a:gradFill>
            <a:gsLst>
              <a:gs pos="56000">
                <a:schemeClr val="accent2">
                  <a:alpha val="38000"/>
                </a:schemeClr>
              </a:gs>
              <a:gs pos="39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形状 150"/>
          <p:cNvSpPr/>
          <p:nvPr>
            <p:custDataLst>
              <p:tags r:id="rId18"/>
            </p:custDataLst>
          </p:nvPr>
        </p:nvSpPr>
        <p:spPr>
          <a:xfrm flipH="1">
            <a:off x="1577340" y="6164172"/>
            <a:ext cx="121753" cy="693829"/>
          </a:xfrm>
          <a:custGeom>
            <a:avLst/>
            <a:gdLst>
              <a:gd name="connsiteX0" fmla="*/ 121753 w 121753"/>
              <a:gd name="connsiteY0" fmla="*/ 0 h 693829"/>
              <a:gd name="connsiteX1" fmla="*/ 0 w 121753"/>
              <a:gd name="connsiteY1" fmla="*/ 81169 h 693829"/>
              <a:gd name="connsiteX2" fmla="*/ 0 w 121753"/>
              <a:gd name="connsiteY2" fmla="*/ 693829 h 693829"/>
              <a:gd name="connsiteX3" fmla="*/ 121753 w 121753"/>
              <a:gd name="connsiteY3" fmla="*/ 69382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0" y="81169"/>
                </a:lnTo>
                <a:lnTo>
                  <a:pt x="0" y="693829"/>
                </a:lnTo>
                <a:lnTo>
                  <a:pt x="121753" y="693829"/>
                </a:lnTo>
                <a:close/>
              </a:path>
            </a:pathLst>
          </a:custGeom>
          <a:gradFill>
            <a:gsLst>
              <a:gs pos="98000">
                <a:schemeClr val="accent3">
                  <a:alpha val="67000"/>
                </a:schemeClr>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custDataLst>
              <p:tags r:id="rId19"/>
            </p:custDataLst>
          </p:nvPr>
        </p:nvSpPr>
        <p:spPr>
          <a:xfrm>
            <a:off x="1137" y="5723718"/>
            <a:ext cx="328804" cy="2215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形状 122"/>
          <p:cNvSpPr/>
          <p:nvPr>
            <p:custDataLst>
              <p:tags r:id="rId20"/>
            </p:custDataLst>
          </p:nvPr>
        </p:nvSpPr>
        <p:spPr>
          <a:xfrm>
            <a:off x="163808" y="5831012"/>
            <a:ext cx="166133" cy="1026988"/>
          </a:xfrm>
          <a:custGeom>
            <a:avLst/>
            <a:gdLst>
              <a:gd name="connsiteX0" fmla="*/ 166133 w 166133"/>
              <a:gd name="connsiteY0" fmla="*/ 0 h 1026988"/>
              <a:gd name="connsiteX1" fmla="*/ 166133 w 166133"/>
              <a:gd name="connsiteY1" fmla="*/ 1026988 h 1026988"/>
              <a:gd name="connsiteX2" fmla="*/ 0 w 166133"/>
              <a:gd name="connsiteY2" fmla="*/ 1026988 h 1026988"/>
              <a:gd name="connsiteX3" fmla="*/ 0 w 166133"/>
              <a:gd name="connsiteY3" fmla="*/ 110755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166133" y="1026988"/>
                </a:lnTo>
                <a:lnTo>
                  <a:pt x="0" y="1026988"/>
                </a:lnTo>
                <a:lnTo>
                  <a:pt x="0" y="110755"/>
                </a:lnTo>
                <a:close/>
              </a:path>
            </a:pathLst>
          </a:custGeom>
          <a:gradFill>
            <a:gsLst>
              <a:gs pos="59000">
                <a:schemeClr val="accent2">
                  <a:alpha val="3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p:cNvSpPr/>
          <p:nvPr>
            <p:custDataLst>
              <p:tags r:id="rId21"/>
            </p:custDataLst>
          </p:nvPr>
        </p:nvSpPr>
        <p:spPr>
          <a:xfrm flipH="1">
            <a:off x="1137" y="5831012"/>
            <a:ext cx="166133" cy="1026988"/>
          </a:xfrm>
          <a:custGeom>
            <a:avLst/>
            <a:gdLst>
              <a:gd name="connsiteX0" fmla="*/ 166133 w 166133"/>
              <a:gd name="connsiteY0" fmla="*/ 0 h 1026988"/>
              <a:gd name="connsiteX1" fmla="*/ 0 w 166133"/>
              <a:gd name="connsiteY1" fmla="*/ 110755 h 1026988"/>
              <a:gd name="connsiteX2" fmla="*/ 0 w 166133"/>
              <a:gd name="connsiteY2" fmla="*/ 1026988 h 1026988"/>
              <a:gd name="connsiteX3" fmla="*/ 166133 w 166133"/>
              <a:gd name="connsiteY3" fmla="*/ 1026988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0" y="110755"/>
                </a:lnTo>
                <a:lnTo>
                  <a:pt x="0" y="1026988"/>
                </a:lnTo>
                <a:lnTo>
                  <a:pt x="166133" y="1026988"/>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custDataLst>
              <p:tags r:id="rId22"/>
            </p:custDataLst>
          </p:nvPr>
        </p:nvSpPr>
        <p:spPr>
          <a:xfrm>
            <a:off x="1404721" y="6422132"/>
            <a:ext cx="185814" cy="1251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p:cNvSpPr/>
          <p:nvPr>
            <p:custDataLst>
              <p:tags r:id="rId23"/>
            </p:custDataLst>
          </p:nvPr>
        </p:nvSpPr>
        <p:spPr>
          <a:xfrm>
            <a:off x="1496650" y="6482766"/>
            <a:ext cx="93885" cy="375234"/>
          </a:xfrm>
          <a:custGeom>
            <a:avLst/>
            <a:gdLst>
              <a:gd name="connsiteX0" fmla="*/ 93885 w 93885"/>
              <a:gd name="connsiteY0" fmla="*/ 0 h 375234"/>
              <a:gd name="connsiteX1" fmla="*/ 93885 w 93885"/>
              <a:gd name="connsiteY1" fmla="*/ 375234 h 375234"/>
              <a:gd name="connsiteX2" fmla="*/ 0 w 93885"/>
              <a:gd name="connsiteY2" fmla="*/ 375234 h 375234"/>
              <a:gd name="connsiteX3" fmla="*/ 0 w 93885"/>
              <a:gd name="connsiteY3" fmla="*/ 62590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93885" y="375234"/>
                </a:lnTo>
                <a:lnTo>
                  <a:pt x="0" y="375234"/>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p:cNvSpPr/>
          <p:nvPr>
            <p:custDataLst>
              <p:tags r:id="rId24"/>
            </p:custDataLst>
          </p:nvPr>
        </p:nvSpPr>
        <p:spPr>
          <a:xfrm flipH="1">
            <a:off x="1404721" y="6473241"/>
            <a:ext cx="93885" cy="375234"/>
          </a:xfrm>
          <a:custGeom>
            <a:avLst/>
            <a:gdLst>
              <a:gd name="connsiteX0" fmla="*/ 93885 w 93885"/>
              <a:gd name="connsiteY0" fmla="*/ 0 h 375234"/>
              <a:gd name="connsiteX1" fmla="*/ 0 w 93885"/>
              <a:gd name="connsiteY1" fmla="*/ 62590 h 375234"/>
              <a:gd name="connsiteX2" fmla="*/ 0 w 93885"/>
              <a:gd name="connsiteY2" fmla="*/ 375234 h 375234"/>
              <a:gd name="connsiteX3" fmla="*/ 93885 w 93885"/>
              <a:gd name="connsiteY3" fmla="*/ 375234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0" y="62590"/>
                </a:lnTo>
                <a:lnTo>
                  <a:pt x="0" y="375234"/>
                </a:lnTo>
                <a:lnTo>
                  <a:pt x="93885" y="37523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菱形 52"/>
          <p:cNvSpPr/>
          <p:nvPr>
            <p:custDataLst>
              <p:tags r:id="rId25"/>
            </p:custDataLst>
          </p:nvPr>
        </p:nvSpPr>
        <p:spPr>
          <a:xfrm>
            <a:off x="907744" y="6375370"/>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形状 140"/>
          <p:cNvSpPr/>
          <p:nvPr>
            <p:custDataLst>
              <p:tags r:id="rId26"/>
            </p:custDataLst>
          </p:nvPr>
        </p:nvSpPr>
        <p:spPr>
          <a:xfrm>
            <a:off x="973388" y="6418667"/>
            <a:ext cx="67040" cy="439333"/>
          </a:xfrm>
          <a:custGeom>
            <a:avLst/>
            <a:gdLst>
              <a:gd name="connsiteX0" fmla="*/ 67040 w 67040"/>
              <a:gd name="connsiteY0" fmla="*/ 0 h 439333"/>
              <a:gd name="connsiteX1" fmla="*/ 67040 w 67040"/>
              <a:gd name="connsiteY1" fmla="*/ 439333 h 439333"/>
              <a:gd name="connsiteX2" fmla="*/ 0 w 67040"/>
              <a:gd name="connsiteY2" fmla="*/ 439333 h 439333"/>
              <a:gd name="connsiteX3" fmla="*/ 0 w 67040"/>
              <a:gd name="connsiteY3" fmla="*/ 44694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67040" y="439333"/>
                </a:lnTo>
                <a:lnTo>
                  <a:pt x="0" y="439333"/>
                </a:lnTo>
                <a:lnTo>
                  <a:pt x="0" y="44694"/>
                </a:lnTo>
                <a:close/>
              </a:path>
            </a:pathLst>
          </a:custGeom>
          <a:gradFill>
            <a:gsLst>
              <a:gs pos="56000">
                <a:schemeClr val="accent2">
                  <a:alpha val="81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形状 142"/>
          <p:cNvSpPr/>
          <p:nvPr>
            <p:custDataLst>
              <p:tags r:id="rId27"/>
            </p:custDataLst>
          </p:nvPr>
        </p:nvSpPr>
        <p:spPr>
          <a:xfrm flipH="1">
            <a:off x="907744" y="6418667"/>
            <a:ext cx="67040" cy="439333"/>
          </a:xfrm>
          <a:custGeom>
            <a:avLst/>
            <a:gdLst>
              <a:gd name="connsiteX0" fmla="*/ 67040 w 67040"/>
              <a:gd name="connsiteY0" fmla="*/ 0 h 439333"/>
              <a:gd name="connsiteX1" fmla="*/ 0 w 67040"/>
              <a:gd name="connsiteY1" fmla="*/ 44694 h 439333"/>
              <a:gd name="connsiteX2" fmla="*/ 0 w 67040"/>
              <a:gd name="connsiteY2" fmla="*/ 439333 h 439333"/>
              <a:gd name="connsiteX3" fmla="*/ 67040 w 67040"/>
              <a:gd name="connsiteY3" fmla="*/ 439333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0" y="44694"/>
                </a:lnTo>
                <a:lnTo>
                  <a:pt x="0" y="439333"/>
                </a:lnTo>
                <a:lnTo>
                  <a:pt x="67040" y="43933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菱形 56"/>
          <p:cNvSpPr/>
          <p:nvPr>
            <p:custDataLst>
              <p:tags r:id="rId28"/>
            </p:custDataLst>
          </p:nvPr>
        </p:nvSpPr>
        <p:spPr>
          <a:xfrm>
            <a:off x="351577" y="6570141"/>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p:cNvSpPr/>
          <p:nvPr>
            <p:custDataLst>
              <p:tags r:id="rId29"/>
            </p:custDataLst>
          </p:nvPr>
        </p:nvSpPr>
        <p:spPr>
          <a:xfrm>
            <a:off x="417221" y="6613438"/>
            <a:ext cx="67040" cy="244562"/>
          </a:xfrm>
          <a:custGeom>
            <a:avLst/>
            <a:gdLst>
              <a:gd name="connsiteX0" fmla="*/ 67040 w 67040"/>
              <a:gd name="connsiteY0" fmla="*/ 0 h 244562"/>
              <a:gd name="connsiteX1" fmla="*/ 67040 w 67040"/>
              <a:gd name="connsiteY1" fmla="*/ 244562 h 244562"/>
              <a:gd name="connsiteX2" fmla="*/ 0 w 67040"/>
              <a:gd name="connsiteY2" fmla="*/ 244562 h 244562"/>
              <a:gd name="connsiteX3" fmla="*/ 0 w 67040"/>
              <a:gd name="connsiteY3" fmla="*/ 44694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67040" y="244562"/>
                </a:lnTo>
                <a:lnTo>
                  <a:pt x="0" y="244562"/>
                </a:lnTo>
                <a:lnTo>
                  <a:pt x="0" y="44694"/>
                </a:lnTo>
                <a:close/>
              </a:path>
            </a:pathLst>
          </a:custGeom>
          <a:gradFill>
            <a:gsLst>
              <a:gs pos="56000">
                <a:schemeClr val="accent1"/>
              </a:gs>
              <a:gs pos="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形状 128"/>
          <p:cNvSpPr/>
          <p:nvPr>
            <p:custDataLst>
              <p:tags r:id="rId30"/>
            </p:custDataLst>
          </p:nvPr>
        </p:nvSpPr>
        <p:spPr>
          <a:xfrm flipH="1">
            <a:off x="351577" y="6613438"/>
            <a:ext cx="67040" cy="244562"/>
          </a:xfrm>
          <a:custGeom>
            <a:avLst/>
            <a:gdLst>
              <a:gd name="connsiteX0" fmla="*/ 67040 w 67040"/>
              <a:gd name="connsiteY0" fmla="*/ 0 h 244562"/>
              <a:gd name="connsiteX1" fmla="*/ 0 w 67040"/>
              <a:gd name="connsiteY1" fmla="*/ 44694 h 244562"/>
              <a:gd name="connsiteX2" fmla="*/ 0 w 67040"/>
              <a:gd name="connsiteY2" fmla="*/ 244562 h 244562"/>
              <a:gd name="connsiteX3" fmla="*/ 67040 w 67040"/>
              <a:gd name="connsiteY3" fmla="*/ 244562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0" y="44694"/>
                </a:lnTo>
                <a:lnTo>
                  <a:pt x="0" y="244562"/>
                </a:lnTo>
                <a:lnTo>
                  <a:pt x="67040" y="244562"/>
                </a:lnTo>
                <a:close/>
              </a:path>
            </a:pathLst>
          </a:custGeom>
          <a:gradFill>
            <a:gsLst>
              <a:gs pos="98000">
                <a:schemeClr val="accent3"/>
              </a:gs>
              <a:gs pos="1700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custDataLst>
              <p:tags r:id="rId31"/>
            </p:custDataLst>
          </p:nvPr>
        </p:nvSpPr>
        <p:spPr>
          <a:xfrm>
            <a:off x="820934" y="6570141"/>
            <a:ext cx="106124" cy="7149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形状 136"/>
          <p:cNvSpPr/>
          <p:nvPr>
            <p:custDataLst>
              <p:tags r:id="rId32"/>
            </p:custDataLst>
          </p:nvPr>
        </p:nvSpPr>
        <p:spPr>
          <a:xfrm>
            <a:off x="873437" y="6604772"/>
            <a:ext cx="53621" cy="253229"/>
          </a:xfrm>
          <a:custGeom>
            <a:avLst/>
            <a:gdLst>
              <a:gd name="connsiteX0" fmla="*/ 53621 w 53621"/>
              <a:gd name="connsiteY0" fmla="*/ 0 h 253229"/>
              <a:gd name="connsiteX1" fmla="*/ 53621 w 53621"/>
              <a:gd name="connsiteY1" fmla="*/ 253229 h 253229"/>
              <a:gd name="connsiteX2" fmla="*/ 0 w 53621"/>
              <a:gd name="connsiteY2" fmla="*/ 253229 h 253229"/>
              <a:gd name="connsiteX3" fmla="*/ 0 w 53621"/>
              <a:gd name="connsiteY3" fmla="*/ 35747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53621" y="253229"/>
                </a:lnTo>
                <a:lnTo>
                  <a:pt x="0" y="253229"/>
                </a:lnTo>
                <a:lnTo>
                  <a:pt x="0" y="35747"/>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p:cNvSpPr/>
          <p:nvPr>
            <p:custDataLst>
              <p:tags r:id="rId33"/>
            </p:custDataLst>
          </p:nvPr>
        </p:nvSpPr>
        <p:spPr>
          <a:xfrm flipH="1">
            <a:off x="820934" y="6604772"/>
            <a:ext cx="53621" cy="253229"/>
          </a:xfrm>
          <a:custGeom>
            <a:avLst/>
            <a:gdLst>
              <a:gd name="connsiteX0" fmla="*/ 53621 w 53621"/>
              <a:gd name="connsiteY0" fmla="*/ 0 h 253229"/>
              <a:gd name="connsiteX1" fmla="*/ 0 w 53621"/>
              <a:gd name="connsiteY1" fmla="*/ 35747 h 253229"/>
              <a:gd name="connsiteX2" fmla="*/ 0 w 53621"/>
              <a:gd name="connsiteY2" fmla="*/ 253229 h 253229"/>
              <a:gd name="connsiteX3" fmla="*/ 53621 w 53621"/>
              <a:gd name="connsiteY3" fmla="*/ 253229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0" y="35747"/>
                </a:lnTo>
                <a:lnTo>
                  <a:pt x="0" y="253229"/>
                </a:lnTo>
                <a:lnTo>
                  <a:pt x="53621" y="25322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custDataLst>
              <p:tags r:id="rId34"/>
            </p:custDataLst>
          </p:nvPr>
        </p:nvSpPr>
        <p:spPr>
          <a:xfrm>
            <a:off x="536431" y="525569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16"/>
          <p:cNvSpPr/>
          <p:nvPr>
            <p:custDataLst>
              <p:tags r:id="rId35"/>
            </p:custDataLst>
          </p:nvPr>
        </p:nvSpPr>
        <p:spPr>
          <a:xfrm>
            <a:off x="645109"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33971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33971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133971"/>
                </a:moveTo>
                <a:lnTo>
                  <a:pt x="304800" y="0"/>
                </a:lnTo>
                <a:lnTo>
                  <a:pt x="304800" y="2336800"/>
                </a:lnTo>
                <a:lnTo>
                  <a:pt x="0" y="2336800"/>
                </a:lnTo>
                <a:cubicBezTo>
                  <a:pt x="2180" y="1602524"/>
                  <a:pt x="4359" y="868247"/>
                  <a:pt x="6539" y="133971"/>
                </a:cubicBezTo>
                <a:close/>
              </a:path>
            </a:pathLst>
          </a:custGeom>
          <a:gradFill>
            <a:gsLst>
              <a:gs pos="75000">
                <a:srgbClr val="2B3EE2">
                  <a:alpha val="65000"/>
                </a:srgbClr>
              </a:gs>
              <a:gs pos="8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16"/>
          <p:cNvSpPr/>
          <p:nvPr>
            <p:custDataLst>
              <p:tags r:id="rId36"/>
            </p:custDataLst>
          </p:nvPr>
        </p:nvSpPr>
        <p:spPr>
          <a:xfrm flipH="1">
            <a:off x="536431"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4262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42624 h 2336800"/>
              <a:gd name="connsiteX0-21" fmla="*/ 6539 w 304800"/>
              <a:gd name="connsiteY0-22" fmla="*/ 73395 h 2336800"/>
              <a:gd name="connsiteX1-23" fmla="*/ 304800 w 304800"/>
              <a:gd name="connsiteY1-24" fmla="*/ 0 h 2336800"/>
              <a:gd name="connsiteX2-25" fmla="*/ 304800 w 304800"/>
              <a:gd name="connsiteY2-26" fmla="*/ 2336800 h 2336800"/>
              <a:gd name="connsiteX3-27" fmla="*/ 0 w 304800"/>
              <a:gd name="connsiteY3-28" fmla="*/ 2336800 h 2336800"/>
              <a:gd name="connsiteX4-29" fmla="*/ 6539 w 304800"/>
              <a:gd name="connsiteY4-30" fmla="*/ 73395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73395"/>
                </a:moveTo>
                <a:lnTo>
                  <a:pt x="304800" y="0"/>
                </a:lnTo>
                <a:lnTo>
                  <a:pt x="304800" y="2336800"/>
                </a:lnTo>
                <a:lnTo>
                  <a:pt x="0" y="2336800"/>
                </a:lnTo>
                <a:cubicBezTo>
                  <a:pt x="2180" y="1605408"/>
                  <a:pt x="4359" y="804787"/>
                  <a:pt x="6539" y="73395"/>
                </a:cubicBez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菱形 77"/>
          <p:cNvSpPr/>
          <p:nvPr>
            <p:custDataLst>
              <p:tags r:id="rId37"/>
            </p:custDataLst>
          </p:nvPr>
        </p:nvSpPr>
        <p:spPr>
          <a:xfrm>
            <a:off x="10659344" y="3726279"/>
            <a:ext cx="1131553" cy="7623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p:cNvSpPr/>
          <p:nvPr>
            <p:custDataLst>
              <p:tags r:id="rId38"/>
            </p:custDataLst>
          </p:nvPr>
        </p:nvSpPr>
        <p:spPr>
          <a:xfrm>
            <a:off x="11219166" y="4095522"/>
            <a:ext cx="571732" cy="2762476"/>
          </a:xfrm>
          <a:custGeom>
            <a:avLst/>
            <a:gdLst>
              <a:gd name="connsiteX0" fmla="*/ 396907 w 396907"/>
              <a:gd name="connsiteY0" fmla="*/ 0 h 1917763"/>
              <a:gd name="connsiteX1" fmla="*/ 396907 w 396907"/>
              <a:gd name="connsiteY1" fmla="*/ 1917763 h 1917763"/>
              <a:gd name="connsiteX2" fmla="*/ 0 w 396907"/>
              <a:gd name="connsiteY2" fmla="*/ 1917763 h 1917763"/>
              <a:gd name="connsiteX3" fmla="*/ 0 w 396907"/>
              <a:gd name="connsiteY3" fmla="*/ 264605 h 1917763"/>
            </a:gdLst>
            <a:ahLst/>
            <a:cxnLst>
              <a:cxn ang="0">
                <a:pos x="connsiteX0" y="connsiteY0"/>
              </a:cxn>
              <a:cxn ang="0">
                <a:pos x="connsiteX1" y="connsiteY1"/>
              </a:cxn>
              <a:cxn ang="0">
                <a:pos x="connsiteX2" y="connsiteY2"/>
              </a:cxn>
              <a:cxn ang="0">
                <a:pos x="connsiteX3" y="connsiteY3"/>
              </a:cxn>
            </a:cxnLst>
            <a:rect l="l" t="t" r="r" b="b"/>
            <a:pathLst>
              <a:path w="396907" h="1917763">
                <a:moveTo>
                  <a:pt x="396907" y="0"/>
                </a:moveTo>
                <a:lnTo>
                  <a:pt x="396907" y="1917763"/>
                </a:lnTo>
                <a:lnTo>
                  <a:pt x="0" y="1917763"/>
                </a:lnTo>
                <a:lnTo>
                  <a:pt x="0" y="264605"/>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任意多边形: 形状 181"/>
          <p:cNvSpPr/>
          <p:nvPr>
            <p:custDataLst>
              <p:tags r:id="rId39"/>
            </p:custDataLst>
          </p:nvPr>
        </p:nvSpPr>
        <p:spPr>
          <a:xfrm flipH="1">
            <a:off x="10668869" y="4095524"/>
            <a:ext cx="571730" cy="2762476"/>
          </a:xfrm>
          <a:custGeom>
            <a:avLst/>
            <a:gdLst>
              <a:gd name="connsiteX0" fmla="*/ 396906 w 396906"/>
              <a:gd name="connsiteY0" fmla="*/ 0 h 1917763"/>
              <a:gd name="connsiteX1" fmla="*/ 0 w 396906"/>
              <a:gd name="connsiteY1" fmla="*/ 264605 h 1917763"/>
              <a:gd name="connsiteX2" fmla="*/ 0 w 396906"/>
              <a:gd name="connsiteY2" fmla="*/ 1917763 h 1917763"/>
              <a:gd name="connsiteX3" fmla="*/ 396906 w 396906"/>
              <a:gd name="connsiteY3" fmla="*/ 1917763 h 1917763"/>
            </a:gdLst>
            <a:ahLst/>
            <a:cxnLst>
              <a:cxn ang="0">
                <a:pos x="connsiteX0" y="connsiteY0"/>
              </a:cxn>
              <a:cxn ang="0">
                <a:pos x="connsiteX1" y="connsiteY1"/>
              </a:cxn>
              <a:cxn ang="0">
                <a:pos x="connsiteX2" y="connsiteY2"/>
              </a:cxn>
              <a:cxn ang="0">
                <a:pos x="connsiteX3" y="connsiteY3"/>
              </a:cxn>
            </a:cxnLst>
            <a:rect l="l" t="t" r="r" b="b"/>
            <a:pathLst>
              <a:path w="396906" h="1917763">
                <a:moveTo>
                  <a:pt x="396906" y="0"/>
                </a:moveTo>
                <a:lnTo>
                  <a:pt x="0" y="264605"/>
                </a:lnTo>
                <a:lnTo>
                  <a:pt x="0" y="1917763"/>
                </a:lnTo>
                <a:lnTo>
                  <a:pt x="396906" y="1917763"/>
                </a:lnTo>
                <a:close/>
              </a:path>
            </a:pathLst>
          </a:custGeom>
          <a:gradFill>
            <a:gsLst>
              <a:gs pos="98000">
                <a:schemeClr val="accent3"/>
              </a:gs>
              <a:gs pos="16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5" name="组合 64"/>
          <p:cNvGrpSpPr/>
          <p:nvPr>
            <p:custDataLst>
              <p:tags r:id="rId40"/>
            </p:custDataLst>
          </p:nvPr>
        </p:nvGrpSpPr>
        <p:grpSpPr>
          <a:xfrm>
            <a:off x="11479656" y="1715688"/>
            <a:ext cx="699407" cy="3047416"/>
            <a:chOff x="2596567" y="3630035"/>
            <a:chExt cx="603251" cy="2533651"/>
          </a:xfrm>
        </p:grpSpPr>
        <p:sp>
          <p:nvSpPr>
            <p:cNvPr id="66" name="菱形 65"/>
            <p:cNvSpPr/>
            <p:nvPr>
              <p:custDataLst>
                <p:tags r:id="rId41"/>
              </p:custDataLst>
            </p:nvPr>
          </p:nvSpPr>
          <p:spPr>
            <a:xfrm>
              <a:off x="2596567" y="3630035"/>
              <a:ext cx="603249" cy="406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16"/>
            <p:cNvSpPr/>
            <p:nvPr>
              <p:custDataLst>
                <p:tags r:id="rId42"/>
              </p:custDataLst>
            </p:nvPr>
          </p:nvSpPr>
          <p:spPr>
            <a:xfrm>
              <a:off x="2895019" y="3826885"/>
              <a:ext cx="304799"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16"/>
            <p:cNvSpPr/>
            <p:nvPr>
              <p:custDataLst>
                <p:tags r:id="rId43"/>
              </p:custDataLst>
            </p:nvPr>
          </p:nvSpPr>
          <p:spPr>
            <a:xfrm flipH="1">
              <a:off x="2596573" y="3826885"/>
              <a:ext cx="304799" cy="233680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菱形 69"/>
          <p:cNvSpPr/>
          <p:nvPr>
            <p:custDataLst>
              <p:tags r:id="rId44"/>
            </p:custDataLst>
          </p:nvPr>
        </p:nvSpPr>
        <p:spPr>
          <a:xfrm>
            <a:off x="11844891" y="3305247"/>
            <a:ext cx="347109" cy="23384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16"/>
          <p:cNvSpPr/>
          <p:nvPr>
            <p:custDataLst>
              <p:tags r:id="rId45"/>
            </p:custDataLst>
          </p:nvPr>
        </p:nvSpPr>
        <p:spPr>
          <a:xfrm>
            <a:off x="12016619" y="3418514"/>
            <a:ext cx="175381" cy="217691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9558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9558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9558"/>
                </a:moveTo>
                <a:lnTo>
                  <a:pt x="304800" y="0"/>
                </a:lnTo>
                <a:lnTo>
                  <a:pt x="304800" y="2336800"/>
                </a:lnTo>
                <a:lnTo>
                  <a:pt x="0" y="2336800"/>
                </a:lnTo>
                <a:lnTo>
                  <a:pt x="5961" y="129558"/>
                </a:lnTo>
                <a:close/>
              </a:path>
            </a:pathLst>
          </a:custGeom>
          <a:gradFill>
            <a:gsLst>
              <a:gs pos="74000">
                <a:schemeClr val="accent2">
                  <a:alpha val="38000"/>
                </a:schemeClr>
              </a:gs>
              <a:gs pos="33000">
                <a:schemeClr val="accent3">
                  <a:alpha val="61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16"/>
          <p:cNvSpPr/>
          <p:nvPr>
            <p:custDataLst>
              <p:tags r:id="rId46"/>
            </p:custDataLst>
          </p:nvPr>
        </p:nvSpPr>
        <p:spPr>
          <a:xfrm flipH="1">
            <a:off x="11844889" y="3418514"/>
            <a:ext cx="175381" cy="217691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219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2194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2194"/>
                </a:moveTo>
                <a:lnTo>
                  <a:pt x="304800" y="0"/>
                </a:lnTo>
                <a:lnTo>
                  <a:pt x="304800" y="2336800"/>
                </a:lnTo>
                <a:lnTo>
                  <a:pt x="0" y="2336800"/>
                </a:lnTo>
                <a:lnTo>
                  <a:pt x="5961" y="122194"/>
                </a:lnTo>
                <a:close/>
              </a:path>
            </a:pathLst>
          </a:custGeom>
          <a:gradFill>
            <a:gsLst>
              <a:gs pos="98000">
                <a:schemeClr val="accent3">
                  <a:alpha val="67000"/>
                </a:schemeClr>
              </a:gs>
              <a:gs pos="17000">
                <a:schemeClr val="accent3">
                  <a:alpha val="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custDataLst>
              <p:tags r:id="rId47"/>
            </p:custDataLst>
          </p:nvPr>
        </p:nvGrpSpPr>
        <p:grpSpPr>
          <a:xfrm>
            <a:off x="11631435" y="3638937"/>
            <a:ext cx="267659" cy="2264254"/>
            <a:chOff x="2596573" y="3630035"/>
            <a:chExt cx="603250" cy="5103181"/>
          </a:xfrm>
        </p:grpSpPr>
        <p:sp>
          <p:nvSpPr>
            <p:cNvPr id="74" name="菱形 73"/>
            <p:cNvSpPr/>
            <p:nvPr>
              <p:custDataLst>
                <p:tags r:id="rId48"/>
              </p:custDataLst>
            </p:nvPr>
          </p:nvSpPr>
          <p:spPr>
            <a:xfrm>
              <a:off x="2596573" y="3630035"/>
              <a:ext cx="603250" cy="40640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16"/>
            <p:cNvSpPr/>
            <p:nvPr>
              <p:custDataLst>
                <p:tags r:id="rId49"/>
              </p:custDataLst>
            </p:nvPr>
          </p:nvSpPr>
          <p:spPr>
            <a:xfrm>
              <a:off x="2895023" y="3826885"/>
              <a:ext cx="304800" cy="490633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10308 w 304800"/>
                <a:gd name="connsiteY0-12" fmla="*/ 105012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10308 w 304800"/>
                <a:gd name="connsiteY4-20" fmla="*/ 105012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10308" y="105012"/>
                  </a:moveTo>
                  <a:lnTo>
                    <a:pt x="304800" y="0"/>
                  </a:lnTo>
                  <a:lnTo>
                    <a:pt x="304800" y="2336800"/>
                  </a:lnTo>
                  <a:lnTo>
                    <a:pt x="0" y="2336800"/>
                  </a:lnTo>
                  <a:lnTo>
                    <a:pt x="10308" y="105012"/>
                  </a:lnTo>
                  <a:close/>
                </a:path>
              </a:pathLst>
            </a:custGeom>
            <a:gradFill>
              <a:gsLst>
                <a:gs pos="56000">
                  <a:schemeClr val="accent2">
                    <a:alpha val="79000"/>
                  </a:schemeClr>
                </a:gs>
                <a:gs pos="0">
                  <a:schemeClr val="accent1">
                    <a:alpha val="73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16"/>
            <p:cNvSpPr/>
            <p:nvPr>
              <p:custDataLst>
                <p:tags r:id="rId50"/>
              </p:custDataLst>
            </p:nvPr>
          </p:nvSpPr>
          <p:spPr>
            <a:xfrm flipH="1">
              <a:off x="2596573" y="3826885"/>
              <a:ext cx="304800"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菱形 81"/>
          <p:cNvSpPr/>
          <p:nvPr>
            <p:custDataLst>
              <p:tags r:id="rId51"/>
            </p:custDataLst>
          </p:nvPr>
        </p:nvSpPr>
        <p:spPr>
          <a:xfrm>
            <a:off x="11067672" y="4476024"/>
            <a:ext cx="699404" cy="4711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形状 191"/>
          <p:cNvSpPr/>
          <p:nvPr>
            <p:custDataLst>
              <p:tags r:id="rId52"/>
            </p:custDataLst>
          </p:nvPr>
        </p:nvSpPr>
        <p:spPr>
          <a:xfrm>
            <a:off x="11413694" y="4704251"/>
            <a:ext cx="353383" cy="2153749"/>
          </a:xfrm>
          <a:custGeom>
            <a:avLst/>
            <a:gdLst>
              <a:gd name="connsiteX0" fmla="*/ 245325 w 245325"/>
              <a:gd name="connsiteY0" fmla="*/ 0 h 1495173"/>
              <a:gd name="connsiteX1" fmla="*/ 245325 w 245325"/>
              <a:gd name="connsiteY1" fmla="*/ 1495173 h 1495173"/>
              <a:gd name="connsiteX2" fmla="*/ 0 w 245325"/>
              <a:gd name="connsiteY2" fmla="*/ 1495173 h 1495173"/>
              <a:gd name="connsiteX3" fmla="*/ 0 w 245325"/>
              <a:gd name="connsiteY3" fmla="*/ 163551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245325" y="1495173"/>
                </a:lnTo>
                <a:lnTo>
                  <a:pt x="0" y="1495173"/>
                </a:lnTo>
                <a:lnTo>
                  <a:pt x="0" y="163551"/>
                </a:lnTo>
                <a:close/>
              </a:path>
            </a:pathLst>
          </a:custGeom>
          <a:gradFill>
            <a:gsLst>
              <a:gs pos="93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任意多边形: 形状 189"/>
          <p:cNvSpPr/>
          <p:nvPr>
            <p:custDataLst>
              <p:tags r:id="rId53"/>
            </p:custDataLst>
          </p:nvPr>
        </p:nvSpPr>
        <p:spPr>
          <a:xfrm flipH="1">
            <a:off x="11067672" y="4704250"/>
            <a:ext cx="353383" cy="2153749"/>
          </a:xfrm>
          <a:custGeom>
            <a:avLst/>
            <a:gdLst>
              <a:gd name="connsiteX0" fmla="*/ 245325 w 245325"/>
              <a:gd name="connsiteY0" fmla="*/ 0 h 1495173"/>
              <a:gd name="connsiteX1" fmla="*/ 0 w 245325"/>
              <a:gd name="connsiteY1" fmla="*/ 163551 h 1495173"/>
              <a:gd name="connsiteX2" fmla="*/ 0 w 245325"/>
              <a:gd name="connsiteY2" fmla="*/ 1495173 h 1495173"/>
              <a:gd name="connsiteX3" fmla="*/ 245325 w 245325"/>
              <a:gd name="connsiteY3" fmla="*/ 1495173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0" y="163551"/>
                </a:lnTo>
                <a:lnTo>
                  <a:pt x="0" y="1495173"/>
                </a:lnTo>
                <a:lnTo>
                  <a:pt x="245325" y="1495173"/>
                </a:lnTo>
                <a:close/>
              </a:path>
            </a:pathLst>
          </a:custGeom>
          <a:gradFill>
            <a:gsLst>
              <a:gs pos="98000">
                <a:schemeClr val="accent3"/>
              </a:gs>
              <a:gs pos="46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菱形 85"/>
          <p:cNvSpPr/>
          <p:nvPr>
            <p:custDataLst>
              <p:tags r:id="rId54"/>
            </p:custDataLst>
          </p:nvPr>
        </p:nvSpPr>
        <p:spPr>
          <a:xfrm>
            <a:off x="10079386" y="5213902"/>
            <a:ext cx="473631" cy="3190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形状 177"/>
          <p:cNvSpPr/>
          <p:nvPr>
            <p:custDataLst>
              <p:tags r:id="rId55"/>
            </p:custDataLst>
          </p:nvPr>
        </p:nvSpPr>
        <p:spPr>
          <a:xfrm>
            <a:off x="10313708" y="5368457"/>
            <a:ext cx="239309" cy="1489543"/>
          </a:xfrm>
          <a:custGeom>
            <a:avLst/>
            <a:gdLst>
              <a:gd name="connsiteX0" fmla="*/ 166133 w 166133"/>
              <a:gd name="connsiteY0" fmla="*/ 0 h 1034069"/>
              <a:gd name="connsiteX1" fmla="*/ 166133 w 166133"/>
              <a:gd name="connsiteY1" fmla="*/ 1034069 h 1034069"/>
              <a:gd name="connsiteX2" fmla="*/ 0 w 166133"/>
              <a:gd name="connsiteY2" fmla="*/ 1034069 h 1034069"/>
              <a:gd name="connsiteX3" fmla="*/ 0 w 166133"/>
              <a:gd name="connsiteY3" fmla="*/ 110755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166133" y="1034069"/>
                </a:lnTo>
                <a:lnTo>
                  <a:pt x="0" y="1034069"/>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任意多边形: 形状 179"/>
          <p:cNvSpPr/>
          <p:nvPr>
            <p:custDataLst>
              <p:tags r:id="rId56"/>
            </p:custDataLst>
          </p:nvPr>
        </p:nvSpPr>
        <p:spPr>
          <a:xfrm flipH="1">
            <a:off x="10079386" y="5368457"/>
            <a:ext cx="239309" cy="1489543"/>
          </a:xfrm>
          <a:custGeom>
            <a:avLst/>
            <a:gdLst>
              <a:gd name="connsiteX0" fmla="*/ 166133 w 166133"/>
              <a:gd name="connsiteY0" fmla="*/ 0 h 1034069"/>
              <a:gd name="connsiteX1" fmla="*/ 0 w 166133"/>
              <a:gd name="connsiteY1" fmla="*/ 110755 h 1034069"/>
              <a:gd name="connsiteX2" fmla="*/ 0 w 166133"/>
              <a:gd name="connsiteY2" fmla="*/ 1034069 h 1034069"/>
              <a:gd name="connsiteX3" fmla="*/ 166133 w 166133"/>
              <a:gd name="connsiteY3" fmla="*/ 1034069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0" y="110755"/>
                </a:lnTo>
                <a:lnTo>
                  <a:pt x="0" y="1034069"/>
                </a:lnTo>
                <a:lnTo>
                  <a:pt x="166133" y="103406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菱形 97"/>
          <p:cNvSpPr/>
          <p:nvPr>
            <p:custDataLst>
              <p:tags r:id="rId57"/>
            </p:custDataLst>
          </p:nvPr>
        </p:nvSpPr>
        <p:spPr>
          <a:xfrm>
            <a:off x="10497854" y="6120182"/>
            <a:ext cx="267659" cy="18031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形状 185"/>
          <p:cNvSpPr/>
          <p:nvPr>
            <p:custDataLst>
              <p:tags r:id="rId58"/>
            </p:custDataLst>
          </p:nvPr>
        </p:nvSpPr>
        <p:spPr>
          <a:xfrm>
            <a:off x="10630275" y="6207524"/>
            <a:ext cx="135238" cy="650475"/>
          </a:xfrm>
          <a:custGeom>
            <a:avLst/>
            <a:gdLst>
              <a:gd name="connsiteX0" fmla="*/ 93885 w 93885"/>
              <a:gd name="connsiteY0" fmla="*/ 0 h 451572"/>
              <a:gd name="connsiteX1" fmla="*/ 93885 w 93885"/>
              <a:gd name="connsiteY1" fmla="*/ 451572 h 451572"/>
              <a:gd name="connsiteX2" fmla="*/ 0 w 93885"/>
              <a:gd name="connsiteY2" fmla="*/ 451572 h 451572"/>
              <a:gd name="connsiteX3" fmla="*/ 0 w 93885"/>
              <a:gd name="connsiteY3" fmla="*/ 62590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93885" y="451572"/>
                </a:lnTo>
                <a:lnTo>
                  <a:pt x="0" y="451572"/>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custDataLst>
              <p:tags r:id="rId59"/>
            </p:custDataLst>
          </p:nvPr>
        </p:nvSpPr>
        <p:spPr>
          <a:xfrm flipH="1">
            <a:off x="10497854" y="6207524"/>
            <a:ext cx="135238" cy="650475"/>
          </a:xfrm>
          <a:custGeom>
            <a:avLst/>
            <a:gdLst>
              <a:gd name="connsiteX0" fmla="*/ 93885 w 93885"/>
              <a:gd name="connsiteY0" fmla="*/ 0 h 451572"/>
              <a:gd name="connsiteX1" fmla="*/ 0 w 93885"/>
              <a:gd name="connsiteY1" fmla="*/ 62590 h 451572"/>
              <a:gd name="connsiteX2" fmla="*/ 0 w 93885"/>
              <a:gd name="connsiteY2" fmla="*/ 451572 h 451572"/>
              <a:gd name="connsiteX3" fmla="*/ 93885 w 93885"/>
              <a:gd name="connsiteY3" fmla="*/ 451572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0" y="62590"/>
                </a:lnTo>
                <a:lnTo>
                  <a:pt x="0" y="451572"/>
                </a:lnTo>
                <a:lnTo>
                  <a:pt x="93885" y="451572"/>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菱形 101"/>
          <p:cNvSpPr/>
          <p:nvPr>
            <p:custDataLst>
              <p:tags r:id="rId60"/>
            </p:custDataLst>
          </p:nvPr>
        </p:nvSpPr>
        <p:spPr>
          <a:xfrm>
            <a:off x="9249806" y="5686702"/>
            <a:ext cx="360307" cy="24273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形状 167"/>
          <p:cNvSpPr/>
          <p:nvPr>
            <p:custDataLst>
              <p:tags r:id="rId61"/>
            </p:custDataLst>
          </p:nvPr>
        </p:nvSpPr>
        <p:spPr>
          <a:xfrm>
            <a:off x="9428064" y="5804276"/>
            <a:ext cx="182049" cy="1053722"/>
          </a:xfrm>
          <a:custGeom>
            <a:avLst/>
            <a:gdLst>
              <a:gd name="connsiteX0" fmla="*/ 126382 w 126382"/>
              <a:gd name="connsiteY0" fmla="*/ 0 h 731514"/>
              <a:gd name="connsiteX1" fmla="*/ 126382 w 126382"/>
              <a:gd name="connsiteY1" fmla="*/ 731514 h 731514"/>
              <a:gd name="connsiteX2" fmla="*/ 0 w 126382"/>
              <a:gd name="connsiteY2" fmla="*/ 731514 h 731514"/>
              <a:gd name="connsiteX3" fmla="*/ 0 w 126382"/>
              <a:gd name="connsiteY3" fmla="*/ 84255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126382" y="731514"/>
                </a:lnTo>
                <a:lnTo>
                  <a:pt x="0" y="731514"/>
                </a:lnTo>
                <a:lnTo>
                  <a:pt x="0" y="84255"/>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形状 165"/>
          <p:cNvSpPr/>
          <p:nvPr>
            <p:custDataLst>
              <p:tags r:id="rId62"/>
            </p:custDataLst>
          </p:nvPr>
        </p:nvSpPr>
        <p:spPr>
          <a:xfrm flipH="1">
            <a:off x="9249806" y="5804276"/>
            <a:ext cx="182049" cy="1053722"/>
          </a:xfrm>
          <a:custGeom>
            <a:avLst/>
            <a:gdLst>
              <a:gd name="connsiteX0" fmla="*/ 126382 w 126382"/>
              <a:gd name="connsiteY0" fmla="*/ 0 h 731514"/>
              <a:gd name="connsiteX1" fmla="*/ 0 w 126382"/>
              <a:gd name="connsiteY1" fmla="*/ 84255 h 731514"/>
              <a:gd name="connsiteX2" fmla="*/ 0 w 126382"/>
              <a:gd name="connsiteY2" fmla="*/ 731514 h 731514"/>
              <a:gd name="connsiteX3" fmla="*/ 126382 w 126382"/>
              <a:gd name="connsiteY3" fmla="*/ 731514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0" y="84255"/>
                </a:lnTo>
                <a:lnTo>
                  <a:pt x="0" y="731514"/>
                </a:lnTo>
                <a:lnTo>
                  <a:pt x="126382" y="73151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菱形 89"/>
          <p:cNvSpPr/>
          <p:nvPr>
            <p:custDataLst>
              <p:tags r:id="rId63"/>
            </p:custDataLst>
          </p:nvPr>
        </p:nvSpPr>
        <p:spPr>
          <a:xfrm>
            <a:off x="9561118" y="5048582"/>
            <a:ext cx="473631" cy="3190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任意多边形: 形状 169"/>
          <p:cNvSpPr/>
          <p:nvPr>
            <p:custDataLst>
              <p:tags r:id="rId64"/>
            </p:custDataLst>
          </p:nvPr>
        </p:nvSpPr>
        <p:spPr>
          <a:xfrm>
            <a:off x="9795441" y="5203137"/>
            <a:ext cx="239309" cy="1654863"/>
          </a:xfrm>
          <a:custGeom>
            <a:avLst/>
            <a:gdLst>
              <a:gd name="connsiteX0" fmla="*/ 166133 w 166133"/>
              <a:gd name="connsiteY0" fmla="*/ 0 h 1148837"/>
              <a:gd name="connsiteX1" fmla="*/ 166133 w 166133"/>
              <a:gd name="connsiteY1" fmla="*/ 1148837 h 1148837"/>
              <a:gd name="connsiteX2" fmla="*/ 0 w 166133"/>
              <a:gd name="connsiteY2" fmla="*/ 1148837 h 1148837"/>
              <a:gd name="connsiteX3" fmla="*/ 0 w 166133"/>
              <a:gd name="connsiteY3" fmla="*/ 110755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166133" y="1148837"/>
                </a:lnTo>
                <a:lnTo>
                  <a:pt x="0" y="1148837"/>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p:cNvSpPr/>
          <p:nvPr>
            <p:custDataLst>
              <p:tags r:id="rId65"/>
            </p:custDataLst>
          </p:nvPr>
        </p:nvSpPr>
        <p:spPr>
          <a:xfrm flipH="1">
            <a:off x="9561118" y="5203137"/>
            <a:ext cx="239309" cy="1654863"/>
          </a:xfrm>
          <a:custGeom>
            <a:avLst/>
            <a:gdLst>
              <a:gd name="connsiteX0" fmla="*/ 166133 w 166133"/>
              <a:gd name="connsiteY0" fmla="*/ 0 h 1148837"/>
              <a:gd name="connsiteX1" fmla="*/ 0 w 166133"/>
              <a:gd name="connsiteY1" fmla="*/ 110755 h 1148837"/>
              <a:gd name="connsiteX2" fmla="*/ 0 w 166133"/>
              <a:gd name="connsiteY2" fmla="*/ 1148837 h 1148837"/>
              <a:gd name="connsiteX3" fmla="*/ 166133 w 166133"/>
              <a:gd name="connsiteY3" fmla="*/ 1148837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0" y="110755"/>
                </a:lnTo>
                <a:lnTo>
                  <a:pt x="0" y="1148837"/>
                </a:lnTo>
                <a:lnTo>
                  <a:pt x="166133" y="1148837"/>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菱形 93"/>
          <p:cNvSpPr/>
          <p:nvPr>
            <p:custDataLst>
              <p:tags r:id="rId66"/>
            </p:custDataLst>
          </p:nvPr>
        </p:nvSpPr>
        <p:spPr>
          <a:xfrm>
            <a:off x="9900861" y="5984248"/>
            <a:ext cx="267659" cy="18031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形状 173"/>
          <p:cNvSpPr/>
          <p:nvPr>
            <p:custDataLst>
              <p:tags r:id="rId67"/>
            </p:custDataLst>
          </p:nvPr>
        </p:nvSpPr>
        <p:spPr>
          <a:xfrm>
            <a:off x="10033282" y="6071590"/>
            <a:ext cx="135238" cy="786409"/>
          </a:xfrm>
          <a:custGeom>
            <a:avLst/>
            <a:gdLst>
              <a:gd name="connsiteX0" fmla="*/ 93885 w 93885"/>
              <a:gd name="connsiteY0" fmla="*/ 0 h 545940"/>
              <a:gd name="connsiteX1" fmla="*/ 93885 w 93885"/>
              <a:gd name="connsiteY1" fmla="*/ 545940 h 545940"/>
              <a:gd name="connsiteX2" fmla="*/ 0 w 93885"/>
              <a:gd name="connsiteY2" fmla="*/ 545940 h 545940"/>
              <a:gd name="connsiteX3" fmla="*/ 0 w 93885"/>
              <a:gd name="connsiteY3" fmla="*/ 6259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93885" y="545940"/>
                </a:lnTo>
                <a:lnTo>
                  <a:pt x="0" y="545940"/>
                </a:lnTo>
                <a:lnTo>
                  <a:pt x="0" y="62590"/>
                </a:lnTo>
                <a:close/>
              </a:path>
            </a:pathLst>
          </a:custGeom>
          <a:gradFill>
            <a:gsLst>
              <a:gs pos="6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任意多边形: 形状 175"/>
          <p:cNvSpPr/>
          <p:nvPr>
            <p:custDataLst>
              <p:tags r:id="rId68"/>
            </p:custDataLst>
          </p:nvPr>
        </p:nvSpPr>
        <p:spPr>
          <a:xfrm flipH="1">
            <a:off x="9913561" y="6071590"/>
            <a:ext cx="135238" cy="786409"/>
          </a:xfrm>
          <a:custGeom>
            <a:avLst/>
            <a:gdLst>
              <a:gd name="connsiteX0" fmla="*/ 93885 w 93885"/>
              <a:gd name="connsiteY0" fmla="*/ 0 h 545940"/>
              <a:gd name="connsiteX1" fmla="*/ 0 w 93885"/>
              <a:gd name="connsiteY1" fmla="*/ 62590 h 545940"/>
              <a:gd name="connsiteX2" fmla="*/ 0 w 93885"/>
              <a:gd name="connsiteY2" fmla="*/ 545940 h 545940"/>
              <a:gd name="connsiteX3" fmla="*/ 93885 w 93885"/>
              <a:gd name="connsiteY3" fmla="*/ 54594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0" y="62590"/>
                </a:lnTo>
                <a:lnTo>
                  <a:pt x="0" y="545940"/>
                </a:lnTo>
                <a:lnTo>
                  <a:pt x="93885" y="54594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菱形 105"/>
          <p:cNvSpPr/>
          <p:nvPr>
            <p:custDataLst>
              <p:tags r:id="rId69"/>
            </p:custDataLst>
          </p:nvPr>
        </p:nvSpPr>
        <p:spPr>
          <a:xfrm>
            <a:off x="8500943" y="6172768"/>
            <a:ext cx="191127" cy="12875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形状 157"/>
          <p:cNvSpPr/>
          <p:nvPr>
            <p:custDataLst>
              <p:tags r:id="rId70"/>
            </p:custDataLst>
          </p:nvPr>
        </p:nvSpPr>
        <p:spPr>
          <a:xfrm>
            <a:off x="8595501" y="6235136"/>
            <a:ext cx="96569" cy="622863"/>
          </a:xfrm>
          <a:custGeom>
            <a:avLst/>
            <a:gdLst>
              <a:gd name="connsiteX0" fmla="*/ 67040 w 67040"/>
              <a:gd name="connsiteY0" fmla="*/ 0 h 432403"/>
              <a:gd name="connsiteX1" fmla="*/ 67040 w 67040"/>
              <a:gd name="connsiteY1" fmla="*/ 432403 h 432403"/>
              <a:gd name="connsiteX2" fmla="*/ 0 w 67040"/>
              <a:gd name="connsiteY2" fmla="*/ 432403 h 432403"/>
              <a:gd name="connsiteX3" fmla="*/ 0 w 67040"/>
              <a:gd name="connsiteY3" fmla="*/ 44694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67040" y="432403"/>
                </a:lnTo>
                <a:lnTo>
                  <a:pt x="0" y="432403"/>
                </a:lnTo>
                <a:lnTo>
                  <a:pt x="0" y="44694"/>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形状 159"/>
          <p:cNvSpPr/>
          <p:nvPr>
            <p:custDataLst>
              <p:tags r:id="rId71"/>
            </p:custDataLst>
          </p:nvPr>
        </p:nvSpPr>
        <p:spPr>
          <a:xfrm flipH="1">
            <a:off x="8507293" y="6228786"/>
            <a:ext cx="96569" cy="622863"/>
          </a:xfrm>
          <a:custGeom>
            <a:avLst/>
            <a:gdLst>
              <a:gd name="connsiteX0" fmla="*/ 67040 w 67040"/>
              <a:gd name="connsiteY0" fmla="*/ 0 h 432403"/>
              <a:gd name="connsiteX1" fmla="*/ 0 w 67040"/>
              <a:gd name="connsiteY1" fmla="*/ 44694 h 432403"/>
              <a:gd name="connsiteX2" fmla="*/ 0 w 67040"/>
              <a:gd name="connsiteY2" fmla="*/ 432403 h 432403"/>
              <a:gd name="connsiteX3" fmla="*/ 67040 w 67040"/>
              <a:gd name="connsiteY3" fmla="*/ 432403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0" y="44694"/>
                </a:lnTo>
                <a:lnTo>
                  <a:pt x="0" y="432403"/>
                </a:lnTo>
                <a:lnTo>
                  <a:pt x="67040" y="43240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菱形 109"/>
          <p:cNvSpPr/>
          <p:nvPr>
            <p:custDataLst>
              <p:tags r:id="rId72"/>
            </p:custDataLst>
          </p:nvPr>
        </p:nvSpPr>
        <p:spPr>
          <a:xfrm>
            <a:off x="8375896" y="6453329"/>
            <a:ext cx="152868" cy="102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形状 155"/>
          <p:cNvSpPr/>
          <p:nvPr>
            <p:custDataLst>
              <p:tags r:id="rId73"/>
            </p:custDataLst>
          </p:nvPr>
        </p:nvSpPr>
        <p:spPr>
          <a:xfrm>
            <a:off x="8451525" y="6503214"/>
            <a:ext cx="77239" cy="354786"/>
          </a:xfrm>
          <a:custGeom>
            <a:avLst/>
            <a:gdLst>
              <a:gd name="connsiteX0" fmla="*/ 53621 w 53621"/>
              <a:gd name="connsiteY0" fmla="*/ 0 h 246299"/>
              <a:gd name="connsiteX1" fmla="*/ 53621 w 53621"/>
              <a:gd name="connsiteY1" fmla="*/ 246299 h 246299"/>
              <a:gd name="connsiteX2" fmla="*/ 0 w 53621"/>
              <a:gd name="connsiteY2" fmla="*/ 246299 h 246299"/>
              <a:gd name="connsiteX3" fmla="*/ 0 w 53621"/>
              <a:gd name="connsiteY3" fmla="*/ 35747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53621" y="246299"/>
                </a:lnTo>
                <a:lnTo>
                  <a:pt x="0" y="246299"/>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形状 153"/>
          <p:cNvSpPr/>
          <p:nvPr>
            <p:custDataLst>
              <p:tags r:id="rId74"/>
            </p:custDataLst>
          </p:nvPr>
        </p:nvSpPr>
        <p:spPr>
          <a:xfrm flipH="1">
            <a:off x="8376531" y="6501309"/>
            <a:ext cx="77239" cy="354786"/>
          </a:xfrm>
          <a:custGeom>
            <a:avLst/>
            <a:gdLst>
              <a:gd name="connsiteX0" fmla="*/ 53621 w 53621"/>
              <a:gd name="connsiteY0" fmla="*/ 0 h 246299"/>
              <a:gd name="connsiteX1" fmla="*/ 0 w 53621"/>
              <a:gd name="connsiteY1" fmla="*/ 35747 h 246299"/>
              <a:gd name="connsiteX2" fmla="*/ 0 w 53621"/>
              <a:gd name="connsiteY2" fmla="*/ 246299 h 246299"/>
              <a:gd name="connsiteX3" fmla="*/ 53621 w 53621"/>
              <a:gd name="connsiteY3" fmla="*/ 246299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0" y="35747"/>
                </a:lnTo>
                <a:lnTo>
                  <a:pt x="0" y="246299"/>
                </a:lnTo>
                <a:lnTo>
                  <a:pt x="53621" y="24629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4" name="菱形 113"/>
          <p:cNvSpPr/>
          <p:nvPr>
            <p:custDataLst>
              <p:tags r:id="rId75"/>
            </p:custDataLst>
          </p:nvPr>
        </p:nvSpPr>
        <p:spPr>
          <a:xfrm>
            <a:off x="8663178" y="6571305"/>
            <a:ext cx="152868" cy="102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形状 161"/>
          <p:cNvSpPr/>
          <p:nvPr>
            <p:custDataLst>
              <p:tags r:id="rId76"/>
            </p:custDataLst>
          </p:nvPr>
        </p:nvSpPr>
        <p:spPr>
          <a:xfrm>
            <a:off x="8738807" y="6621189"/>
            <a:ext cx="77239" cy="236810"/>
          </a:xfrm>
          <a:custGeom>
            <a:avLst/>
            <a:gdLst>
              <a:gd name="connsiteX0" fmla="*/ 53621 w 53621"/>
              <a:gd name="connsiteY0" fmla="*/ 0 h 164398"/>
              <a:gd name="connsiteX1" fmla="*/ 53621 w 53621"/>
              <a:gd name="connsiteY1" fmla="*/ 164398 h 164398"/>
              <a:gd name="connsiteX2" fmla="*/ 0 w 53621"/>
              <a:gd name="connsiteY2" fmla="*/ 164398 h 164398"/>
              <a:gd name="connsiteX3" fmla="*/ 0 w 53621"/>
              <a:gd name="connsiteY3" fmla="*/ 35747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53621" y="164398"/>
                </a:lnTo>
                <a:lnTo>
                  <a:pt x="0" y="164398"/>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形状 163"/>
          <p:cNvSpPr/>
          <p:nvPr>
            <p:custDataLst>
              <p:tags r:id="rId77"/>
            </p:custDataLst>
          </p:nvPr>
        </p:nvSpPr>
        <p:spPr>
          <a:xfrm flipH="1">
            <a:off x="8663178" y="6621189"/>
            <a:ext cx="77239" cy="236810"/>
          </a:xfrm>
          <a:custGeom>
            <a:avLst/>
            <a:gdLst>
              <a:gd name="connsiteX0" fmla="*/ 53621 w 53621"/>
              <a:gd name="connsiteY0" fmla="*/ 0 h 164398"/>
              <a:gd name="connsiteX1" fmla="*/ 0 w 53621"/>
              <a:gd name="connsiteY1" fmla="*/ 35747 h 164398"/>
              <a:gd name="connsiteX2" fmla="*/ 0 w 53621"/>
              <a:gd name="connsiteY2" fmla="*/ 164398 h 164398"/>
              <a:gd name="connsiteX3" fmla="*/ 53621 w 53621"/>
              <a:gd name="connsiteY3" fmla="*/ 164398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0" y="35747"/>
                </a:lnTo>
                <a:lnTo>
                  <a:pt x="0" y="164398"/>
                </a:lnTo>
                <a:lnTo>
                  <a:pt x="53621" y="164398"/>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custDataLst>
              <p:tags r:id="rId78"/>
            </p:custDataLst>
          </p:nvPr>
        </p:nvSpPr>
        <p:spPr>
          <a:xfrm>
            <a:off x="779780" y="668020"/>
            <a:ext cx="76200" cy="4660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79"/>
            </p:custDataLst>
          </p:nvPr>
        </p:nvSpPr>
        <p:spPr>
          <a:xfrm>
            <a:off x="3943350" y="2484755"/>
            <a:ext cx="5042535" cy="2124075"/>
          </a:xfrm>
          <a:prstGeom prst="rect">
            <a:avLst/>
          </a:prstGeom>
        </p:spPr>
        <p:txBody>
          <a:bodyPr wrap="square">
            <a:noAutofit/>
          </a:bodyPr>
          <a:lstStyle>
            <a:defPPr>
              <a:defRPr lang="zh-CN"/>
            </a:defPPr>
            <a:lvl1pPr lvl="0" algn="ctr">
              <a:defRPr sz="2000">
                <a:solidFill>
                  <a:schemeClr val="bg1"/>
                </a:solidFill>
                <a:cs typeface="+mn-ea"/>
              </a:defRPr>
            </a:lvl1pPr>
          </a:lstStyle>
          <a:p>
            <a:pPr algn="l"/>
            <a:r>
              <a:rPr lang="da-DK" altLang="zh-CN" sz="2400">
                <a:solidFill>
                  <a:schemeClr val="tx1"/>
                </a:solidFill>
                <a:effectLst>
                  <a:outerShdw blurRad="38100" dist="19050" dir="2700000" algn="tl" rotWithShape="0">
                    <a:schemeClr val="dk1">
                      <a:alpha val="40000"/>
                    </a:schemeClr>
                  </a:outerShdw>
                </a:effectLst>
                <a:cs typeface="+mn-cs"/>
              </a:rPr>
              <a:t>1.初始化（输入）数组</a:t>
            </a:r>
            <a:endParaRPr lang="da-DK" altLang="zh-CN" sz="2400">
              <a:solidFill>
                <a:schemeClr val="tx1"/>
              </a:solidFill>
              <a:effectLst>
                <a:outerShdw blurRad="38100" dist="19050" dir="2700000" algn="tl" rotWithShape="0">
                  <a:schemeClr val="dk1">
                    <a:alpha val="40000"/>
                  </a:schemeClr>
                </a:outerShdw>
              </a:effectLst>
              <a:cs typeface="+mn-cs"/>
            </a:endParaRPr>
          </a:p>
          <a:p>
            <a:pPr algn="l"/>
            <a:r>
              <a:rPr lang="da-DK" altLang="zh-CN" sz="2400">
                <a:solidFill>
                  <a:schemeClr val="tx1"/>
                </a:solidFill>
                <a:effectLst>
                  <a:outerShdw blurRad="38100" dist="19050" dir="2700000" algn="tl" rotWithShape="0">
                    <a:schemeClr val="dk1">
                      <a:alpha val="40000"/>
                    </a:schemeClr>
                  </a:outerShdw>
                </a:effectLst>
                <a:cs typeface="+mn-cs"/>
              </a:rPr>
              <a:t>2.输入行宽</a:t>
            </a:r>
            <a:endParaRPr lang="da-DK" altLang="zh-CN" sz="2400">
              <a:solidFill>
                <a:schemeClr val="tx1"/>
              </a:solidFill>
              <a:effectLst>
                <a:outerShdw blurRad="38100" dist="19050" dir="2700000" algn="tl" rotWithShape="0">
                  <a:schemeClr val="dk1">
                    <a:alpha val="40000"/>
                  </a:schemeClr>
                </a:outerShdw>
              </a:effectLst>
              <a:cs typeface="+mn-cs"/>
            </a:endParaRPr>
          </a:p>
          <a:p>
            <a:pPr algn="l"/>
            <a:r>
              <a:rPr lang="da-DK" altLang="zh-CN" sz="2400">
                <a:solidFill>
                  <a:schemeClr val="tx1"/>
                </a:solidFill>
                <a:effectLst>
                  <a:outerShdw blurRad="38100" dist="19050" dir="2700000" algn="tl" rotWithShape="0">
                    <a:schemeClr val="dk1">
                      <a:alpha val="40000"/>
                    </a:schemeClr>
                  </a:outerShdw>
                </a:effectLst>
                <a:cs typeface="+mn-cs"/>
              </a:rPr>
              <a:t>3.根据行宽格式化行数组，分行输出</a:t>
            </a:r>
            <a:endParaRPr lang="da-DK" altLang="zh-CN" sz="2400">
              <a:solidFill>
                <a:schemeClr val="tx1"/>
              </a:solidFill>
              <a:effectLst>
                <a:outerShdw blurRad="38100" dist="19050" dir="2700000" algn="tl" rotWithShape="0">
                  <a:schemeClr val="dk1">
                    <a:alpha val="40000"/>
                  </a:schemeClr>
                </a:outerShdw>
              </a:effectLst>
              <a:cs typeface="+mn-cs"/>
            </a:endParaRPr>
          </a:p>
          <a:p>
            <a:pPr algn="l"/>
            <a:r>
              <a:rPr lang="da-DK" altLang="zh-CN" sz="2400">
                <a:solidFill>
                  <a:schemeClr val="tx1"/>
                </a:solidFill>
                <a:effectLst>
                  <a:outerShdw blurRad="38100" dist="19050" dir="2700000" algn="tl" rotWithShape="0">
                    <a:schemeClr val="dk1">
                      <a:alpha val="40000"/>
                    </a:schemeClr>
                  </a:outerShdw>
                </a:effectLst>
                <a:cs typeface="+mn-cs"/>
              </a:rPr>
              <a:t>4.单独处理最后一行输出</a:t>
            </a:r>
            <a:endParaRPr lang="da-DK" altLang="zh-CN" sz="2400">
              <a:solidFill>
                <a:schemeClr val="tx1"/>
              </a:solidFill>
              <a:effectLst>
                <a:outerShdw blurRad="38100" dist="19050" dir="2700000" algn="tl" rotWithShape="0">
                  <a:schemeClr val="dk1">
                    <a:alpha val="40000"/>
                  </a:schemeClr>
                </a:outerShdw>
              </a:effectLst>
              <a:cs typeface="+mn-cs"/>
            </a:endParaRPr>
          </a:p>
        </p:txBody>
      </p:sp>
      <p:sp>
        <p:nvSpPr>
          <p:cNvPr id="8" name="文本框 7"/>
          <p:cNvSpPr txBox="1"/>
          <p:nvPr>
            <p:custDataLst>
              <p:tags r:id="rId80"/>
            </p:custDataLst>
          </p:nvPr>
        </p:nvSpPr>
        <p:spPr>
          <a:xfrm>
            <a:off x="4117975" y="4054485"/>
            <a:ext cx="582930" cy="523220"/>
          </a:xfrm>
          <a:prstGeom prst="rect">
            <a:avLst/>
          </a:prstGeom>
          <a:noFill/>
        </p:spPr>
        <p:txBody>
          <a:bodyPr wrap="square" rtlCol="0" anchor="ctr" anchorCtr="0">
            <a:normAutofit/>
          </a:bodyPr>
          <a:lstStyle>
            <a:defPPr>
              <a:defRPr lang="zh-CN"/>
            </a:defPPr>
            <a:lvl1pPr algn="ctr">
              <a:defRPr sz="2800">
                <a:solidFill>
                  <a:schemeClr val="bg1"/>
                </a:solidFill>
                <a:cs typeface="+mn-ea"/>
              </a:defRPr>
            </a:lvl1pPr>
          </a:lstStyle>
          <a:p>
            <a:r>
              <a:rPr lang="en-US" altLang="zh-CN" dirty="0">
                <a:cs typeface="+mn-cs"/>
              </a:rPr>
              <a:t>03</a:t>
            </a:r>
            <a:endParaRPr lang="zh-CN" altLang="en-US" dirty="0">
              <a:cs typeface="+mn-cs"/>
            </a:endParaRPr>
          </a:p>
        </p:txBody>
      </p:sp>
      <p:sp>
        <p:nvSpPr>
          <p:cNvPr id="10" name="文本框 9"/>
          <p:cNvSpPr txBox="1"/>
          <p:nvPr>
            <p:custDataLst>
              <p:tags r:id="rId81"/>
            </p:custDataLst>
          </p:nvPr>
        </p:nvSpPr>
        <p:spPr>
          <a:xfrm>
            <a:off x="973767" y="578047"/>
            <a:ext cx="2970026" cy="646331"/>
          </a:xfrm>
          <a:prstGeom prst="rect">
            <a:avLst/>
          </a:prstGeom>
          <a:noFill/>
        </p:spPr>
        <p:txBody>
          <a:bodyPr wrap="square" rtlCol="0">
            <a:normAutofit fontScale="90000"/>
          </a:bodyPr>
          <a:lstStyle>
            <a:defPPr>
              <a:defRPr lang="zh-CN"/>
            </a:defPPr>
            <a:lvl1pPr>
              <a:defRPr sz="3600" b="1">
                <a:solidFill>
                  <a:schemeClr val="bg1"/>
                </a:solidFill>
                <a:cs typeface="+mn-ea"/>
              </a:defRPr>
            </a:lvl1pPr>
          </a:lstStyle>
          <a:p>
            <a:r>
              <a:rPr lang="zh-CN" altLang="en-US">
                <a:solidFill>
                  <a:schemeClr val="tx1"/>
                </a:solidFill>
                <a:effectLst>
                  <a:outerShdw blurRad="38100" dist="19050" dir="2700000" algn="tl" rotWithShape="0">
                    <a:schemeClr val="dk1">
                      <a:alpha val="40000"/>
                    </a:schemeClr>
                  </a:outerShdw>
                </a:effectLst>
                <a:latin typeface="+mj-lt"/>
                <a:ea typeface="+mj-ea"/>
                <a:cs typeface="+mj-cs"/>
              </a:rPr>
              <a:t>流程分析</a:t>
            </a:r>
            <a:endParaRPr lang="zh-CN" altLang="en-US">
              <a:solidFill>
                <a:schemeClr val="tx1"/>
              </a:solidFill>
              <a:effectLst>
                <a:outerShdw blurRad="38100" dist="19050" dir="2700000" algn="tl" rotWithShape="0">
                  <a:schemeClr val="dk1">
                    <a:alpha val="40000"/>
                  </a:schemeClr>
                </a:outerShdw>
              </a:effectLst>
              <a:latin typeface="+mj-lt"/>
              <a:ea typeface="+mj-ea"/>
              <a:cs typeface="+mj-cs"/>
            </a:endParaRPr>
          </a:p>
        </p:txBody>
      </p:sp>
    </p:spTree>
    <p:custDataLst>
      <p:tags r:id="rId8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lumMod val="100000"/>
                <a:alpha val="76000"/>
              </a:schemeClr>
            </a:gs>
            <a:gs pos="0">
              <a:schemeClr val="tx2">
                <a:lumMod val="75000"/>
              </a:schemeClr>
            </a:gs>
          </a:gsLst>
          <a:lin ang="9000000" scaled="0"/>
        </a:gradFill>
        <a:effectLst/>
      </p:bgPr>
    </p:bg>
    <p:spTree>
      <p:nvGrpSpPr>
        <p:cNvPr id="1" name=""/>
        <p:cNvGrpSpPr/>
        <p:nvPr/>
      </p:nvGrpSpPr>
      <p:grpSpPr>
        <a:xfrm>
          <a:off x="0" y="0"/>
          <a:ext cx="0" cy="0"/>
          <a:chOff x="0" y="0"/>
          <a:chExt cx="0" cy="0"/>
        </a:xfrm>
      </p:grpSpPr>
      <p:sp>
        <p:nvSpPr>
          <p:cNvPr id="118" name="任意多边形: 形状 117"/>
          <p:cNvSpPr/>
          <p:nvPr>
            <p:custDataLst>
              <p:tags r:id="rId1"/>
            </p:custDataLst>
          </p:nvPr>
        </p:nvSpPr>
        <p:spPr>
          <a:xfrm>
            <a:off x="637" y="3295174"/>
            <a:ext cx="373395" cy="293689"/>
          </a:xfrm>
          <a:custGeom>
            <a:avLst/>
            <a:gdLst>
              <a:gd name="connsiteX0" fmla="*/ 155423 w 373395"/>
              <a:gd name="connsiteY0" fmla="*/ 0 h 293689"/>
              <a:gd name="connsiteX1" fmla="*/ 373395 w 373395"/>
              <a:gd name="connsiteY1" fmla="*/ 146845 h 293689"/>
              <a:gd name="connsiteX2" fmla="*/ 155423 w 373395"/>
              <a:gd name="connsiteY2" fmla="*/ 293689 h 293689"/>
              <a:gd name="connsiteX3" fmla="*/ 0 w 373395"/>
              <a:gd name="connsiteY3" fmla="*/ 188983 h 293689"/>
              <a:gd name="connsiteX4" fmla="*/ 0 w 373395"/>
              <a:gd name="connsiteY4" fmla="*/ 104707 h 293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95" h="293689">
                <a:moveTo>
                  <a:pt x="155423" y="0"/>
                </a:moveTo>
                <a:lnTo>
                  <a:pt x="373395" y="146845"/>
                </a:lnTo>
                <a:lnTo>
                  <a:pt x="155423" y="293689"/>
                </a:lnTo>
                <a:lnTo>
                  <a:pt x="0" y="188983"/>
                </a:lnTo>
                <a:lnTo>
                  <a:pt x="0" y="1047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2"/>
            </p:custDataLst>
          </p:nvPr>
        </p:nvSpPr>
        <p:spPr>
          <a:xfrm>
            <a:off x="153765" y="3437429"/>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8000">
                <a:schemeClr val="accent2">
                  <a:alpha val="4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任意多边形: 形状 119"/>
          <p:cNvSpPr/>
          <p:nvPr>
            <p:custDataLst>
              <p:tags r:id="rId3"/>
            </p:custDataLst>
          </p:nvPr>
        </p:nvSpPr>
        <p:spPr>
          <a:xfrm flipH="1">
            <a:off x="-1745" y="3477541"/>
            <a:ext cx="160098" cy="1648599"/>
          </a:xfrm>
          <a:custGeom>
            <a:avLst/>
            <a:gdLst>
              <a:gd name="connsiteX0" fmla="*/ 160098 w 160098"/>
              <a:gd name="connsiteY0" fmla="*/ 0 h 1648599"/>
              <a:gd name="connsiteX1" fmla="*/ 0 w 160098"/>
              <a:gd name="connsiteY1" fmla="*/ 106733 h 1648599"/>
              <a:gd name="connsiteX2" fmla="*/ 0 w 160098"/>
              <a:gd name="connsiteY2" fmla="*/ 1648599 h 1648599"/>
              <a:gd name="connsiteX3" fmla="*/ 160098 w 160098"/>
              <a:gd name="connsiteY3" fmla="*/ 1648599 h 1648599"/>
            </a:gdLst>
            <a:ahLst/>
            <a:cxnLst>
              <a:cxn ang="0">
                <a:pos x="connsiteX0" y="connsiteY0"/>
              </a:cxn>
              <a:cxn ang="0">
                <a:pos x="connsiteX1" y="connsiteY1"/>
              </a:cxn>
              <a:cxn ang="0">
                <a:pos x="connsiteX2" y="connsiteY2"/>
              </a:cxn>
              <a:cxn ang="0">
                <a:pos x="connsiteX3" y="connsiteY3"/>
              </a:cxn>
            </a:cxnLst>
            <a:rect l="l" t="t" r="r" b="b"/>
            <a:pathLst>
              <a:path w="160098" h="1648599">
                <a:moveTo>
                  <a:pt x="160098" y="0"/>
                </a:moveTo>
                <a:lnTo>
                  <a:pt x="0" y="106733"/>
                </a:lnTo>
                <a:lnTo>
                  <a:pt x="0" y="1648599"/>
                </a:lnTo>
                <a:lnTo>
                  <a:pt x="160098" y="1648599"/>
                </a:lnTo>
                <a:close/>
              </a:path>
            </a:pathLst>
          </a:custGeom>
          <a:gradFill>
            <a:gsLst>
              <a:gs pos="0">
                <a:schemeClr val="accent3">
                  <a:alpha val="0"/>
                </a:schemeClr>
              </a:gs>
              <a:gs pos="100000">
                <a:schemeClr val="accent1">
                  <a:alpha val="3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custDataLst>
              <p:tags r:id="rId4"/>
            </p:custDataLst>
          </p:nvPr>
        </p:nvSpPr>
        <p:spPr>
          <a:xfrm>
            <a:off x="227764" y="4314808"/>
            <a:ext cx="435944" cy="29368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6"/>
          <p:cNvSpPr/>
          <p:nvPr>
            <p:custDataLst>
              <p:tags r:id="rId5"/>
            </p:custDataLst>
          </p:nvPr>
        </p:nvSpPr>
        <p:spPr>
          <a:xfrm>
            <a:off x="443443" y="4457063"/>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rgbClr val="2B3EE2">
                  <a:alpha val="66000"/>
                </a:srgbClr>
              </a:gs>
              <a:gs pos="29000">
                <a:schemeClr val="accent1">
                  <a:alpha val="22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6"/>
          <p:cNvSpPr/>
          <p:nvPr>
            <p:custDataLst>
              <p:tags r:id="rId6"/>
            </p:custDataLst>
          </p:nvPr>
        </p:nvSpPr>
        <p:spPr>
          <a:xfrm flipH="1">
            <a:off x="227767" y="4457062"/>
            <a:ext cx="220266" cy="168871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0">
                <a:schemeClr val="accent3">
                  <a:alpha val="0"/>
                </a:schemeClr>
              </a:gs>
              <a:gs pos="100000">
                <a:schemeClr val="accent1">
                  <a:alpha val="97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菱形 28"/>
          <p:cNvSpPr/>
          <p:nvPr>
            <p:custDataLst>
              <p:tags r:id="rId7"/>
            </p:custDataLst>
          </p:nvPr>
        </p:nvSpPr>
        <p:spPr>
          <a:xfrm>
            <a:off x="833612" y="530141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16"/>
          <p:cNvSpPr/>
          <p:nvPr>
            <p:custDataLst>
              <p:tags r:id="rId8"/>
            </p:custDataLst>
          </p:nvPr>
        </p:nvSpPr>
        <p:spPr>
          <a:xfrm>
            <a:off x="942289"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alpha val="1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6"/>
          <p:cNvSpPr/>
          <p:nvPr>
            <p:custDataLst>
              <p:tags r:id="rId9"/>
            </p:custDataLst>
          </p:nvPr>
        </p:nvSpPr>
        <p:spPr>
          <a:xfrm flipH="1">
            <a:off x="833610" y="5373099"/>
            <a:ext cx="110990" cy="85092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custDataLst>
              <p:tags r:id="rId10"/>
            </p:custDataLst>
          </p:nvPr>
        </p:nvSpPr>
        <p:spPr>
          <a:xfrm>
            <a:off x="634219" y="5854688"/>
            <a:ext cx="188236" cy="12681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16"/>
          <p:cNvSpPr/>
          <p:nvPr>
            <p:custDataLst>
              <p:tags r:id="rId11"/>
            </p:custDataLst>
          </p:nvPr>
        </p:nvSpPr>
        <p:spPr>
          <a:xfrm>
            <a:off x="727346"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rgbClr val="2B3EE2">
                  <a:alpha val="64000"/>
                </a:srgbClr>
              </a:gs>
              <a:gs pos="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16"/>
          <p:cNvSpPr/>
          <p:nvPr>
            <p:custDataLst>
              <p:tags r:id="rId12"/>
            </p:custDataLst>
          </p:nvPr>
        </p:nvSpPr>
        <p:spPr>
          <a:xfrm flipH="1">
            <a:off x="634219" y="5916112"/>
            <a:ext cx="95109" cy="729166"/>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custDataLst>
              <p:tags r:id="rId13"/>
            </p:custDataLst>
          </p:nvPr>
        </p:nvSpPr>
        <p:spPr>
          <a:xfrm>
            <a:off x="453339" y="6008540"/>
            <a:ext cx="219668" cy="147987"/>
          </a:xfrm>
          <a:prstGeom prst="diamond">
            <a:avLst/>
          </a:prstGeom>
          <a:solidFill>
            <a:srgbClr val="41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形状 132"/>
          <p:cNvSpPr/>
          <p:nvPr>
            <p:custDataLst>
              <p:tags r:id="rId14"/>
            </p:custDataLst>
          </p:nvPr>
        </p:nvSpPr>
        <p:spPr>
          <a:xfrm>
            <a:off x="562017" y="6080221"/>
            <a:ext cx="110990" cy="777779"/>
          </a:xfrm>
          <a:custGeom>
            <a:avLst/>
            <a:gdLst>
              <a:gd name="connsiteX0" fmla="*/ 110990 w 110990"/>
              <a:gd name="connsiteY0" fmla="*/ 0 h 777779"/>
              <a:gd name="connsiteX1" fmla="*/ 110990 w 110990"/>
              <a:gd name="connsiteY1" fmla="*/ 777779 h 777779"/>
              <a:gd name="connsiteX2" fmla="*/ 0 w 110990"/>
              <a:gd name="connsiteY2" fmla="*/ 777779 h 777779"/>
              <a:gd name="connsiteX3" fmla="*/ 0 w 110990"/>
              <a:gd name="connsiteY3" fmla="*/ 73994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110990" y="777779"/>
                </a:lnTo>
                <a:lnTo>
                  <a:pt x="0" y="777779"/>
                </a:lnTo>
                <a:lnTo>
                  <a:pt x="0" y="73994"/>
                </a:lnTo>
                <a:close/>
              </a:path>
            </a:pathLst>
          </a:custGeom>
          <a:gradFill>
            <a:gsLst>
              <a:gs pos="100000">
                <a:srgbClr val="2B3EE2">
                  <a:alpha val="78000"/>
                </a:srgbClr>
              </a:gs>
              <a:gs pos="16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p:cNvSpPr/>
          <p:nvPr>
            <p:custDataLst>
              <p:tags r:id="rId15"/>
            </p:custDataLst>
          </p:nvPr>
        </p:nvSpPr>
        <p:spPr>
          <a:xfrm flipH="1">
            <a:off x="453339" y="6080221"/>
            <a:ext cx="110990" cy="777779"/>
          </a:xfrm>
          <a:custGeom>
            <a:avLst/>
            <a:gdLst>
              <a:gd name="connsiteX0" fmla="*/ 110990 w 110990"/>
              <a:gd name="connsiteY0" fmla="*/ 0 h 777779"/>
              <a:gd name="connsiteX1" fmla="*/ 0 w 110990"/>
              <a:gd name="connsiteY1" fmla="*/ 73994 h 777779"/>
              <a:gd name="connsiteX2" fmla="*/ 0 w 110990"/>
              <a:gd name="connsiteY2" fmla="*/ 777779 h 777779"/>
              <a:gd name="connsiteX3" fmla="*/ 110990 w 110990"/>
              <a:gd name="connsiteY3" fmla="*/ 777779 h 777779"/>
            </a:gdLst>
            <a:ahLst/>
            <a:cxnLst>
              <a:cxn ang="0">
                <a:pos x="connsiteX0" y="connsiteY0"/>
              </a:cxn>
              <a:cxn ang="0">
                <a:pos x="connsiteX1" y="connsiteY1"/>
              </a:cxn>
              <a:cxn ang="0">
                <a:pos x="connsiteX2" y="connsiteY2"/>
              </a:cxn>
              <a:cxn ang="0">
                <a:pos x="connsiteX3" y="connsiteY3"/>
              </a:cxn>
            </a:cxnLst>
            <a:rect l="l" t="t" r="r" b="b"/>
            <a:pathLst>
              <a:path w="110990" h="777779">
                <a:moveTo>
                  <a:pt x="110990" y="0"/>
                </a:moveTo>
                <a:lnTo>
                  <a:pt x="0" y="73994"/>
                </a:lnTo>
                <a:lnTo>
                  <a:pt x="0" y="777779"/>
                </a:lnTo>
                <a:lnTo>
                  <a:pt x="110990" y="77777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菱形 40"/>
          <p:cNvSpPr/>
          <p:nvPr>
            <p:custDataLst>
              <p:tags r:id="rId16"/>
            </p:custDataLst>
          </p:nvPr>
        </p:nvSpPr>
        <p:spPr>
          <a:xfrm>
            <a:off x="1577340" y="6085539"/>
            <a:ext cx="240970" cy="1623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9" name="任意多边形: 形状 148"/>
          <p:cNvSpPr/>
          <p:nvPr>
            <p:custDataLst>
              <p:tags r:id="rId17"/>
            </p:custDataLst>
          </p:nvPr>
        </p:nvSpPr>
        <p:spPr>
          <a:xfrm>
            <a:off x="1696557" y="6164172"/>
            <a:ext cx="121753" cy="693829"/>
          </a:xfrm>
          <a:custGeom>
            <a:avLst/>
            <a:gdLst>
              <a:gd name="connsiteX0" fmla="*/ 121753 w 121753"/>
              <a:gd name="connsiteY0" fmla="*/ 0 h 693829"/>
              <a:gd name="connsiteX1" fmla="*/ 121753 w 121753"/>
              <a:gd name="connsiteY1" fmla="*/ 693829 h 693829"/>
              <a:gd name="connsiteX2" fmla="*/ 0 w 121753"/>
              <a:gd name="connsiteY2" fmla="*/ 693829 h 693829"/>
              <a:gd name="connsiteX3" fmla="*/ 0 w 121753"/>
              <a:gd name="connsiteY3" fmla="*/ 8116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121753" y="693829"/>
                </a:lnTo>
                <a:lnTo>
                  <a:pt x="0" y="693829"/>
                </a:lnTo>
                <a:lnTo>
                  <a:pt x="0" y="81169"/>
                </a:lnTo>
                <a:close/>
              </a:path>
            </a:pathLst>
          </a:custGeom>
          <a:gradFill>
            <a:gsLst>
              <a:gs pos="56000">
                <a:schemeClr val="accent2">
                  <a:alpha val="38000"/>
                </a:schemeClr>
              </a:gs>
              <a:gs pos="39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形状 150"/>
          <p:cNvSpPr/>
          <p:nvPr>
            <p:custDataLst>
              <p:tags r:id="rId18"/>
            </p:custDataLst>
          </p:nvPr>
        </p:nvSpPr>
        <p:spPr>
          <a:xfrm flipH="1">
            <a:off x="1577340" y="6164172"/>
            <a:ext cx="121753" cy="693829"/>
          </a:xfrm>
          <a:custGeom>
            <a:avLst/>
            <a:gdLst>
              <a:gd name="connsiteX0" fmla="*/ 121753 w 121753"/>
              <a:gd name="connsiteY0" fmla="*/ 0 h 693829"/>
              <a:gd name="connsiteX1" fmla="*/ 0 w 121753"/>
              <a:gd name="connsiteY1" fmla="*/ 81169 h 693829"/>
              <a:gd name="connsiteX2" fmla="*/ 0 w 121753"/>
              <a:gd name="connsiteY2" fmla="*/ 693829 h 693829"/>
              <a:gd name="connsiteX3" fmla="*/ 121753 w 121753"/>
              <a:gd name="connsiteY3" fmla="*/ 693829 h 693829"/>
            </a:gdLst>
            <a:ahLst/>
            <a:cxnLst>
              <a:cxn ang="0">
                <a:pos x="connsiteX0" y="connsiteY0"/>
              </a:cxn>
              <a:cxn ang="0">
                <a:pos x="connsiteX1" y="connsiteY1"/>
              </a:cxn>
              <a:cxn ang="0">
                <a:pos x="connsiteX2" y="connsiteY2"/>
              </a:cxn>
              <a:cxn ang="0">
                <a:pos x="connsiteX3" y="connsiteY3"/>
              </a:cxn>
            </a:cxnLst>
            <a:rect l="l" t="t" r="r" b="b"/>
            <a:pathLst>
              <a:path w="121753" h="693829">
                <a:moveTo>
                  <a:pt x="121753" y="0"/>
                </a:moveTo>
                <a:lnTo>
                  <a:pt x="0" y="81169"/>
                </a:lnTo>
                <a:lnTo>
                  <a:pt x="0" y="693829"/>
                </a:lnTo>
                <a:lnTo>
                  <a:pt x="121753" y="693829"/>
                </a:lnTo>
                <a:close/>
              </a:path>
            </a:pathLst>
          </a:custGeom>
          <a:gradFill>
            <a:gsLst>
              <a:gs pos="98000">
                <a:schemeClr val="accent3">
                  <a:alpha val="67000"/>
                </a:schemeClr>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custDataLst>
              <p:tags r:id="rId19"/>
            </p:custDataLst>
          </p:nvPr>
        </p:nvSpPr>
        <p:spPr>
          <a:xfrm>
            <a:off x="1137" y="5723718"/>
            <a:ext cx="328804" cy="2215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形状 122"/>
          <p:cNvSpPr/>
          <p:nvPr>
            <p:custDataLst>
              <p:tags r:id="rId20"/>
            </p:custDataLst>
          </p:nvPr>
        </p:nvSpPr>
        <p:spPr>
          <a:xfrm>
            <a:off x="163808" y="5831012"/>
            <a:ext cx="166133" cy="1026988"/>
          </a:xfrm>
          <a:custGeom>
            <a:avLst/>
            <a:gdLst>
              <a:gd name="connsiteX0" fmla="*/ 166133 w 166133"/>
              <a:gd name="connsiteY0" fmla="*/ 0 h 1026988"/>
              <a:gd name="connsiteX1" fmla="*/ 166133 w 166133"/>
              <a:gd name="connsiteY1" fmla="*/ 1026988 h 1026988"/>
              <a:gd name="connsiteX2" fmla="*/ 0 w 166133"/>
              <a:gd name="connsiteY2" fmla="*/ 1026988 h 1026988"/>
              <a:gd name="connsiteX3" fmla="*/ 0 w 166133"/>
              <a:gd name="connsiteY3" fmla="*/ 110755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166133" y="1026988"/>
                </a:lnTo>
                <a:lnTo>
                  <a:pt x="0" y="1026988"/>
                </a:lnTo>
                <a:lnTo>
                  <a:pt x="0" y="110755"/>
                </a:lnTo>
                <a:close/>
              </a:path>
            </a:pathLst>
          </a:custGeom>
          <a:gradFill>
            <a:gsLst>
              <a:gs pos="59000">
                <a:schemeClr val="accent2">
                  <a:alpha val="3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p:cNvSpPr/>
          <p:nvPr>
            <p:custDataLst>
              <p:tags r:id="rId21"/>
            </p:custDataLst>
          </p:nvPr>
        </p:nvSpPr>
        <p:spPr>
          <a:xfrm flipH="1">
            <a:off x="1137" y="5831012"/>
            <a:ext cx="166133" cy="1026988"/>
          </a:xfrm>
          <a:custGeom>
            <a:avLst/>
            <a:gdLst>
              <a:gd name="connsiteX0" fmla="*/ 166133 w 166133"/>
              <a:gd name="connsiteY0" fmla="*/ 0 h 1026988"/>
              <a:gd name="connsiteX1" fmla="*/ 0 w 166133"/>
              <a:gd name="connsiteY1" fmla="*/ 110755 h 1026988"/>
              <a:gd name="connsiteX2" fmla="*/ 0 w 166133"/>
              <a:gd name="connsiteY2" fmla="*/ 1026988 h 1026988"/>
              <a:gd name="connsiteX3" fmla="*/ 166133 w 166133"/>
              <a:gd name="connsiteY3" fmla="*/ 1026988 h 1026988"/>
            </a:gdLst>
            <a:ahLst/>
            <a:cxnLst>
              <a:cxn ang="0">
                <a:pos x="connsiteX0" y="connsiteY0"/>
              </a:cxn>
              <a:cxn ang="0">
                <a:pos x="connsiteX1" y="connsiteY1"/>
              </a:cxn>
              <a:cxn ang="0">
                <a:pos x="connsiteX2" y="connsiteY2"/>
              </a:cxn>
              <a:cxn ang="0">
                <a:pos x="connsiteX3" y="connsiteY3"/>
              </a:cxn>
            </a:cxnLst>
            <a:rect l="l" t="t" r="r" b="b"/>
            <a:pathLst>
              <a:path w="166133" h="1026988">
                <a:moveTo>
                  <a:pt x="166133" y="0"/>
                </a:moveTo>
                <a:lnTo>
                  <a:pt x="0" y="110755"/>
                </a:lnTo>
                <a:lnTo>
                  <a:pt x="0" y="1026988"/>
                </a:lnTo>
                <a:lnTo>
                  <a:pt x="166133" y="1026988"/>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custDataLst>
              <p:tags r:id="rId22"/>
            </p:custDataLst>
          </p:nvPr>
        </p:nvSpPr>
        <p:spPr>
          <a:xfrm>
            <a:off x="1404721" y="6422132"/>
            <a:ext cx="185814" cy="1251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p:cNvSpPr/>
          <p:nvPr>
            <p:custDataLst>
              <p:tags r:id="rId23"/>
            </p:custDataLst>
          </p:nvPr>
        </p:nvSpPr>
        <p:spPr>
          <a:xfrm>
            <a:off x="1496650" y="6482766"/>
            <a:ext cx="93885" cy="375234"/>
          </a:xfrm>
          <a:custGeom>
            <a:avLst/>
            <a:gdLst>
              <a:gd name="connsiteX0" fmla="*/ 93885 w 93885"/>
              <a:gd name="connsiteY0" fmla="*/ 0 h 375234"/>
              <a:gd name="connsiteX1" fmla="*/ 93885 w 93885"/>
              <a:gd name="connsiteY1" fmla="*/ 375234 h 375234"/>
              <a:gd name="connsiteX2" fmla="*/ 0 w 93885"/>
              <a:gd name="connsiteY2" fmla="*/ 375234 h 375234"/>
              <a:gd name="connsiteX3" fmla="*/ 0 w 93885"/>
              <a:gd name="connsiteY3" fmla="*/ 62590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93885" y="375234"/>
                </a:lnTo>
                <a:lnTo>
                  <a:pt x="0" y="375234"/>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p:cNvSpPr/>
          <p:nvPr>
            <p:custDataLst>
              <p:tags r:id="rId24"/>
            </p:custDataLst>
          </p:nvPr>
        </p:nvSpPr>
        <p:spPr>
          <a:xfrm flipH="1">
            <a:off x="1404721" y="6473241"/>
            <a:ext cx="93885" cy="375234"/>
          </a:xfrm>
          <a:custGeom>
            <a:avLst/>
            <a:gdLst>
              <a:gd name="connsiteX0" fmla="*/ 93885 w 93885"/>
              <a:gd name="connsiteY0" fmla="*/ 0 h 375234"/>
              <a:gd name="connsiteX1" fmla="*/ 0 w 93885"/>
              <a:gd name="connsiteY1" fmla="*/ 62590 h 375234"/>
              <a:gd name="connsiteX2" fmla="*/ 0 w 93885"/>
              <a:gd name="connsiteY2" fmla="*/ 375234 h 375234"/>
              <a:gd name="connsiteX3" fmla="*/ 93885 w 93885"/>
              <a:gd name="connsiteY3" fmla="*/ 375234 h 375234"/>
            </a:gdLst>
            <a:ahLst/>
            <a:cxnLst>
              <a:cxn ang="0">
                <a:pos x="connsiteX0" y="connsiteY0"/>
              </a:cxn>
              <a:cxn ang="0">
                <a:pos x="connsiteX1" y="connsiteY1"/>
              </a:cxn>
              <a:cxn ang="0">
                <a:pos x="connsiteX2" y="connsiteY2"/>
              </a:cxn>
              <a:cxn ang="0">
                <a:pos x="connsiteX3" y="connsiteY3"/>
              </a:cxn>
            </a:cxnLst>
            <a:rect l="l" t="t" r="r" b="b"/>
            <a:pathLst>
              <a:path w="93885" h="375234">
                <a:moveTo>
                  <a:pt x="93885" y="0"/>
                </a:moveTo>
                <a:lnTo>
                  <a:pt x="0" y="62590"/>
                </a:lnTo>
                <a:lnTo>
                  <a:pt x="0" y="375234"/>
                </a:lnTo>
                <a:lnTo>
                  <a:pt x="93885" y="37523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菱形 52"/>
          <p:cNvSpPr/>
          <p:nvPr>
            <p:custDataLst>
              <p:tags r:id="rId25"/>
            </p:custDataLst>
          </p:nvPr>
        </p:nvSpPr>
        <p:spPr>
          <a:xfrm>
            <a:off x="907744" y="6375370"/>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形状 140"/>
          <p:cNvSpPr/>
          <p:nvPr>
            <p:custDataLst>
              <p:tags r:id="rId26"/>
            </p:custDataLst>
          </p:nvPr>
        </p:nvSpPr>
        <p:spPr>
          <a:xfrm>
            <a:off x="973388" y="6418667"/>
            <a:ext cx="67040" cy="439333"/>
          </a:xfrm>
          <a:custGeom>
            <a:avLst/>
            <a:gdLst>
              <a:gd name="connsiteX0" fmla="*/ 67040 w 67040"/>
              <a:gd name="connsiteY0" fmla="*/ 0 h 439333"/>
              <a:gd name="connsiteX1" fmla="*/ 67040 w 67040"/>
              <a:gd name="connsiteY1" fmla="*/ 439333 h 439333"/>
              <a:gd name="connsiteX2" fmla="*/ 0 w 67040"/>
              <a:gd name="connsiteY2" fmla="*/ 439333 h 439333"/>
              <a:gd name="connsiteX3" fmla="*/ 0 w 67040"/>
              <a:gd name="connsiteY3" fmla="*/ 44694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67040" y="439333"/>
                </a:lnTo>
                <a:lnTo>
                  <a:pt x="0" y="439333"/>
                </a:lnTo>
                <a:lnTo>
                  <a:pt x="0" y="44694"/>
                </a:lnTo>
                <a:close/>
              </a:path>
            </a:pathLst>
          </a:custGeom>
          <a:gradFill>
            <a:gsLst>
              <a:gs pos="56000">
                <a:schemeClr val="accent2">
                  <a:alpha val="81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形状 142"/>
          <p:cNvSpPr/>
          <p:nvPr>
            <p:custDataLst>
              <p:tags r:id="rId27"/>
            </p:custDataLst>
          </p:nvPr>
        </p:nvSpPr>
        <p:spPr>
          <a:xfrm flipH="1">
            <a:off x="907744" y="6418667"/>
            <a:ext cx="67040" cy="439333"/>
          </a:xfrm>
          <a:custGeom>
            <a:avLst/>
            <a:gdLst>
              <a:gd name="connsiteX0" fmla="*/ 67040 w 67040"/>
              <a:gd name="connsiteY0" fmla="*/ 0 h 439333"/>
              <a:gd name="connsiteX1" fmla="*/ 0 w 67040"/>
              <a:gd name="connsiteY1" fmla="*/ 44694 h 439333"/>
              <a:gd name="connsiteX2" fmla="*/ 0 w 67040"/>
              <a:gd name="connsiteY2" fmla="*/ 439333 h 439333"/>
              <a:gd name="connsiteX3" fmla="*/ 67040 w 67040"/>
              <a:gd name="connsiteY3" fmla="*/ 439333 h 439333"/>
            </a:gdLst>
            <a:ahLst/>
            <a:cxnLst>
              <a:cxn ang="0">
                <a:pos x="connsiteX0" y="connsiteY0"/>
              </a:cxn>
              <a:cxn ang="0">
                <a:pos x="connsiteX1" y="connsiteY1"/>
              </a:cxn>
              <a:cxn ang="0">
                <a:pos x="connsiteX2" y="connsiteY2"/>
              </a:cxn>
              <a:cxn ang="0">
                <a:pos x="connsiteX3" y="connsiteY3"/>
              </a:cxn>
            </a:cxnLst>
            <a:rect l="l" t="t" r="r" b="b"/>
            <a:pathLst>
              <a:path w="67040" h="439333">
                <a:moveTo>
                  <a:pt x="67040" y="0"/>
                </a:moveTo>
                <a:lnTo>
                  <a:pt x="0" y="44694"/>
                </a:lnTo>
                <a:lnTo>
                  <a:pt x="0" y="439333"/>
                </a:lnTo>
                <a:lnTo>
                  <a:pt x="67040" y="43933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菱形 56"/>
          <p:cNvSpPr/>
          <p:nvPr>
            <p:custDataLst>
              <p:tags r:id="rId28"/>
            </p:custDataLst>
          </p:nvPr>
        </p:nvSpPr>
        <p:spPr>
          <a:xfrm>
            <a:off x="351577" y="6570141"/>
            <a:ext cx="132684" cy="893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p:cNvSpPr/>
          <p:nvPr>
            <p:custDataLst>
              <p:tags r:id="rId29"/>
            </p:custDataLst>
          </p:nvPr>
        </p:nvSpPr>
        <p:spPr>
          <a:xfrm>
            <a:off x="417221" y="6613438"/>
            <a:ext cx="67040" cy="244562"/>
          </a:xfrm>
          <a:custGeom>
            <a:avLst/>
            <a:gdLst>
              <a:gd name="connsiteX0" fmla="*/ 67040 w 67040"/>
              <a:gd name="connsiteY0" fmla="*/ 0 h 244562"/>
              <a:gd name="connsiteX1" fmla="*/ 67040 w 67040"/>
              <a:gd name="connsiteY1" fmla="*/ 244562 h 244562"/>
              <a:gd name="connsiteX2" fmla="*/ 0 w 67040"/>
              <a:gd name="connsiteY2" fmla="*/ 244562 h 244562"/>
              <a:gd name="connsiteX3" fmla="*/ 0 w 67040"/>
              <a:gd name="connsiteY3" fmla="*/ 44694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67040" y="244562"/>
                </a:lnTo>
                <a:lnTo>
                  <a:pt x="0" y="244562"/>
                </a:lnTo>
                <a:lnTo>
                  <a:pt x="0" y="44694"/>
                </a:lnTo>
                <a:close/>
              </a:path>
            </a:pathLst>
          </a:custGeom>
          <a:gradFill>
            <a:gsLst>
              <a:gs pos="56000">
                <a:schemeClr val="accent1"/>
              </a:gs>
              <a:gs pos="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形状 128"/>
          <p:cNvSpPr/>
          <p:nvPr>
            <p:custDataLst>
              <p:tags r:id="rId30"/>
            </p:custDataLst>
          </p:nvPr>
        </p:nvSpPr>
        <p:spPr>
          <a:xfrm flipH="1">
            <a:off x="351577" y="6613438"/>
            <a:ext cx="67040" cy="244562"/>
          </a:xfrm>
          <a:custGeom>
            <a:avLst/>
            <a:gdLst>
              <a:gd name="connsiteX0" fmla="*/ 67040 w 67040"/>
              <a:gd name="connsiteY0" fmla="*/ 0 h 244562"/>
              <a:gd name="connsiteX1" fmla="*/ 0 w 67040"/>
              <a:gd name="connsiteY1" fmla="*/ 44694 h 244562"/>
              <a:gd name="connsiteX2" fmla="*/ 0 w 67040"/>
              <a:gd name="connsiteY2" fmla="*/ 244562 h 244562"/>
              <a:gd name="connsiteX3" fmla="*/ 67040 w 67040"/>
              <a:gd name="connsiteY3" fmla="*/ 244562 h 244562"/>
            </a:gdLst>
            <a:ahLst/>
            <a:cxnLst>
              <a:cxn ang="0">
                <a:pos x="connsiteX0" y="connsiteY0"/>
              </a:cxn>
              <a:cxn ang="0">
                <a:pos x="connsiteX1" y="connsiteY1"/>
              </a:cxn>
              <a:cxn ang="0">
                <a:pos x="connsiteX2" y="connsiteY2"/>
              </a:cxn>
              <a:cxn ang="0">
                <a:pos x="connsiteX3" y="connsiteY3"/>
              </a:cxn>
            </a:cxnLst>
            <a:rect l="l" t="t" r="r" b="b"/>
            <a:pathLst>
              <a:path w="67040" h="244562">
                <a:moveTo>
                  <a:pt x="67040" y="0"/>
                </a:moveTo>
                <a:lnTo>
                  <a:pt x="0" y="44694"/>
                </a:lnTo>
                <a:lnTo>
                  <a:pt x="0" y="244562"/>
                </a:lnTo>
                <a:lnTo>
                  <a:pt x="67040" y="244562"/>
                </a:lnTo>
                <a:close/>
              </a:path>
            </a:pathLst>
          </a:custGeom>
          <a:gradFill>
            <a:gsLst>
              <a:gs pos="98000">
                <a:schemeClr val="accent3"/>
              </a:gs>
              <a:gs pos="17000">
                <a:schemeClr val="accent2">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custDataLst>
              <p:tags r:id="rId31"/>
            </p:custDataLst>
          </p:nvPr>
        </p:nvSpPr>
        <p:spPr>
          <a:xfrm>
            <a:off x="820934" y="6570141"/>
            <a:ext cx="106124" cy="7149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形状 136"/>
          <p:cNvSpPr/>
          <p:nvPr>
            <p:custDataLst>
              <p:tags r:id="rId32"/>
            </p:custDataLst>
          </p:nvPr>
        </p:nvSpPr>
        <p:spPr>
          <a:xfrm>
            <a:off x="873437" y="6604772"/>
            <a:ext cx="53621" cy="253229"/>
          </a:xfrm>
          <a:custGeom>
            <a:avLst/>
            <a:gdLst>
              <a:gd name="connsiteX0" fmla="*/ 53621 w 53621"/>
              <a:gd name="connsiteY0" fmla="*/ 0 h 253229"/>
              <a:gd name="connsiteX1" fmla="*/ 53621 w 53621"/>
              <a:gd name="connsiteY1" fmla="*/ 253229 h 253229"/>
              <a:gd name="connsiteX2" fmla="*/ 0 w 53621"/>
              <a:gd name="connsiteY2" fmla="*/ 253229 h 253229"/>
              <a:gd name="connsiteX3" fmla="*/ 0 w 53621"/>
              <a:gd name="connsiteY3" fmla="*/ 35747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53621" y="253229"/>
                </a:lnTo>
                <a:lnTo>
                  <a:pt x="0" y="253229"/>
                </a:lnTo>
                <a:lnTo>
                  <a:pt x="0" y="35747"/>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p:cNvSpPr/>
          <p:nvPr>
            <p:custDataLst>
              <p:tags r:id="rId33"/>
            </p:custDataLst>
          </p:nvPr>
        </p:nvSpPr>
        <p:spPr>
          <a:xfrm flipH="1">
            <a:off x="820934" y="6604772"/>
            <a:ext cx="53621" cy="253229"/>
          </a:xfrm>
          <a:custGeom>
            <a:avLst/>
            <a:gdLst>
              <a:gd name="connsiteX0" fmla="*/ 53621 w 53621"/>
              <a:gd name="connsiteY0" fmla="*/ 0 h 253229"/>
              <a:gd name="connsiteX1" fmla="*/ 0 w 53621"/>
              <a:gd name="connsiteY1" fmla="*/ 35747 h 253229"/>
              <a:gd name="connsiteX2" fmla="*/ 0 w 53621"/>
              <a:gd name="connsiteY2" fmla="*/ 253229 h 253229"/>
              <a:gd name="connsiteX3" fmla="*/ 53621 w 53621"/>
              <a:gd name="connsiteY3" fmla="*/ 253229 h 253229"/>
            </a:gdLst>
            <a:ahLst/>
            <a:cxnLst>
              <a:cxn ang="0">
                <a:pos x="connsiteX0" y="connsiteY0"/>
              </a:cxn>
              <a:cxn ang="0">
                <a:pos x="connsiteX1" y="connsiteY1"/>
              </a:cxn>
              <a:cxn ang="0">
                <a:pos x="connsiteX2" y="connsiteY2"/>
              </a:cxn>
              <a:cxn ang="0">
                <a:pos x="connsiteX3" y="connsiteY3"/>
              </a:cxn>
            </a:cxnLst>
            <a:rect l="l" t="t" r="r" b="b"/>
            <a:pathLst>
              <a:path w="53621" h="253229">
                <a:moveTo>
                  <a:pt x="53621" y="0"/>
                </a:moveTo>
                <a:lnTo>
                  <a:pt x="0" y="35747"/>
                </a:lnTo>
                <a:lnTo>
                  <a:pt x="0" y="253229"/>
                </a:lnTo>
                <a:lnTo>
                  <a:pt x="53621" y="25322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custDataLst>
              <p:tags r:id="rId34"/>
            </p:custDataLst>
          </p:nvPr>
        </p:nvSpPr>
        <p:spPr>
          <a:xfrm>
            <a:off x="536431" y="5255698"/>
            <a:ext cx="219668" cy="14798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16"/>
          <p:cNvSpPr/>
          <p:nvPr>
            <p:custDataLst>
              <p:tags r:id="rId35"/>
            </p:custDataLst>
          </p:nvPr>
        </p:nvSpPr>
        <p:spPr>
          <a:xfrm>
            <a:off x="645109"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33971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33971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133971"/>
                </a:moveTo>
                <a:lnTo>
                  <a:pt x="304800" y="0"/>
                </a:lnTo>
                <a:lnTo>
                  <a:pt x="304800" y="2336800"/>
                </a:lnTo>
                <a:lnTo>
                  <a:pt x="0" y="2336800"/>
                </a:lnTo>
                <a:cubicBezTo>
                  <a:pt x="2180" y="1602524"/>
                  <a:pt x="4359" y="868247"/>
                  <a:pt x="6539" y="133971"/>
                </a:cubicBezTo>
                <a:close/>
              </a:path>
            </a:pathLst>
          </a:custGeom>
          <a:gradFill>
            <a:gsLst>
              <a:gs pos="75000">
                <a:srgbClr val="2B3EE2">
                  <a:alpha val="65000"/>
                </a:srgbClr>
              </a:gs>
              <a:gs pos="8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16"/>
          <p:cNvSpPr/>
          <p:nvPr>
            <p:custDataLst>
              <p:tags r:id="rId36"/>
            </p:custDataLst>
          </p:nvPr>
        </p:nvSpPr>
        <p:spPr>
          <a:xfrm flipH="1">
            <a:off x="536431" y="5327379"/>
            <a:ext cx="110990" cy="1286059"/>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6539 w 304800"/>
              <a:gd name="connsiteY0-12" fmla="*/ 14262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6539 w 304800"/>
              <a:gd name="connsiteY4-20" fmla="*/ 142624 h 2336800"/>
              <a:gd name="connsiteX0-21" fmla="*/ 6539 w 304800"/>
              <a:gd name="connsiteY0-22" fmla="*/ 73395 h 2336800"/>
              <a:gd name="connsiteX1-23" fmla="*/ 304800 w 304800"/>
              <a:gd name="connsiteY1-24" fmla="*/ 0 h 2336800"/>
              <a:gd name="connsiteX2-25" fmla="*/ 304800 w 304800"/>
              <a:gd name="connsiteY2-26" fmla="*/ 2336800 h 2336800"/>
              <a:gd name="connsiteX3-27" fmla="*/ 0 w 304800"/>
              <a:gd name="connsiteY3-28" fmla="*/ 2336800 h 2336800"/>
              <a:gd name="connsiteX4-29" fmla="*/ 6539 w 304800"/>
              <a:gd name="connsiteY4-30" fmla="*/ 73395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6539" y="73395"/>
                </a:moveTo>
                <a:lnTo>
                  <a:pt x="304800" y="0"/>
                </a:lnTo>
                <a:lnTo>
                  <a:pt x="304800" y="2336800"/>
                </a:lnTo>
                <a:lnTo>
                  <a:pt x="0" y="2336800"/>
                </a:lnTo>
                <a:cubicBezTo>
                  <a:pt x="2180" y="1605408"/>
                  <a:pt x="4359" y="804787"/>
                  <a:pt x="6539" y="73395"/>
                </a:cubicBezTo>
                <a:close/>
              </a:path>
            </a:pathLst>
          </a:custGeom>
          <a:gradFill>
            <a:gsLst>
              <a:gs pos="100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菱形 77"/>
          <p:cNvSpPr/>
          <p:nvPr>
            <p:custDataLst>
              <p:tags r:id="rId37"/>
            </p:custDataLst>
          </p:nvPr>
        </p:nvSpPr>
        <p:spPr>
          <a:xfrm>
            <a:off x="10659344" y="3726279"/>
            <a:ext cx="1131553" cy="76231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p:cNvSpPr/>
          <p:nvPr>
            <p:custDataLst>
              <p:tags r:id="rId38"/>
            </p:custDataLst>
          </p:nvPr>
        </p:nvSpPr>
        <p:spPr>
          <a:xfrm>
            <a:off x="11219166" y="4095522"/>
            <a:ext cx="571732" cy="2762476"/>
          </a:xfrm>
          <a:custGeom>
            <a:avLst/>
            <a:gdLst>
              <a:gd name="connsiteX0" fmla="*/ 396907 w 396907"/>
              <a:gd name="connsiteY0" fmla="*/ 0 h 1917763"/>
              <a:gd name="connsiteX1" fmla="*/ 396907 w 396907"/>
              <a:gd name="connsiteY1" fmla="*/ 1917763 h 1917763"/>
              <a:gd name="connsiteX2" fmla="*/ 0 w 396907"/>
              <a:gd name="connsiteY2" fmla="*/ 1917763 h 1917763"/>
              <a:gd name="connsiteX3" fmla="*/ 0 w 396907"/>
              <a:gd name="connsiteY3" fmla="*/ 264605 h 1917763"/>
            </a:gdLst>
            <a:ahLst/>
            <a:cxnLst>
              <a:cxn ang="0">
                <a:pos x="connsiteX0" y="connsiteY0"/>
              </a:cxn>
              <a:cxn ang="0">
                <a:pos x="connsiteX1" y="connsiteY1"/>
              </a:cxn>
              <a:cxn ang="0">
                <a:pos x="connsiteX2" y="connsiteY2"/>
              </a:cxn>
              <a:cxn ang="0">
                <a:pos x="connsiteX3" y="connsiteY3"/>
              </a:cxn>
            </a:cxnLst>
            <a:rect l="l" t="t" r="r" b="b"/>
            <a:pathLst>
              <a:path w="396907" h="1917763">
                <a:moveTo>
                  <a:pt x="396907" y="0"/>
                </a:moveTo>
                <a:lnTo>
                  <a:pt x="396907" y="1917763"/>
                </a:lnTo>
                <a:lnTo>
                  <a:pt x="0" y="1917763"/>
                </a:lnTo>
                <a:lnTo>
                  <a:pt x="0" y="264605"/>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任意多边形: 形状 181"/>
          <p:cNvSpPr/>
          <p:nvPr>
            <p:custDataLst>
              <p:tags r:id="rId39"/>
            </p:custDataLst>
          </p:nvPr>
        </p:nvSpPr>
        <p:spPr>
          <a:xfrm flipH="1">
            <a:off x="10668869" y="4095524"/>
            <a:ext cx="571730" cy="2762476"/>
          </a:xfrm>
          <a:custGeom>
            <a:avLst/>
            <a:gdLst>
              <a:gd name="connsiteX0" fmla="*/ 396906 w 396906"/>
              <a:gd name="connsiteY0" fmla="*/ 0 h 1917763"/>
              <a:gd name="connsiteX1" fmla="*/ 0 w 396906"/>
              <a:gd name="connsiteY1" fmla="*/ 264605 h 1917763"/>
              <a:gd name="connsiteX2" fmla="*/ 0 w 396906"/>
              <a:gd name="connsiteY2" fmla="*/ 1917763 h 1917763"/>
              <a:gd name="connsiteX3" fmla="*/ 396906 w 396906"/>
              <a:gd name="connsiteY3" fmla="*/ 1917763 h 1917763"/>
            </a:gdLst>
            <a:ahLst/>
            <a:cxnLst>
              <a:cxn ang="0">
                <a:pos x="connsiteX0" y="connsiteY0"/>
              </a:cxn>
              <a:cxn ang="0">
                <a:pos x="connsiteX1" y="connsiteY1"/>
              </a:cxn>
              <a:cxn ang="0">
                <a:pos x="connsiteX2" y="connsiteY2"/>
              </a:cxn>
              <a:cxn ang="0">
                <a:pos x="connsiteX3" y="connsiteY3"/>
              </a:cxn>
            </a:cxnLst>
            <a:rect l="l" t="t" r="r" b="b"/>
            <a:pathLst>
              <a:path w="396906" h="1917763">
                <a:moveTo>
                  <a:pt x="396906" y="0"/>
                </a:moveTo>
                <a:lnTo>
                  <a:pt x="0" y="264605"/>
                </a:lnTo>
                <a:lnTo>
                  <a:pt x="0" y="1917763"/>
                </a:lnTo>
                <a:lnTo>
                  <a:pt x="396906" y="1917763"/>
                </a:lnTo>
                <a:close/>
              </a:path>
            </a:pathLst>
          </a:custGeom>
          <a:gradFill>
            <a:gsLst>
              <a:gs pos="98000">
                <a:schemeClr val="accent3"/>
              </a:gs>
              <a:gs pos="16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custDataLst>
              <p:tags r:id="rId40"/>
            </p:custDataLst>
          </p:nvPr>
        </p:nvGrpSpPr>
        <p:grpSpPr>
          <a:xfrm>
            <a:off x="11479656" y="1715688"/>
            <a:ext cx="699407" cy="3047416"/>
            <a:chOff x="2596567" y="3630035"/>
            <a:chExt cx="603251" cy="2533651"/>
          </a:xfrm>
        </p:grpSpPr>
        <p:sp>
          <p:nvSpPr>
            <p:cNvPr id="66" name="菱形 65"/>
            <p:cNvSpPr/>
            <p:nvPr>
              <p:custDataLst>
                <p:tags r:id="rId41"/>
              </p:custDataLst>
            </p:nvPr>
          </p:nvSpPr>
          <p:spPr>
            <a:xfrm>
              <a:off x="2596567" y="3630035"/>
              <a:ext cx="603249" cy="406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16"/>
            <p:cNvSpPr/>
            <p:nvPr>
              <p:custDataLst>
                <p:tags r:id="rId42"/>
              </p:custDataLst>
            </p:nvPr>
          </p:nvSpPr>
          <p:spPr>
            <a:xfrm>
              <a:off x="2895019" y="3826885"/>
              <a:ext cx="304799"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16"/>
            <p:cNvSpPr/>
            <p:nvPr>
              <p:custDataLst>
                <p:tags r:id="rId43"/>
              </p:custDataLst>
            </p:nvPr>
          </p:nvSpPr>
          <p:spPr>
            <a:xfrm flipH="1">
              <a:off x="2596573" y="3826885"/>
              <a:ext cx="304799" cy="233680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菱形 69"/>
          <p:cNvSpPr/>
          <p:nvPr>
            <p:custDataLst>
              <p:tags r:id="rId44"/>
            </p:custDataLst>
          </p:nvPr>
        </p:nvSpPr>
        <p:spPr>
          <a:xfrm>
            <a:off x="11844891" y="3305247"/>
            <a:ext cx="347109" cy="23384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16"/>
          <p:cNvSpPr/>
          <p:nvPr>
            <p:custDataLst>
              <p:tags r:id="rId45"/>
            </p:custDataLst>
          </p:nvPr>
        </p:nvSpPr>
        <p:spPr>
          <a:xfrm>
            <a:off x="12016619" y="3418514"/>
            <a:ext cx="175381" cy="217691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9558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9558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9558"/>
                </a:moveTo>
                <a:lnTo>
                  <a:pt x="304800" y="0"/>
                </a:lnTo>
                <a:lnTo>
                  <a:pt x="304800" y="2336800"/>
                </a:lnTo>
                <a:lnTo>
                  <a:pt x="0" y="2336800"/>
                </a:lnTo>
                <a:lnTo>
                  <a:pt x="5961" y="129558"/>
                </a:lnTo>
                <a:close/>
              </a:path>
            </a:pathLst>
          </a:custGeom>
          <a:gradFill>
            <a:gsLst>
              <a:gs pos="74000">
                <a:schemeClr val="accent2">
                  <a:alpha val="38000"/>
                </a:schemeClr>
              </a:gs>
              <a:gs pos="33000">
                <a:schemeClr val="accent3">
                  <a:alpha val="61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16"/>
          <p:cNvSpPr/>
          <p:nvPr>
            <p:custDataLst>
              <p:tags r:id="rId46"/>
            </p:custDataLst>
          </p:nvPr>
        </p:nvSpPr>
        <p:spPr>
          <a:xfrm flipH="1">
            <a:off x="11844889" y="3418514"/>
            <a:ext cx="175381" cy="2176913"/>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5961 w 304800"/>
              <a:gd name="connsiteY0-12" fmla="*/ 122194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5961 w 304800"/>
              <a:gd name="connsiteY4-20" fmla="*/ 122194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5961" y="122194"/>
                </a:moveTo>
                <a:lnTo>
                  <a:pt x="304800" y="0"/>
                </a:lnTo>
                <a:lnTo>
                  <a:pt x="304800" y="2336800"/>
                </a:lnTo>
                <a:lnTo>
                  <a:pt x="0" y="2336800"/>
                </a:lnTo>
                <a:lnTo>
                  <a:pt x="5961" y="122194"/>
                </a:lnTo>
                <a:close/>
              </a:path>
            </a:pathLst>
          </a:custGeom>
          <a:gradFill>
            <a:gsLst>
              <a:gs pos="98000">
                <a:schemeClr val="accent3">
                  <a:alpha val="67000"/>
                </a:schemeClr>
              </a:gs>
              <a:gs pos="17000">
                <a:schemeClr val="accent3">
                  <a:alpha val="4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custDataLst>
              <p:tags r:id="rId47"/>
            </p:custDataLst>
          </p:nvPr>
        </p:nvGrpSpPr>
        <p:grpSpPr>
          <a:xfrm>
            <a:off x="11631435" y="3638937"/>
            <a:ext cx="267659" cy="2264254"/>
            <a:chOff x="2596573" y="3630035"/>
            <a:chExt cx="603250" cy="5103181"/>
          </a:xfrm>
        </p:grpSpPr>
        <p:sp>
          <p:nvSpPr>
            <p:cNvPr id="74" name="菱形 73"/>
            <p:cNvSpPr/>
            <p:nvPr>
              <p:custDataLst>
                <p:tags r:id="rId48"/>
              </p:custDataLst>
            </p:nvPr>
          </p:nvSpPr>
          <p:spPr>
            <a:xfrm>
              <a:off x="2596573" y="3630035"/>
              <a:ext cx="603250" cy="40640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16"/>
            <p:cNvSpPr/>
            <p:nvPr>
              <p:custDataLst>
                <p:tags r:id="rId49"/>
              </p:custDataLst>
            </p:nvPr>
          </p:nvSpPr>
          <p:spPr>
            <a:xfrm>
              <a:off x="2895023" y="3826885"/>
              <a:ext cx="304800" cy="4906331"/>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 name="connsiteX0-11" fmla="*/ 10308 w 304800"/>
                <a:gd name="connsiteY0-12" fmla="*/ 105012 h 2336800"/>
                <a:gd name="connsiteX1-13" fmla="*/ 304800 w 304800"/>
                <a:gd name="connsiteY1-14" fmla="*/ 0 h 2336800"/>
                <a:gd name="connsiteX2-15" fmla="*/ 304800 w 304800"/>
                <a:gd name="connsiteY2-16" fmla="*/ 2336800 h 2336800"/>
                <a:gd name="connsiteX3-17" fmla="*/ 0 w 304800"/>
                <a:gd name="connsiteY3-18" fmla="*/ 2336800 h 2336800"/>
                <a:gd name="connsiteX4-19" fmla="*/ 10308 w 304800"/>
                <a:gd name="connsiteY4-20" fmla="*/ 105012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10308" y="105012"/>
                  </a:moveTo>
                  <a:lnTo>
                    <a:pt x="304800" y="0"/>
                  </a:lnTo>
                  <a:lnTo>
                    <a:pt x="304800" y="2336800"/>
                  </a:lnTo>
                  <a:lnTo>
                    <a:pt x="0" y="2336800"/>
                  </a:lnTo>
                  <a:lnTo>
                    <a:pt x="10308" y="105012"/>
                  </a:lnTo>
                  <a:close/>
                </a:path>
              </a:pathLst>
            </a:custGeom>
            <a:gradFill>
              <a:gsLst>
                <a:gs pos="56000">
                  <a:schemeClr val="accent2">
                    <a:alpha val="79000"/>
                  </a:schemeClr>
                </a:gs>
                <a:gs pos="0">
                  <a:schemeClr val="accent1">
                    <a:alpha val="73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16"/>
            <p:cNvSpPr/>
            <p:nvPr>
              <p:custDataLst>
                <p:tags r:id="rId50"/>
              </p:custDataLst>
            </p:nvPr>
          </p:nvSpPr>
          <p:spPr>
            <a:xfrm flipH="1">
              <a:off x="2596573" y="3826885"/>
              <a:ext cx="304800" cy="2336800"/>
            </a:xfrm>
            <a:custGeom>
              <a:avLst/>
              <a:gdLst>
                <a:gd name="connsiteX0" fmla="*/ 0 w 304800"/>
                <a:gd name="connsiteY0" fmla="*/ 0 h 2133600"/>
                <a:gd name="connsiteX1" fmla="*/ 304800 w 304800"/>
                <a:gd name="connsiteY1" fmla="*/ 0 h 2133600"/>
                <a:gd name="connsiteX2" fmla="*/ 304800 w 304800"/>
                <a:gd name="connsiteY2" fmla="*/ 2133600 h 2133600"/>
                <a:gd name="connsiteX3" fmla="*/ 0 w 304800"/>
                <a:gd name="connsiteY3" fmla="*/ 2133600 h 2133600"/>
                <a:gd name="connsiteX4" fmla="*/ 0 w 304800"/>
                <a:gd name="connsiteY4" fmla="*/ 0 h 2133600"/>
                <a:gd name="connsiteX0-1" fmla="*/ 0 w 304800"/>
                <a:gd name="connsiteY0-2" fmla="*/ 203200 h 2336800"/>
                <a:gd name="connsiteX1-3" fmla="*/ 304800 w 304800"/>
                <a:gd name="connsiteY1-4" fmla="*/ 0 h 2336800"/>
                <a:gd name="connsiteX2-5" fmla="*/ 304800 w 304800"/>
                <a:gd name="connsiteY2-6" fmla="*/ 2336800 h 2336800"/>
                <a:gd name="connsiteX3-7" fmla="*/ 0 w 304800"/>
                <a:gd name="connsiteY3-8" fmla="*/ 2336800 h 2336800"/>
                <a:gd name="connsiteX4-9" fmla="*/ 0 w 304800"/>
                <a:gd name="connsiteY4-10" fmla="*/ 203200 h 2336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4800" h="2336800">
                  <a:moveTo>
                    <a:pt x="0" y="203200"/>
                  </a:moveTo>
                  <a:lnTo>
                    <a:pt x="304800" y="0"/>
                  </a:lnTo>
                  <a:lnTo>
                    <a:pt x="304800" y="2336800"/>
                  </a:lnTo>
                  <a:lnTo>
                    <a:pt x="0" y="2336800"/>
                  </a:lnTo>
                  <a:lnTo>
                    <a:pt x="0" y="20320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菱形 81"/>
          <p:cNvSpPr/>
          <p:nvPr>
            <p:custDataLst>
              <p:tags r:id="rId51"/>
            </p:custDataLst>
          </p:nvPr>
        </p:nvSpPr>
        <p:spPr>
          <a:xfrm>
            <a:off x="11067672" y="4476024"/>
            <a:ext cx="699404" cy="4711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形状 191"/>
          <p:cNvSpPr/>
          <p:nvPr>
            <p:custDataLst>
              <p:tags r:id="rId52"/>
            </p:custDataLst>
          </p:nvPr>
        </p:nvSpPr>
        <p:spPr>
          <a:xfrm>
            <a:off x="11413694" y="4704251"/>
            <a:ext cx="353383" cy="2153749"/>
          </a:xfrm>
          <a:custGeom>
            <a:avLst/>
            <a:gdLst>
              <a:gd name="connsiteX0" fmla="*/ 245325 w 245325"/>
              <a:gd name="connsiteY0" fmla="*/ 0 h 1495173"/>
              <a:gd name="connsiteX1" fmla="*/ 245325 w 245325"/>
              <a:gd name="connsiteY1" fmla="*/ 1495173 h 1495173"/>
              <a:gd name="connsiteX2" fmla="*/ 0 w 245325"/>
              <a:gd name="connsiteY2" fmla="*/ 1495173 h 1495173"/>
              <a:gd name="connsiteX3" fmla="*/ 0 w 245325"/>
              <a:gd name="connsiteY3" fmla="*/ 163551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245325" y="1495173"/>
                </a:lnTo>
                <a:lnTo>
                  <a:pt x="0" y="1495173"/>
                </a:lnTo>
                <a:lnTo>
                  <a:pt x="0" y="163551"/>
                </a:lnTo>
                <a:close/>
              </a:path>
            </a:pathLst>
          </a:custGeom>
          <a:gradFill>
            <a:gsLst>
              <a:gs pos="93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任意多边形: 形状 189"/>
          <p:cNvSpPr/>
          <p:nvPr>
            <p:custDataLst>
              <p:tags r:id="rId53"/>
            </p:custDataLst>
          </p:nvPr>
        </p:nvSpPr>
        <p:spPr>
          <a:xfrm flipH="1">
            <a:off x="11067672" y="4704250"/>
            <a:ext cx="353383" cy="2153749"/>
          </a:xfrm>
          <a:custGeom>
            <a:avLst/>
            <a:gdLst>
              <a:gd name="connsiteX0" fmla="*/ 245325 w 245325"/>
              <a:gd name="connsiteY0" fmla="*/ 0 h 1495173"/>
              <a:gd name="connsiteX1" fmla="*/ 0 w 245325"/>
              <a:gd name="connsiteY1" fmla="*/ 163551 h 1495173"/>
              <a:gd name="connsiteX2" fmla="*/ 0 w 245325"/>
              <a:gd name="connsiteY2" fmla="*/ 1495173 h 1495173"/>
              <a:gd name="connsiteX3" fmla="*/ 245325 w 245325"/>
              <a:gd name="connsiteY3" fmla="*/ 1495173 h 1495173"/>
            </a:gdLst>
            <a:ahLst/>
            <a:cxnLst>
              <a:cxn ang="0">
                <a:pos x="connsiteX0" y="connsiteY0"/>
              </a:cxn>
              <a:cxn ang="0">
                <a:pos x="connsiteX1" y="connsiteY1"/>
              </a:cxn>
              <a:cxn ang="0">
                <a:pos x="connsiteX2" y="connsiteY2"/>
              </a:cxn>
              <a:cxn ang="0">
                <a:pos x="connsiteX3" y="connsiteY3"/>
              </a:cxn>
            </a:cxnLst>
            <a:rect l="l" t="t" r="r" b="b"/>
            <a:pathLst>
              <a:path w="245325" h="1495173">
                <a:moveTo>
                  <a:pt x="245325" y="0"/>
                </a:moveTo>
                <a:lnTo>
                  <a:pt x="0" y="163551"/>
                </a:lnTo>
                <a:lnTo>
                  <a:pt x="0" y="1495173"/>
                </a:lnTo>
                <a:lnTo>
                  <a:pt x="245325" y="1495173"/>
                </a:lnTo>
                <a:close/>
              </a:path>
            </a:pathLst>
          </a:custGeom>
          <a:gradFill>
            <a:gsLst>
              <a:gs pos="98000">
                <a:schemeClr val="accent3"/>
              </a:gs>
              <a:gs pos="46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菱形 85"/>
          <p:cNvSpPr/>
          <p:nvPr>
            <p:custDataLst>
              <p:tags r:id="rId54"/>
            </p:custDataLst>
          </p:nvPr>
        </p:nvSpPr>
        <p:spPr>
          <a:xfrm>
            <a:off x="10079386" y="5213902"/>
            <a:ext cx="473631" cy="3190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形状 177"/>
          <p:cNvSpPr/>
          <p:nvPr>
            <p:custDataLst>
              <p:tags r:id="rId55"/>
            </p:custDataLst>
          </p:nvPr>
        </p:nvSpPr>
        <p:spPr>
          <a:xfrm>
            <a:off x="10313708" y="5368457"/>
            <a:ext cx="239309" cy="1489543"/>
          </a:xfrm>
          <a:custGeom>
            <a:avLst/>
            <a:gdLst>
              <a:gd name="connsiteX0" fmla="*/ 166133 w 166133"/>
              <a:gd name="connsiteY0" fmla="*/ 0 h 1034069"/>
              <a:gd name="connsiteX1" fmla="*/ 166133 w 166133"/>
              <a:gd name="connsiteY1" fmla="*/ 1034069 h 1034069"/>
              <a:gd name="connsiteX2" fmla="*/ 0 w 166133"/>
              <a:gd name="connsiteY2" fmla="*/ 1034069 h 1034069"/>
              <a:gd name="connsiteX3" fmla="*/ 0 w 166133"/>
              <a:gd name="connsiteY3" fmla="*/ 110755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166133" y="1034069"/>
                </a:lnTo>
                <a:lnTo>
                  <a:pt x="0" y="1034069"/>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任意多边形: 形状 179"/>
          <p:cNvSpPr/>
          <p:nvPr>
            <p:custDataLst>
              <p:tags r:id="rId56"/>
            </p:custDataLst>
          </p:nvPr>
        </p:nvSpPr>
        <p:spPr>
          <a:xfrm flipH="1">
            <a:off x="10079386" y="5368457"/>
            <a:ext cx="239309" cy="1489543"/>
          </a:xfrm>
          <a:custGeom>
            <a:avLst/>
            <a:gdLst>
              <a:gd name="connsiteX0" fmla="*/ 166133 w 166133"/>
              <a:gd name="connsiteY0" fmla="*/ 0 h 1034069"/>
              <a:gd name="connsiteX1" fmla="*/ 0 w 166133"/>
              <a:gd name="connsiteY1" fmla="*/ 110755 h 1034069"/>
              <a:gd name="connsiteX2" fmla="*/ 0 w 166133"/>
              <a:gd name="connsiteY2" fmla="*/ 1034069 h 1034069"/>
              <a:gd name="connsiteX3" fmla="*/ 166133 w 166133"/>
              <a:gd name="connsiteY3" fmla="*/ 1034069 h 1034069"/>
            </a:gdLst>
            <a:ahLst/>
            <a:cxnLst>
              <a:cxn ang="0">
                <a:pos x="connsiteX0" y="connsiteY0"/>
              </a:cxn>
              <a:cxn ang="0">
                <a:pos x="connsiteX1" y="connsiteY1"/>
              </a:cxn>
              <a:cxn ang="0">
                <a:pos x="connsiteX2" y="connsiteY2"/>
              </a:cxn>
              <a:cxn ang="0">
                <a:pos x="connsiteX3" y="connsiteY3"/>
              </a:cxn>
            </a:cxnLst>
            <a:rect l="l" t="t" r="r" b="b"/>
            <a:pathLst>
              <a:path w="166133" h="1034069">
                <a:moveTo>
                  <a:pt x="166133" y="0"/>
                </a:moveTo>
                <a:lnTo>
                  <a:pt x="0" y="110755"/>
                </a:lnTo>
                <a:lnTo>
                  <a:pt x="0" y="1034069"/>
                </a:lnTo>
                <a:lnTo>
                  <a:pt x="166133" y="1034069"/>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菱形 97"/>
          <p:cNvSpPr/>
          <p:nvPr>
            <p:custDataLst>
              <p:tags r:id="rId57"/>
            </p:custDataLst>
          </p:nvPr>
        </p:nvSpPr>
        <p:spPr>
          <a:xfrm>
            <a:off x="10497854" y="6120182"/>
            <a:ext cx="267659" cy="18031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形状 185"/>
          <p:cNvSpPr/>
          <p:nvPr>
            <p:custDataLst>
              <p:tags r:id="rId58"/>
            </p:custDataLst>
          </p:nvPr>
        </p:nvSpPr>
        <p:spPr>
          <a:xfrm>
            <a:off x="10630275" y="6207524"/>
            <a:ext cx="135238" cy="650475"/>
          </a:xfrm>
          <a:custGeom>
            <a:avLst/>
            <a:gdLst>
              <a:gd name="connsiteX0" fmla="*/ 93885 w 93885"/>
              <a:gd name="connsiteY0" fmla="*/ 0 h 451572"/>
              <a:gd name="connsiteX1" fmla="*/ 93885 w 93885"/>
              <a:gd name="connsiteY1" fmla="*/ 451572 h 451572"/>
              <a:gd name="connsiteX2" fmla="*/ 0 w 93885"/>
              <a:gd name="connsiteY2" fmla="*/ 451572 h 451572"/>
              <a:gd name="connsiteX3" fmla="*/ 0 w 93885"/>
              <a:gd name="connsiteY3" fmla="*/ 62590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93885" y="451572"/>
                </a:lnTo>
                <a:lnTo>
                  <a:pt x="0" y="451572"/>
                </a:lnTo>
                <a:lnTo>
                  <a:pt x="0" y="62590"/>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custDataLst>
              <p:tags r:id="rId59"/>
            </p:custDataLst>
          </p:nvPr>
        </p:nvSpPr>
        <p:spPr>
          <a:xfrm flipH="1">
            <a:off x="10497854" y="6207524"/>
            <a:ext cx="135238" cy="650475"/>
          </a:xfrm>
          <a:custGeom>
            <a:avLst/>
            <a:gdLst>
              <a:gd name="connsiteX0" fmla="*/ 93885 w 93885"/>
              <a:gd name="connsiteY0" fmla="*/ 0 h 451572"/>
              <a:gd name="connsiteX1" fmla="*/ 0 w 93885"/>
              <a:gd name="connsiteY1" fmla="*/ 62590 h 451572"/>
              <a:gd name="connsiteX2" fmla="*/ 0 w 93885"/>
              <a:gd name="connsiteY2" fmla="*/ 451572 h 451572"/>
              <a:gd name="connsiteX3" fmla="*/ 93885 w 93885"/>
              <a:gd name="connsiteY3" fmla="*/ 451572 h 451572"/>
            </a:gdLst>
            <a:ahLst/>
            <a:cxnLst>
              <a:cxn ang="0">
                <a:pos x="connsiteX0" y="connsiteY0"/>
              </a:cxn>
              <a:cxn ang="0">
                <a:pos x="connsiteX1" y="connsiteY1"/>
              </a:cxn>
              <a:cxn ang="0">
                <a:pos x="connsiteX2" y="connsiteY2"/>
              </a:cxn>
              <a:cxn ang="0">
                <a:pos x="connsiteX3" y="connsiteY3"/>
              </a:cxn>
            </a:cxnLst>
            <a:rect l="l" t="t" r="r" b="b"/>
            <a:pathLst>
              <a:path w="93885" h="451572">
                <a:moveTo>
                  <a:pt x="93885" y="0"/>
                </a:moveTo>
                <a:lnTo>
                  <a:pt x="0" y="62590"/>
                </a:lnTo>
                <a:lnTo>
                  <a:pt x="0" y="451572"/>
                </a:lnTo>
                <a:lnTo>
                  <a:pt x="93885" y="451572"/>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菱形 101"/>
          <p:cNvSpPr/>
          <p:nvPr>
            <p:custDataLst>
              <p:tags r:id="rId60"/>
            </p:custDataLst>
          </p:nvPr>
        </p:nvSpPr>
        <p:spPr>
          <a:xfrm>
            <a:off x="9249806" y="5686702"/>
            <a:ext cx="360307" cy="24273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形状 167"/>
          <p:cNvSpPr/>
          <p:nvPr>
            <p:custDataLst>
              <p:tags r:id="rId61"/>
            </p:custDataLst>
          </p:nvPr>
        </p:nvSpPr>
        <p:spPr>
          <a:xfrm>
            <a:off x="9428064" y="5804276"/>
            <a:ext cx="182049" cy="1053722"/>
          </a:xfrm>
          <a:custGeom>
            <a:avLst/>
            <a:gdLst>
              <a:gd name="connsiteX0" fmla="*/ 126382 w 126382"/>
              <a:gd name="connsiteY0" fmla="*/ 0 h 731514"/>
              <a:gd name="connsiteX1" fmla="*/ 126382 w 126382"/>
              <a:gd name="connsiteY1" fmla="*/ 731514 h 731514"/>
              <a:gd name="connsiteX2" fmla="*/ 0 w 126382"/>
              <a:gd name="connsiteY2" fmla="*/ 731514 h 731514"/>
              <a:gd name="connsiteX3" fmla="*/ 0 w 126382"/>
              <a:gd name="connsiteY3" fmla="*/ 84255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126382" y="731514"/>
                </a:lnTo>
                <a:lnTo>
                  <a:pt x="0" y="731514"/>
                </a:lnTo>
                <a:lnTo>
                  <a:pt x="0" y="84255"/>
                </a:lnTo>
                <a:close/>
              </a:path>
            </a:pathLst>
          </a:custGeom>
          <a:gradFill>
            <a:gsLst>
              <a:gs pos="5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形状 165"/>
          <p:cNvSpPr/>
          <p:nvPr>
            <p:custDataLst>
              <p:tags r:id="rId62"/>
            </p:custDataLst>
          </p:nvPr>
        </p:nvSpPr>
        <p:spPr>
          <a:xfrm flipH="1">
            <a:off x="9249806" y="5804276"/>
            <a:ext cx="182049" cy="1053722"/>
          </a:xfrm>
          <a:custGeom>
            <a:avLst/>
            <a:gdLst>
              <a:gd name="connsiteX0" fmla="*/ 126382 w 126382"/>
              <a:gd name="connsiteY0" fmla="*/ 0 h 731514"/>
              <a:gd name="connsiteX1" fmla="*/ 0 w 126382"/>
              <a:gd name="connsiteY1" fmla="*/ 84255 h 731514"/>
              <a:gd name="connsiteX2" fmla="*/ 0 w 126382"/>
              <a:gd name="connsiteY2" fmla="*/ 731514 h 731514"/>
              <a:gd name="connsiteX3" fmla="*/ 126382 w 126382"/>
              <a:gd name="connsiteY3" fmla="*/ 731514 h 731514"/>
            </a:gdLst>
            <a:ahLst/>
            <a:cxnLst>
              <a:cxn ang="0">
                <a:pos x="connsiteX0" y="connsiteY0"/>
              </a:cxn>
              <a:cxn ang="0">
                <a:pos x="connsiteX1" y="connsiteY1"/>
              </a:cxn>
              <a:cxn ang="0">
                <a:pos x="connsiteX2" y="connsiteY2"/>
              </a:cxn>
              <a:cxn ang="0">
                <a:pos x="connsiteX3" y="connsiteY3"/>
              </a:cxn>
            </a:cxnLst>
            <a:rect l="l" t="t" r="r" b="b"/>
            <a:pathLst>
              <a:path w="126382" h="731514">
                <a:moveTo>
                  <a:pt x="126382" y="0"/>
                </a:moveTo>
                <a:lnTo>
                  <a:pt x="0" y="84255"/>
                </a:lnTo>
                <a:lnTo>
                  <a:pt x="0" y="731514"/>
                </a:lnTo>
                <a:lnTo>
                  <a:pt x="126382" y="731514"/>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菱形 89"/>
          <p:cNvSpPr/>
          <p:nvPr>
            <p:custDataLst>
              <p:tags r:id="rId63"/>
            </p:custDataLst>
          </p:nvPr>
        </p:nvSpPr>
        <p:spPr>
          <a:xfrm>
            <a:off x="9561118" y="5048582"/>
            <a:ext cx="473631" cy="31907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任意多边形: 形状 169"/>
          <p:cNvSpPr/>
          <p:nvPr>
            <p:custDataLst>
              <p:tags r:id="rId64"/>
            </p:custDataLst>
          </p:nvPr>
        </p:nvSpPr>
        <p:spPr>
          <a:xfrm>
            <a:off x="9795441" y="5203137"/>
            <a:ext cx="239309" cy="1654863"/>
          </a:xfrm>
          <a:custGeom>
            <a:avLst/>
            <a:gdLst>
              <a:gd name="connsiteX0" fmla="*/ 166133 w 166133"/>
              <a:gd name="connsiteY0" fmla="*/ 0 h 1148837"/>
              <a:gd name="connsiteX1" fmla="*/ 166133 w 166133"/>
              <a:gd name="connsiteY1" fmla="*/ 1148837 h 1148837"/>
              <a:gd name="connsiteX2" fmla="*/ 0 w 166133"/>
              <a:gd name="connsiteY2" fmla="*/ 1148837 h 1148837"/>
              <a:gd name="connsiteX3" fmla="*/ 0 w 166133"/>
              <a:gd name="connsiteY3" fmla="*/ 110755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166133" y="1148837"/>
                </a:lnTo>
                <a:lnTo>
                  <a:pt x="0" y="1148837"/>
                </a:lnTo>
                <a:lnTo>
                  <a:pt x="0" y="110755"/>
                </a:lnTo>
                <a:close/>
              </a:path>
            </a:pathLst>
          </a:custGeom>
          <a:gradFill>
            <a:gsLst>
              <a:gs pos="56000">
                <a:schemeClr val="accent2">
                  <a:alpha val="69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p:cNvSpPr/>
          <p:nvPr>
            <p:custDataLst>
              <p:tags r:id="rId65"/>
            </p:custDataLst>
          </p:nvPr>
        </p:nvSpPr>
        <p:spPr>
          <a:xfrm flipH="1">
            <a:off x="9561118" y="5203137"/>
            <a:ext cx="239309" cy="1654863"/>
          </a:xfrm>
          <a:custGeom>
            <a:avLst/>
            <a:gdLst>
              <a:gd name="connsiteX0" fmla="*/ 166133 w 166133"/>
              <a:gd name="connsiteY0" fmla="*/ 0 h 1148837"/>
              <a:gd name="connsiteX1" fmla="*/ 0 w 166133"/>
              <a:gd name="connsiteY1" fmla="*/ 110755 h 1148837"/>
              <a:gd name="connsiteX2" fmla="*/ 0 w 166133"/>
              <a:gd name="connsiteY2" fmla="*/ 1148837 h 1148837"/>
              <a:gd name="connsiteX3" fmla="*/ 166133 w 166133"/>
              <a:gd name="connsiteY3" fmla="*/ 1148837 h 1148837"/>
            </a:gdLst>
            <a:ahLst/>
            <a:cxnLst>
              <a:cxn ang="0">
                <a:pos x="connsiteX0" y="connsiteY0"/>
              </a:cxn>
              <a:cxn ang="0">
                <a:pos x="connsiteX1" y="connsiteY1"/>
              </a:cxn>
              <a:cxn ang="0">
                <a:pos x="connsiteX2" y="connsiteY2"/>
              </a:cxn>
              <a:cxn ang="0">
                <a:pos x="connsiteX3" y="connsiteY3"/>
              </a:cxn>
            </a:cxnLst>
            <a:rect l="l" t="t" r="r" b="b"/>
            <a:pathLst>
              <a:path w="166133" h="1148837">
                <a:moveTo>
                  <a:pt x="166133" y="0"/>
                </a:moveTo>
                <a:lnTo>
                  <a:pt x="0" y="110755"/>
                </a:lnTo>
                <a:lnTo>
                  <a:pt x="0" y="1148837"/>
                </a:lnTo>
                <a:lnTo>
                  <a:pt x="166133" y="1148837"/>
                </a:lnTo>
                <a:close/>
              </a:path>
            </a:pathLst>
          </a:custGeom>
          <a:gradFill>
            <a:gsLst>
              <a:gs pos="98000">
                <a:srgbClr val="418EFF"/>
              </a:gs>
              <a:gs pos="54000">
                <a:srgbClr val="4187FE"/>
              </a:gs>
              <a:gs pos="17000">
                <a:srgbClr val="3F5CF5">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菱形 93"/>
          <p:cNvSpPr/>
          <p:nvPr>
            <p:custDataLst>
              <p:tags r:id="rId66"/>
            </p:custDataLst>
          </p:nvPr>
        </p:nvSpPr>
        <p:spPr>
          <a:xfrm>
            <a:off x="9900861" y="5984248"/>
            <a:ext cx="267659" cy="18031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形状 173"/>
          <p:cNvSpPr/>
          <p:nvPr>
            <p:custDataLst>
              <p:tags r:id="rId67"/>
            </p:custDataLst>
          </p:nvPr>
        </p:nvSpPr>
        <p:spPr>
          <a:xfrm>
            <a:off x="10033282" y="6071590"/>
            <a:ext cx="135238" cy="786409"/>
          </a:xfrm>
          <a:custGeom>
            <a:avLst/>
            <a:gdLst>
              <a:gd name="connsiteX0" fmla="*/ 93885 w 93885"/>
              <a:gd name="connsiteY0" fmla="*/ 0 h 545940"/>
              <a:gd name="connsiteX1" fmla="*/ 93885 w 93885"/>
              <a:gd name="connsiteY1" fmla="*/ 545940 h 545940"/>
              <a:gd name="connsiteX2" fmla="*/ 0 w 93885"/>
              <a:gd name="connsiteY2" fmla="*/ 545940 h 545940"/>
              <a:gd name="connsiteX3" fmla="*/ 0 w 93885"/>
              <a:gd name="connsiteY3" fmla="*/ 6259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93885" y="545940"/>
                </a:lnTo>
                <a:lnTo>
                  <a:pt x="0" y="545940"/>
                </a:lnTo>
                <a:lnTo>
                  <a:pt x="0" y="62590"/>
                </a:lnTo>
                <a:close/>
              </a:path>
            </a:pathLst>
          </a:custGeom>
          <a:gradFill>
            <a:gsLst>
              <a:gs pos="66000">
                <a:schemeClr val="accent2">
                  <a:alpha val="58000"/>
                </a:schemeClr>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任意多边形: 形状 175"/>
          <p:cNvSpPr/>
          <p:nvPr>
            <p:custDataLst>
              <p:tags r:id="rId68"/>
            </p:custDataLst>
          </p:nvPr>
        </p:nvSpPr>
        <p:spPr>
          <a:xfrm flipH="1">
            <a:off x="9913561" y="6071590"/>
            <a:ext cx="135238" cy="786409"/>
          </a:xfrm>
          <a:custGeom>
            <a:avLst/>
            <a:gdLst>
              <a:gd name="connsiteX0" fmla="*/ 93885 w 93885"/>
              <a:gd name="connsiteY0" fmla="*/ 0 h 545940"/>
              <a:gd name="connsiteX1" fmla="*/ 0 w 93885"/>
              <a:gd name="connsiteY1" fmla="*/ 62590 h 545940"/>
              <a:gd name="connsiteX2" fmla="*/ 0 w 93885"/>
              <a:gd name="connsiteY2" fmla="*/ 545940 h 545940"/>
              <a:gd name="connsiteX3" fmla="*/ 93885 w 93885"/>
              <a:gd name="connsiteY3" fmla="*/ 545940 h 545940"/>
            </a:gdLst>
            <a:ahLst/>
            <a:cxnLst>
              <a:cxn ang="0">
                <a:pos x="connsiteX0" y="connsiteY0"/>
              </a:cxn>
              <a:cxn ang="0">
                <a:pos x="connsiteX1" y="connsiteY1"/>
              </a:cxn>
              <a:cxn ang="0">
                <a:pos x="connsiteX2" y="connsiteY2"/>
              </a:cxn>
              <a:cxn ang="0">
                <a:pos x="connsiteX3" y="connsiteY3"/>
              </a:cxn>
            </a:cxnLst>
            <a:rect l="l" t="t" r="r" b="b"/>
            <a:pathLst>
              <a:path w="93885" h="545940">
                <a:moveTo>
                  <a:pt x="93885" y="0"/>
                </a:moveTo>
                <a:lnTo>
                  <a:pt x="0" y="62590"/>
                </a:lnTo>
                <a:lnTo>
                  <a:pt x="0" y="545940"/>
                </a:lnTo>
                <a:lnTo>
                  <a:pt x="93885" y="545940"/>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菱形 105"/>
          <p:cNvSpPr/>
          <p:nvPr>
            <p:custDataLst>
              <p:tags r:id="rId69"/>
            </p:custDataLst>
          </p:nvPr>
        </p:nvSpPr>
        <p:spPr>
          <a:xfrm>
            <a:off x="8500943" y="6172768"/>
            <a:ext cx="191127" cy="12875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形状 157"/>
          <p:cNvSpPr/>
          <p:nvPr>
            <p:custDataLst>
              <p:tags r:id="rId70"/>
            </p:custDataLst>
          </p:nvPr>
        </p:nvSpPr>
        <p:spPr>
          <a:xfrm>
            <a:off x="8595501" y="6235136"/>
            <a:ext cx="96569" cy="622863"/>
          </a:xfrm>
          <a:custGeom>
            <a:avLst/>
            <a:gdLst>
              <a:gd name="connsiteX0" fmla="*/ 67040 w 67040"/>
              <a:gd name="connsiteY0" fmla="*/ 0 h 432403"/>
              <a:gd name="connsiteX1" fmla="*/ 67040 w 67040"/>
              <a:gd name="connsiteY1" fmla="*/ 432403 h 432403"/>
              <a:gd name="connsiteX2" fmla="*/ 0 w 67040"/>
              <a:gd name="connsiteY2" fmla="*/ 432403 h 432403"/>
              <a:gd name="connsiteX3" fmla="*/ 0 w 67040"/>
              <a:gd name="connsiteY3" fmla="*/ 44694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67040" y="432403"/>
                </a:lnTo>
                <a:lnTo>
                  <a:pt x="0" y="432403"/>
                </a:lnTo>
                <a:lnTo>
                  <a:pt x="0" y="44694"/>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形状 159"/>
          <p:cNvSpPr/>
          <p:nvPr>
            <p:custDataLst>
              <p:tags r:id="rId71"/>
            </p:custDataLst>
          </p:nvPr>
        </p:nvSpPr>
        <p:spPr>
          <a:xfrm flipH="1">
            <a:off x="8507293" y="6228786"/>
            <a:ext cx="96569" cy="622863"/>
          </a:xfrm>
          <a:custGeom>
            <a:avLst/>
            <a:gdLst>
              <a:gd name="connsiteX0" fmla="*/ 67040 w 67040"/>
              <a:gd name="connsiteY0" fmla="*/ 0 h 432403"/>
              <a:gd name="connsiteX1" fmla="*/ 0 w 67040"/>
              <a:gd name="connsiteY1" fmla="*/ 44694 h 432403"/>
              <a:gd name="connsiteX2" fmla="*/ 0 w 67040"/>
              <a:gd name="connsiteY2" fmla="*/ 432403 h 432403"/>
              <a:gd name="connsiteX3" fmla="*/ 67040 w 67040"/>
              <a:gd name="connsiteY3" fmla="*/ 432403 h 432403"/>
            </a:gdLst>
            <a:ahLst/>
            <a:cxnLst>
              <a:cxn ang="0">
                <a:pos x="connsiteX0" y="connsiteY0"/>
              </a:cxn>
              <a:cxn ang="0">
                <a:pos x="connsiteX1" y="connsiteY1"/>
              </a:cxn>
              <a:cxn ang="0">
                <a:pos x="connsiteX2" y="connsiteY2"/>
              </a:cxn>
              <a:cxn ang="0">
                <a:pos x="connsiteX3" y="connsiteY3"/>
              </a:cxn>
            </a:cxnLst>
            <a:rect l="l" t="t" r="r" b="b"/>
            <a:pathLst>
              <a:path w="67040" h="432403">
                <a:moveTo>
                  <a:pt x="67040" y="0"/>
                </a:moveTo>
                <a:lnTo>
                  <a:pt x="0" y="44694"/>
                </a:lnTo>
                <a:lnTo>
                  <a:pt x="0" y="432403"/>
                </a:lnTo>
                <a:lnTo>
                  <a:pt x="67040" y="432403"/>
                </a:lnTo>
                <a:close/>
              </a:path>
            </a:pathLst>
          </a:custGeom>
          <a:gradFill>
            <a:gsLst>
              <a:gs pos="100000">
                <a:srgbClr val="418EFF"/>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菱形 109"/>
          <p:cNvSpPr/>
          <p:nvPr>
            <p:custDataLst>
              <p:tags r:id="rId72"/>
            </p:custDataLst>
          </p:nvPr>
        </p:nvSpPr>
        <p:spPr>
          <a:xfrm>
            <a:off x="8375896" y="6453329"/>
            <a:ext cx="152868" cy="102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形状 155"/>
          <p:cNvSpPr/>
          <p:nvPr>
            <p:custDataLst>
              <p:tags r:id="rId73"/>
            </p:custDataLst>
          </p:nvPr>
        </p:nvSpPr>
        <p:spPr>
          <a:xfrm>
            <a:off x="8451525" y="6503214"/>
            <a:ext cx="77239" cy="354786"/>
          </a:xfrm>
          <a:custGeom>
            <a:avLst/>
            <a:gdLst>
              <a:gd name="connsiteX0" fmla="*/ 53621 w 53621"/>
              <a:gd name="connsiteY0" fmla="*/ 0 h 246299"/>
              <a:gd name="connsiteX1" fmla="*/ 53621 w 53621"/>
              <a:gd name="connsiteY1" fmla="*/ 246299 h 246299"/>
              <a:gd name="connsiteX2" fmla="*/ 0 w 53621"/>
              <a:gd name="connsiteY2" fmla="*/ 246299 h 246299"/>
              <a:gd name="connsiteX3" fmla="*/ 0 w 53621"/>
              <a:gd name="connsiteY3" fmla="*/ 35747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53621" y="246299"/>
                </a:lnTo>
                <a:lnTo>
                  <a:pt x="0" y="246299"/>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形状 153"/>
          <p:cNvSpPr/>
          <p:nvPr>
            <p:custDataLst>
              <p:tags r:id="rId74"/>
            </p:custDataLst>
          </p:nvPr>
        </p:nvSpPr>
        <p:spPr>
          <a:xfrm flipH="1">
            <a:off x="8376531" y="6501309"/>
            <a:ext cx="77239" cy="354786"/>
          </a:xfrm>
          <a:custGeom>
            <a:avLst/>
            <a:gdLst>
              <a:gd name="connsiteX0" fmla="*/ 53621 w 53621"/>
              <a:gd name="connsiteY0" fmla="*/ 0 h 246299"/>
              <a:gd name="connsiteX1" fmla="*/ 0 w 53621"/>
              <a:gd name="connsiteY1" fmla="*/ 35747 h 246299"/>
              <a:gd name="connsiteX2" fmla="*/ 0 w 53621"/>
              <a:gd name="connsiteY2" fmla="*/ 246299 h 246299"/>
              <a:gd name="connsiteX3" fmla="*/ 53621 w 53621"/>
              <a:gd name="connsiteY3" fmla="*/ 246299 h 246299"/>
            </a:gdLst>
            <a:ahLst/>
            <a:cxnLst>
              <a:cxn ang="0">
                <a:pos x="connsiteX0" y="connsiteY0"/>
              </a:cxn>
              <a:cxn ang="0">
                <a:pos x="connsiteX1" y="connsiteY1"/>
              </a:cxn>
              <a:cxn ang="0">
                <a:pos x="connsiteX2" y="connsiteY2"/>
              </a:cxn>
              <a:cxn ang="0">
                <a:pos x="connsiteX3" y="connsiteY3"/>
              </a:cxn>
            </a:cxnLst>
            <a:rect l="l" t="t" r="r" b="b"/>
            <a:pathLst>
              <a:path w="53621" h="246299">
                <a:moveTo>
                  <a:pt x="53621" y="0"/>
                </a:moveTo>
                <a:lnTo>
                  <a:pt x="0" y="35747"/>
                </a:lnTo>
                <a:lnTo>
                  <a:pt x="0" y="246299"/>
                </a:lnTo>
                <a:lnTo>
                  <a:pt x="53621" y="246299"/>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4" name="菱形 113"/>
          <p:cNvSpPr/>
          <p:nvPr>
            <p:custDataLst>
              <p:tags r:id="rId75"/>
            </p:custDataLst>
          </p:nvPr>
        </p:nvSpPr>
        <p:spPr>
          <a:xfrm>
            <a:off x="8663178" y="6571305"/>
            <a:ext cx="152868" cy="102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形状 161"/>
          <p:cNvSpPr/>
          <p:nvPr>
            <p:custDataLst>
              <p:tags r:id="rId76"/>
            </p:custDataLst>
          </p:nvPr>
        </p:nvSpPr>
        <p:spPr>
          <a:xfrm>
            <a:off x="8738807" y="6621189"/>
            <a:ext cx="77239" cy="236810"/>
          </a:xfrm>
          <a:custGeom>
            <a:avLst/>
            <a:gdLst>
              <a:gd name="connsiteX0" fmla="*/ 53621 w 53621"/>
              <a:gd name="connsiteY0" fmla="*/ 0 h 164398"/>
              <a:gd name="connsiteX1" fmla="*/ 53621 w 53621"/>
              <a:gd name="connsiteY1" fmla="*/ 164398 h 164398"/>
              <a:gd name="connsiteX2" fmla="*/ 0 w 53621"/>
              <a:gd name="connsiteY2" fmla="*/ 164398 h 164398"/>
              <a:gd name="connsiteX3" fmla="*/ 0 w 53621"/>
              <a:gd name="connsiteY3" fmla="*/ 35747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53621" y="164398"/>
                </a:lnTo>
                <a:lnTo>
                  <a:pt x="0" y="164398"/>
                </a:lnTo>
                <a:lnTo>
                  <a:pt x="0" y="35747"/>
                </a:lnTo>
                <a:close/>
              </a:path>
            </a:pathLst>
          </a:custGeom>
          <a:gradFill>
            <a:gsLst>
              <a:gs pos="56000">
                <a:schemeClr val="accent2"/>
              </a:gs>
              <a:gs pos="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形状 163"/>
          <p:cNvSpPr/>
          <p:nvPr>
            <p:custDataLst>
              <p:tags r:id="rId77"/>
            </p:custDataLst>
          </p:nvPr>
        </p:nvSpPr>
        <p:spPr>
          <a:xfrm flipH="1">
            <a:off x="8663178" y="6621189"/>
            <a:ext cx="77239" cy="236810"/>
          </a:xfrm>
          <a:custGeom>
            <a:avLst/>
            <a:gdLst>
              <a:gd name="connsiteX0" fmla="*/ 53621 w 53621"/>
              <a:gd name="connsiteY0" fmla="*/ 0 h 164398"/>
              <a:gd name="connsiteX1" fmla="*/ 0 w 53621"/>
              <a:gd name="connsiteY1" fmla="*/ 35747 h 164398"/>
              <a:gd name="connsiteX2" fmla="*/ 0 w 53621"/>
              <a:gd name="connsiteY2" fmla="*/ 164398 h 164398"/>
              <a:gd name="connsiteX3" fmla="*/ 53621 w 53621"/>
              <a:gd name="connsiteY3" fmla="*/ 164398 h 164398"/>
            </a:gdLst>
            <a:ahLst/>
            <a:cxnLst>
              <a:cxn ang="0">
                <a:pos x="connsiteX0" y="connsiteY0"/>
              </a:cxn>
              <a:cxn ang="0">
                <a:pos x="connsiteX1" y="connsiteY1"/>
              </a:cxn>
              <a:cxn ang="0">
                <a:pos x="connsiteX2" y="connsiteY2"/>
              </a:cxn>
              <a:cxn ang="0">
                <a:pos x="connsiteX3" y="connsiteY3"/>
              </a:cxn>
            </a:cxnLst>
            <a:rect l="l" t="t" r="r" b="b"/>
            <a:pathLst>
              <a:path w="53621" h="164398">
                <a:moveTo>
                  <a:pt x="53621" y="0"/>
                </a:moveTo>
                <a:lnTo>
                  <a:pt x="0" y="35747"/>
                </a:lnTo>
                <a:lnTo>
                  <a:pt x="0" y="164398"/>
                </a:lnTo>
                <a:lnTo>
                  <a:pt x="53621" y="164398"/>
                </a:lnTo>
                <a:close/>
              </a:path>
            </a:pathLst>
          </a:custGeom>
          <a:gradFill>
            <a:gsLst>
              <a:gs pos="98000">
                <a:schemeClr val="accent3"/>
              </a:gs>
              <a:gs pos="17000">
                <a:schemeClr val="accent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custDataLst>
              <p:tags r:id="rId78"/>
            </p:custDataLst>
          </p:nvPr>
        </p:nvSpPr>
        <p:spPr>
          <a:xfrm>
            <a:off x="779780" y="668020"/>
            <a:ext cx="76200" cy="4660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79"/>
            </p:custDataLst>
          </p:nvPr>
        </p:nvSpPr>
        <p:spPr>
          <a:xfrm>
            <a:off x="4642485" y="2496820"/>
            <a:ext cx="3540760" cy="657225"/>
          </a:xfrm>
          <a:prstGeom prst="rect">
            <a:avLst/>
          </a:prstGeom>
        </p:spPr>
        <p:txBody>
          <a:bodyPr wrap="square"/>
          <a:lstStyle>
            <a:defPPr>
              <a:defRPr lang="zh-CN"/>
            </a:defPPr>
            <a:lvl1pPr lvl="0" algn="ctr">
              <a:defRPr sz="2000">
                <a:solidFill>
                  <a:schemeClr val="bg1"/>
                </a:solidFill>
                <a:cs typeface="+mn-ea"/>
              </a:defRPr>
            </a:lvl1pPr>
          </a:lstStyle>
          <a:p>
            <a:pPr algn="l"/>
            <a:r>
              <a:rPr lang="da-DK" altLang="zh-CN" sz="3200">
                <a:cs typeface="+mn-cs"/>
              </a:rPr>
              <a:t>分行处理函数</a:t>
            </a:r>
            <a:endParaRPr lang="da-DK" altLang="zh-CN" sz="3200">
              <a:cs typeface="+mn-cs"/>
            </a:endParaRPr>
          </a:p>
        </p:txBody>
      </p:sp>
      <p:sp>
        <p:nvSpPr>
          <p:cNvPr id="4" name="文本框 3"/>
          <p:cNvSpPr txBox="1"/>
          <p:nvPr>
            <p:custDataLst>
              <p:tags r:id="rId80"/>
            </p:custDataLst>
          </p:nvPr>
        </p:nvSpPr>
        <p:spPr>
          <a:xfrm>
            <a:off x="3997960" y="2496820"/>
            <a:ext cx="742315" cy="602615"/>
          </a:xfrm>
          <a:prstGeom prst="rect">
            <a:avLst/>
          </a:prstGeom>
          <a:noFill/>
        </p:spPr>
        <p:txBody>
          <a:bodyPr wrap="square" rtlCol="0" anchor="ctr" anchorCtr="0"/>
          <a:lstStyle>
            <a:defPPr>
              <a:defRPr lang="zh-CN"/>
            </a:defPPr>
            <a:lvl1pPr algn="ctr">
              <a:defRPr sz="2800">
                <a:solidFill>
                  <a:schemeClr val="bg1"/>
                </a:solidFill>
                <a:cs typeface="+mn-ea"/>
              </a:defRPr>
            </a:lvl1pPr>
          </a:lstStyle>
          <a:p>
            <a:r>
              <a:rPr lang="en-US" altLang="zh-CN" sz="3200" dirty="0">
                <a:cs typeface="+mn-cs"/>
              </a:rPr>
              <a:t>01</a:t>
            </a:r>
            <a:endParaRPr lang="en-US" altLang="zh-CN" sz="3200" dirty="0">
              <a:cs typeface="+mn-cs"/>
            </a:endParaRPr>
          </a:p>
        </p:txBody>
      </p:sp>
      <p:sp>
        <p:nvSpPr>
          <p:cNvPr id="5" name="文本框 4"/>
          <p:cNvSpPr txBox="1"/>
          <p:nvPr>
            <p:custDataLst>
              <p:tags r:id="rId81"/>
            </p:custDataLst>
          </p:nvPr>
        </p:nvSpPr>
        <p:spPr>
          <a:xfrm>
            <a:off x="4740910" y="3227070"/>
            <a:ext cx="3734435" cy="628015"/>
          </a:xfrm>
          <a:prstGeom prst="rect">
            <a:avLst/>
          </a:prstGeom>
        </p:spPr>
        <p:txBody>
          <a:bodyPr wrap="square"/>
          <a:lstStyle>
            <a:defPPr>
              <a:defRPr lang="zh-CN"/>
            </a:defPPr>
            <a:lvl1pPr lvl="0" algn="ctr">
              <a:defRPr sz="2000">
                <a:solidFill>
                  <a:schemeClr val="bg1"/>
                </a:solidFill>
                <a:cs typeface="+mn-ea"/>
              </a:defRPr>
            </a:lvl1pPr>
          </a:lstStyle>
          <a:p>
            <a:pPr algn="l"/>
            <a:r>
              <a:rPr lang="da-DK" altLang="zh-CN" sz="3200">
                <a:cs typeface="+mn-cs"/>
              </a:rPr>
              <a:t>格式化函数</a:t>
            </a:r>
            <a:endParaRPr lang="da-DK" altLang="zh-CN" sz="3200">
              <a:cs typeface="+mn-cs"/>
            </a:endParaRPr>
          </a:p>
        </p:txBody>
      </p:sp>
      <p:sp>
        <p:nvSpPr>
          <p:cNvPr id="6" name="文本框 5"/>
          <p:cNvSpPr txBox="1"/>
          <p:nvPr>
            <p:custDataLst>
              <p:tags r:id="rId82"/>
            </p:custDataLst>
          </p:nvPr>
        </p:nvSpPr>
        <p:spPr>
          <a:xfrm>
            <a:off x="3997960" y="3227070"/>
            <a:ext cx="742315" cy="593090"/>
          </a:xfrm>
          <a:prstGeom prst="rect">
            <a:avLst/>
          </a:prstGeom>
          <a:noFill/>
        </p:spPr>
        <p:txBody>
          <a:bodyPr wrap="square" rtlCol="0" anchor="ctr" anchorCtr="0">
            <a:normAutofit/>
          </a:bodyPr>
          <a:lstStyle>
            <a:defPPr>
              <a:defRPr lang="zh-CN"/>
            </a:defPPr>
            <a:lvl1pPr algn="ctr">
              <a:defRPr sz="2800">
                <a:solidFill>
                  <a:schemeClr val="bg1"/>
                </a:solidFill>
                <a:cs typeface="+mn-ea"/>
              </a:defRPr>
            </a:lvl1pPr>
          </a:lstStyle>
          <a:p>
            <a:r>
              <a:rPr lang="en-US" altLang="zh-CN" sz="3200" dirty="0">
                <a:cs typeface="+mn-cs"/>
              </a:rPr>
              <a:t>02</a:t>
            </a:r>
            <a:endParaRPr lang="en-US" altLang="zh-CN" sz="3200" dirty="0">
              <a:cs typeface="+mn-cs"/>
            </a:endParaRPr>
          </a:p>
        </p:txBody>
      </p:sp>
      <p:sp>
        <p:nvSpPr>
          <p:cNvPr id="7" name="文本框 6"/>
          <p:cNvSpPr txBox="1"/>
          <p:nvPr>
            <p:custDataLst>
              <p:tags r:id="rId83"/>
            </p:custDataLst>
          </p:nvPr>
        </p:nvSpPr>
        <p:spPr>
          <a:xfrm>
            <a:off x="4642485" y="4026535"/>
            <a:ext cx="3733165" cy="582295"/>
          </a:xfrm>
          <a:prstGeom prst="rect">
            <a:avLst/>
          </a:prstGeom>
        </p:spPr>
        <p:txBody>
          <a:bodyPr wrap="square"/>
          <a:lstStyle>
            <a:defPPr>
              <a:defRPr lang="zh-CN"/>
            </a:defPPr>
            <a:lvl1pPr lvl="0" algn="ctr">
              <a:defRPr sz="2000">
                <a:solidFill>
                  <a:schemeClr val="bg1"/>
                </a:solidFill>
                <a:cs typeface="+mn-ea"/>
              </a:defRPr>
            </a:lvl1pPr>
          </a:lstStyle>
          <a:p>
            <a:pPr algn="l"/>
            <a:r>
              <a:rPr lang="zh-CN" altLang="da-DK" sz="3200">
                <a:cs typeface="+mn-cs"/>
              </a:rPr>
              <a:t>赋值</a:t>
            </a:r>
            <a:r>
              <a:rPr lang="en-US" altLang="zh-CN" sz="3200">
                <a:cs typeface="+mn-cs"/>
              </a:rPr>
              <a:t>+</a:t>
            </a:r>
            <a:r>
              <a:rPr lang="zh-CN" altLang="da-DK" sz="3200">
                <a:cs typeface="+mn-cs"/>
              </a:rPr>
              <a:t>空格处理</a:t>
            </a:r>
            <a:endParaRPr lang="zh-CN" altLang="da-DK" sz="3200">
              <a:cs typeface="+mn-cs"/>
            </a:endParaRPr>
          </a:p>
        </p:txBody>
      </p:sp>
      <p:sp>
        <p:nvSpPr>
          <p:cNvPr id="8" name="文本框 7"/>
          <p:cNvSpPr txBox="1"/>
          <p:nvPr>
            <p:custDataLst>
              <p:tags r:id="rId84"/>
            </p:custDataLst>
          </p:nvPr>
        </p:nvSpPr>
        <p:spPr>
          <a:xfrm>
            <a:off x="3997960" y="4044315"/>
            <a:ext cx="742950" cy="659765"/>
          </a:xfrm>
          <a:prstGeom prst="rect">
            <a:avLst/>
          </a:prstGeom>
          <a:noFill/>
        </p:spPr>
        <p:txBody>
          <a:bodyPr wrap="square" rtlCol="0" anchor="ctr" anchorCtr="0">
            <a:normAutofit/>
          </a:bodyPr>
          <a:lstStyle>
            <a:defPPr>
              <a:defRPr lang="zh-CN"/>
            </a:defPPr>
            <a:lvl1pPr algn="ctr">
              <a:defRPr sz="2800">
                <a:solidFill>
                  <a:schemeClr val="bg1"/>
                </a:solidFill>
                <a:cs typeface="+mn-ea"/>
              </a:defRPr>
            </a:lvl1pPr>
          </a:lstStyle>
          <a:p>
            <a:r>
              <a:rPr lang="en-US" altLang="zh-CN" sz="3200" dirty="0">
                <a:cs typeface="+mn-cs"/>
              </a:rPr>
              <a:t>03</a:t>
            </a:r>
            <a:endParaRPr lang="en-US" altLang="zh-CN" sz="3200" dirty="0">
              <a:cs typeface="+mn-cs"/>
            </a:endParaRPr>
          </a:p>
        </p:txBody>
      </p:sp>
      <p:sp>
        <p:nvSpPr>
          <p:cNvPr id="14" name="文本框 13"/>
          <p:cNvSpPr txBox="1"/>
          <p:nvPr>
            <p:custDataLst>
              <p:tags r:id="rId85"/>
            </p:custDataLst>
          </p:nvPr>
        </p:nvSpPr>
        <p:spPr>
          <a:xfrm>
            <a:off x="962660" y="570865"/>
            <a:ext cx="3375025" cy="704850"/>
          </a:xfrm>
          <a:prstGeom prst="rect">
            <a:avLst/>
          </a:prstGeom>
          <a:noFill/>
        </p:spPr>
        <p:txBody>
          <a:bodyPr wrap="square" rtlCol="0">
            <a:normAutofit fontScale="90000"/>
          </a:bodyPr>
          <a:lstStyle>
            <a:defPPr>
              <a:defRPr lang="zh-CN"/>
            </a:defPPr>
            <a:lvl1pPr>
              <a:defRPr sz="3600" b="1">
                <a:solidFill>
                  <a:schemeClr val="bg1"/>
                </a:solidFill>
                <a:cs typeface="+mn-ea"/>
              </a:defRPr>
            </a:lvl1pPr>
          </a:lstStyle>
          <a:p>
            <a:r>
              <a:rPr lang="zh-CN" altLang="en-US">
                <a:latin typeface="+mj-lt"/>
                <a:ea typeface="+mj-ea"/>
                <a:cs typeface="+mj-cs"/>
              </a:rPr>
              <a:t>模块化思路分析</a:t>
            </a:r>
            <a:endParaRPr lang="zh-CN" altLang="en-US">
              <a:latin typeface="+mj-lt"/>
              <a:ea typeface="+mj-ea"/>
              <a:cs typeface="+mj-cs"/>
            </a:endParaRPr>
          </a:p>
        </p:txBody>
      </p:sp>
      <p:sp>
        <p:nvSpPr>
          <p:cNvPr id="9" name="文本框 8"/>
          <p:cNvSpPr txBox="1"/>
          <p:nvPr>
            <p:custDataLst>
              <p:tags r:id="rId86"/>
            </p:custDataLst>
          </p:nvPr>
        </p:nvSpPr>
        <p:spPr>
          <a:xfrm>
            <a:off x="4642485" y="4745355"/>
            <a:ext cx="3733165" cy="582295"/>
          </a:xfrm>
          <a:prstGeom prst="rect">
            <a:avLst/>
          </a:prstGeom>
        </p:spPr>
        <p:txBody>
          <a:bodyPr wrap="square"/>
          <a:lstStyle>
            <a:defPPr>
              <a:defRPr lang="zh-CN"/>
            </a:defPPr>
            <a:lvl1pPr lvl="0" algn="ctr">
              <a:defRPr sz="2000">
                <a:solidFill>
                  <a:schemeClr val="bg1"/>
                </a:solidFill>
                <a:cs typeface="+mn-ea"/>
              </a:defRPr>
            </a:lvl1pPr>
          </a:lstStyle>
          <a:p>
            <a:pPr algn="l"/>
            <a:r>
              <a:rPr lang="da-DK" altLang="zh-CN" sz="3200">
                <a:cs typeface="+mn-cs"/>
              </a:rPr>
              <a:t>主函数</a:t>
            </a:r>
            <a:endParaRPr lang="da-DK" altLang="zh-CN" sz="3200">
              <a:cs typeface="+mn-cs"/>
            </a:endParaRPr>
          </a:p>
        </p:txBody>
      </p:sp>
      <p:sp>
        <p:nvSpPr>
          <p:cNvPr id="15" name="文本框 14"/>
          <p:cNvSpPr txBox="1"/>
          <p:nvPr>
            <p:custDataLst>
              <p:tags r:id="rId87"/>
            </p:custDataLst>
          </p:nvPr>
        </p:nvSpPr>
        <p:spPr>
          <a:xfrm>
            <a:off x="3997960" y="4713605"/>
            <a:ext cx="742950" cy="659765"/>
          </a:xfrm>
          <a:prstGeom prst="rect">
            <a:avLst/>
          </a:prstGeom>
          <a:noFill/>
        </p:spPr>
        <p:txBody>
          <a:bodyPr wrap="square" rtlCol="0" anchor="ctr" anchorCtr="0">
            <a:normAutofit/>
          </a:bodyPr>
          <a:lstStyle>
            <a:defPPr>
              <a:defRPr lang="zh-CN"/>
            </a:defPPr>
            <a:lvl1pPr algn="ctr">
              <a:defRPr sz="2800">
                <a:solidFill>
                  <a:schemeClr val="bg1"/>
                </a:solidFill>
                <a:cs typeface="+mn-ea"/>
              </a:defRPr>
            </a:lvl1pPr>
          </a:lstStyle>
          <a:p>
            <a:r>
              <a:rPr lang="en-US" altLang="zh-CN" sz="3200" dirty="0">
                <a:cs typeface="+mn-cs"/>
              </a:rPr>
              <a:t>04</a:t>
            </a:r>
            <a:endParaRPr lang="en-US" altLang="zh-CN" sz="3200" dirty="0">
              <a:cs typeface="+mn-cs"/>
            </a:endParaRPr>
          </a:p>
        </p:txBody>
      </p:sp>
    </p:spTree>
    <p:custDataLst>
      <p:tags r:id="rId8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880385" y="2038207"/>
            <a:ext cx="5691897" cy="590931"/>
          </a:xfrm>
        </p:spPr>
        <p:txBody>
          <a:bodyPr>
            <a:normAutofit fontScale="90000"/>
          </a:bodyPr>
          <a:lstStyle/>
          <a:p>
            <a:r>
              <a:rPr lang="da-DK" altLang="zh-CN">
                <a:cs typeface="+mn-cs"/>
                <a:sym typeface="+mn-ea"/>
              </a:rPr>
              <a:t>分行处理函数    </a:t>
            </a:r>
            <a:r>
              <a:rPr lang="en-US" altLang="zh-CN"/>
              <a:t>normalize</a:t>
            </a:r>
            <a:endParaRPr lang="en-US" altLang="zh-CN"/>
          </a:p>
        </p:txBody>
      </p:sp>
      <p:sp>
        <p:nvSpPr>
          <p:cNvPr id="4" name="文本占位符 3"/>
          <p:cNvSpPr>
            <a:spLocks noGrp="1"/>
          </p:cNvSpPr>
          <p:nvPr>
            <p:ph type="body" idx="1"/>
            <p:custDataLst>
              <p:tags r:id="rId2"/>
            </p:custDataLst>
          </p:nvPr>
        </p:nvSpPr>
        <p:spPr>
          <a:xfrm>
            <a:off x="5820695" y="4675364"/>
            <a:ext cx="5691897" cy="880327"/>
          </a:xfrm>
        </p:spPr>
        <p:txBody>
          <a:bodyPr>
            <a:noAutofit/>
          </a:bodyPr>
          <a:lstStyle/>
          <a:p>
            <a:pPr lvl="0" algn="l">
              <a:lnSpc>
                <a:spcPct val="100000"/>
              </a:lnSpc>
              <a:buNone/>
            </a:pPr>
            <a:r>
              <a:rPr lang="da-DK" altLang="zh-CN" sz="2000">
                <a:effectLst>
                  <a:outerShdw blurRad="38100" dist="19050" dir="2700000" algn="tl" rotWithShape="0">
                    <a:schemeClr val="dk1">
                      <a:alpha val="40000"/>
                    </a:schemeClr>
                  </a:outerShdw>
                </a:effectLst>
              </a:rPr>
              <a:t>基本思路是：利用指针指向平移到最后一个标点或者空格利用行字符串存储这个从头到这个指针位置的字符（如果最后一位是空格就不存储）通过改变头指针和尾指针来进行换行操作</a:t>
            </a:r>
            <a:endParaRPr lang="da-DK" altLang="zh-CN" sz="2000">
              <a:effectLst>
                <a:outerShdw blurRad="38100" dist="19050" dir="2700000" algn="tl" rotWithShape="0">
                  <a:schemeClr val="dk1">
                    <a:alpha val="40000"/>
                  </a:schemeClr>
                </a:outerShdw>
              </a:effectLst>
            </a:endParaRPr>
          </a:p>
        </p:txBody>
      </p:sp>
      <p:sp>
        <p:nvSpPr>
          <p:cNvPr id="7" name="文本框 6"/>
          <p:cNvSpPr txBox="1"/>
          <p:nvPr>
            <p:custDataLst>
              <p:tags r:id="rId3"/>
            </p:custDataLst>
          </p:nvPr>
        </p:nvSpPr>
        <p:spPr>
          <a:xfrm>
            <a:off x="4177607" y="1734336"/>
            <a:ext cx="1517074" cy="1200329"/>
          </a:xfrm>
          <a:prstGeom prst="rect">
            <a:avLst/>
          </a:prstGeom>
          <a:noFill/>
        </p:spPr>
        <p:txBody>
          <a:bodyPr wrap="square" lIns="90000" tIns="46800" rIns="90000" bIns="46800" rtlCol="0">
            <a:normAutofit/>
          </a:bodyPr>
          <a:lstStyle/>
          <a:p>
            <a:pPr algn="r"/>
            <a:r>
              <a:rPr lang="en-US" altLang="zh-CN" sz="7200">
                <a:solidFill>
                  <a:schemeClr val="accent1"/>
                </a:solidFill>
              </a:rPr>
              <a:t>/01</a:t>
            </a:r>
            <a:endParaRPr lang="en-US" altLang="zh-CN" sz="7200">
              <a:solidFill>
                <a:schemeClr val="accent1"/>
              </a:solidFill>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3557187" y="1179052"/>
            <a:ext cx="4894289" cy="523220"/>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altLang="zh-CN" sz="2800" b="1">
                <a:solidFill>
                  <a:schemeClr val="accent1"/>
                </a:solidFill>
                <a:latin typeface="+mj-lt"/>
                <a:ea typeface="+mj-ea"/>
                <a:cs typeface="+mj-cs"/>
              </a:rPr>
              <a:t>void normalize(char *str,int *startChar,int *endChar,int numColume)</a:t>
            </a:r>
            <a:endParaRPr lang="da-DK" altLang="zh-CN" sz="2800" b="1">
              <a:solidFill>
                <a:schemeClr val="accent1"/>
              </a:solidFill>
              <a:latin typeface="+mj-lt"/>
              <a:ea typeface="+mj-ea"/>
              <a:cs typeface="+mj-cs"/>
            </a:endParaRPr>
          </a:p>
        </p:txBody>
      </p:sp>
      <p:sp>
        <p:nvSpPr>
          <p:cNvPr id="3" name="文本框 6"/>
          <p:cNvSpPr txBox="1"/>
          <p:nvPr>
            <p:custDataLst>
              <p:tags r:id="rId2"/>
            </p:custDataLst>
          </p:nvPr>
        </p:nvSpPr>
        <p:spPr>
          <a:xfrm>
            <a:off x="787911" y="1812540"/>
            <a:ext cx="10616177" cy="50736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char straline[200]="";</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int i,j;</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while ( (str[*endChar]!=' ')&amp;&amp;(str[*endChar]!='.')&amp;&amp; (str[*endChar]!=',') &amp;&amp; (str[*endChar]!='!'))</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(*endChar)--;</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for (i=*startChar,j=0;i&lt;*endChar;i++,j++)  straline[j]=str[i];</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if (str[*endChar]!=' ') straline[++j]=str[*endChar];</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*startChar=*endChar+1;</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*endChar=*startChar+numColume;</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     standardize(straline,numColume); //调用格式化函数</a:t>
            </a:r>
            <a:endParaRPr lang="da-DK" altLang="zh-CN">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a:effectLst>
                  <a:outerShdw blurRad="38100" dist="19050" dir="2700000" algn="tl" rotWithShape="0">
                    <a:schemeClr val="dk1">
                      <a:alpha val="40000"/>
                    </a:schemeClr>
                  </a:outerShdw>
                </a:effectLst>
              </a:rPr>
              <a:t>}</a:t>
            </a:r>
            <a:endParaRPr lang="da-DK" altLang="zh-CN">
              <a:effectLst>
                <a:outerShdw blurRad="38100" dist="19050" dir="2700000" algn="tl" rotWithShape="0">
                  <a:schemeClr val="dk1">
                    <a:alpha val="40000"/>
                  </a:schemeClr>
                </a:outerShdw>
              </a:effectLst>
            </a:endParaRPr>
          </a:p>
        </p:txBody>
      </p:sp>
      <p:sp>
        <p:nvSpPr>
          <p:cNvPr id="5" name="矩形 4"/>
          <p:cNvSpPr/>
          <p:nvPr>
            <p:custDataLst>
              <p:tags r:id="rId3"/>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6" name="文本框 5"/>
          <p:cNvSpPr txBox="1"/>
          <p:nvPr>
            <p:custDataLst>
              <p:tags r:id="rId4"/>
            </p:custDataLst>
          </p:nvPr>
        </p:nvSpPr>
        <p:spPr>
          <a:xfrm>
            <a:off x="347584" y="656223"/>
            <a:ext cx="3209778" cy="523220"/>
          </a:xfrm>
          <a:prstGeom prst="rect">
            <a:avLst/>
          </a:prstGeom>
          <a:noFill/>
          <a:ln>
            <a:noFill/>
          </a:ln>
        </p:spPr>
        <p:txBody>
          <a:bodyPr wrap="square" rtlCol="0">
            <a:normAutofit fontScale="90000"/>
          </a:bodyPr>
          <a:lstStyle/>
          <a:p>
            <a:r>
              <a:rPr lang="zh-CN" altLang="en-US" sz="2800">
                <a:latin typeface="+mj-lt"/>
                <a:ea typeface="+mj-ea"/>
                <a:cs typeface="+mj-cs"/>
                <a:sym typeface="+mn-lt"/>
              </a:rPr>
              <a:t>程序实现：</a:t>
            </a:r>
            <a:endParaRPr lang="zh-CN" altLang="en-US" sz="2800">
              <a:latin typeface="+mj-lt"/>
              <a:ea typeface="+mj-ea"/>
              <a:cs typeface="+mj-cs"/>
              <a:sym typeface="+mn-lt"/>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880385" y="1603867"/>
            <a:ext cx="5691897" cy="590931"/>
          </a:xfrm>
        </p:spPr>
        <p:txBody>
          <a:bodyPr>
            <a:normAutofit fontScale="90000"/>
          </a:bodyPr>
          <a:lstStyle/>
          <a:p>
            <a:r>
              <a:rPr lang="en-US" altLang="zh-CN"/>
              <a:t>格式化函数         standardize</a:t>
            </a:r>
            <a:endParaRPr lang="en-US" altLang="zh-CN"/>
          </a:p>
        </p:txBody>
      </p:sp>
      <p:sp>
        <p:nvSpPr>
          <p:cNvPr id="4" name="文本占位符 3"/>
          <p:cNvSpPr>
            <a:spLocks noGrp="1"/>
          </p:cNvSpPr>
          <p:nvPr>
            <p:ph type="body" idx="1"/>
            <p:custDataLst>
              <p:tags r:id="rId2"/>
            </p:custDataLst>
          </p:nvPr>
        </p:nvSpPr>
        <p:spPr>
          <a:xfrm>
            <a:off x="5880385" y="3903204"/>
            <a:ext cx="5691897" cy="880327"/>
          </a:xfrm>
        </p:spPr>
        <p:txBody>
          <a:bodyPr>
            <a:noAutofit/>
          </a:bodyPr>
          <a:lstStyle/>
          <a:p>
            <a:pPr lvl="0"/>
            <a:r>
              <a:rPr lang="da-DK" altLang="zh-CN" sz="2000">
                <a:effectLst>
                  <a:outerShdw blurRad="38100" dist="19050" dir="2700000" algn="tl" rotWithShape="0">
                    <a:schemeClr val="dk1">
                      <a:alpha val="40000"/>
                    </a:schemeClr>
                  </a:outerShdw>
                </a:effectLst>
              </a:rPr>
              <a:t>基本思路是先存储一个行宽长度的全是空格的字符串output</a:t>
            </a:r>
            <a:endParaRPr lang="da-DK" altLang="zh-CN" sz="2000">
              <a:effectLst>
                <a:outerShdw blurRad="38100" dist="19050" dir="2700000" algn="tl" rotWithShape="0">
                  <a:schemeClr val="dk1">
                    <a:alpha val="40000"/>
                  </a:schemeClr>
                </a:outerShdw>
              </a:effectLst>
            </a:endParaRPr>
          </a:p>
          <a:p>
            <a:pPr lvl="0"/>
            <a:r>
              <a:rPr lang="da-DK" altLang="zh-CN" sz="2000">
                <a:effectLst>
                  <a:outerShdw blurRad="38100" dist="19050" dir="2700000" algn="tl" rotWithShape="0">
                    <a:schemeClr val="dk1">
                      <a:alpha val="40000"/>
                    </a:schemeClr>
                  </a:outerShdw>
                </a:effectLst>
              </a:rPr>
              <a:t>   然后再对相应位置进行赋值（填数），这里我们需要计算两个东西</a:t>
            </a:r>
            <a:endParaRPr lang="da-DK" altLang="zh-CN" sz="2000">
              <a:effectLst>
                <a:outerShdw blurRad="38100" dist="19050" dir="2700000" algn="tl" rotWithShape="0">
                  <a:schemeClr val="dk1">
                    <a:alpha val="40000"/>
                  </a:schemeClr>
                </a:outerShdw>
              </a:effectLst>
            </a:endParaRPr>
          </a:p>
          <a:p>
            <a:pPr lvl="0"/>
            <a:r>
              <a:rPr lang="da-DK" altLang="zh-CN" sz="2000">
                <a:effectLst>
                  <a:outerShdw blurRad="38100" dist="19050" dir="2700000" algn="tl" rotWithShape="0">
                    <a:schemeClr val="dk1">
                      <a:alpha val="40000"/>
                    </a:schemeClr>
                  </a:outerShdw>
                </a:effectLst>
              </a:rPr>
              <a:t>  （1）计算实际输出长度相对于位宽的减少量——span</a:t>
            </a:r>
            <a:endParaRPr lang="da-DK" altLang="zh-CN" sz="2000">
              <a:effectLst>
                <a:outerShdw blurRad="38100" dist="19050" dir="2700000" algn="tl" rotWithShape="0">
                  <a:schemeClr val="dk1">
                    <a:alpha val="40000"/>
                  </a:schemeClr>
                </a:outerShdw>
              </a:effectLst>
            </a:endParaRPr>
          </a:p>
          <a:p>
            <a:pPr lvl="0"/>
            <a:r>
              <a:rPr lang="da-DK" altLang="zh-CN" sz="2000">
                <a:effectLst>
                  <a:outerShdw blurRad="38100" dist="19050" dir="2700000" algn="tl" rotWithShape="0">
                    <a:schemeClr val="dk1">
                      <a:alpha val="40000"/>
                    </a:schemeClr>
                  </a:outerShdw>
                </a:effectLst>
              </a:rPr>
              <a:t>    (2)  计算行字符串中空格数量spacenum（调用一个countspace函数来计算）。</a:t>
            </a:r>
            <a:endParaRPr lang="da-DK" altLang="zh-CN" sz="2000">
              <a:effectLst>
                <a:outerShdw blurRad="38100" dist="19050" dir="2700000" algn="tl" rotWithShape="0">
                  <a:schemeClr val="dk1">
                    <a:alpha val="40000"/>
                  </a:schemeClr>
                </a:outerShdw>
              </a:effectLst>
            </a:endParaRPr>
          </a:p>
        </p:txBody>
      </p:sp>
      <p:sp>
        <p:nvSpPr>
          <p:cNvPr id="7" name="文本框 6"/>
          <p:cNvSpPr txBox="1"/>
          <p:nvPr>
            <p:custDataLst>
              <p:tags r:id="rId3"/>
            </p:custDataLst>
          </p:nvPr>
        </p:nvSpPr>
        <p:spPr>
          <a:xfrm>
            <a:off x="4217612" y="1299361"/>
            <a:ext cx="1517074" cy="1200329"/>
          </a:xfrm>
          <a:prstGeom prst="rect">
            <a:avLst/>
          </a:prstGeom>
          <a:noFill/>
        </p:spPr>
        <p:txBody>
          <a:bodyPr wrap="square" lIns="90000" tIns="46800" rIns="90000" bIns="46800" rtlCol="0">
            <a:normAutofit/>
          </a:bodyPr>
          <a:lstStyle/>
          <a:p>
            <a:pPr algn="r"/>
            <a:r>
              <a:rPr lang="en-US" altLang="zh-CN" sz="7200">
                <a:solidFill>
                  <a:schemeClr val="accent1"/>
                </a:solidFill>
              </a:rPr>
              <a:t>/02</a:t>
            </a:r>
            <a:endParaRPr lang="en-US" altLang="zh-CN" sz="7200">
              <a:solidFill>
                <a:schemeClr val="accent1"/>
              </a:solidFill>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3433997" y="1179052"/>
            <a:ext cx="4894289" cy="523220"/>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altLang="zh-CN" sz="2800" b="1">
                <a:solidFill>
                  <a:schemeClr val="accent1"/>
                </a:solidFill>
                <a:latin typeface="+mj-lt"/>
                <a:ea typeface="+mj-ea"/>
                <a:cs typeface="+mj-cs"/>
              </a:rPr>
              <a:t>int countspcae(char *str)</a:t>
            </a:r>
            <a:endParaRPr lang="da-DK" altLang="zh-CN" sz="2800" b="1">
              <a:solidFill>
                <a:schemeClr val="accent1"/>
              </a:solidFill>
              <a:latin typeface="+mj-lt"/>
              <a:ea typeface="+mj-ea"/>
              <a:cs typeface="+mj-cs"/>
            </a:endParaRPr>
          </a:p>
        </p:txBody>
      </p:sp>
      <p:sp>
        <p:nvSpPr>
          <p:cNvPr id="3" name="文本框 6"/>
          <p:cNvSpPr txBox="1"/>
          <p:nvPr>
            <p:custDataLst>
              <p:tags r:id="rId2"/>
            </p:custDataLst>
          </p:nvPr>
        </p:nvSpPr>
        <p:spPr>
          <a:xfrm>
            <a:off x="926976" y="1890010"/>
            <a:ext cx="10616177" cy="2234458"/>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count=0;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i;</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for (i=0;i&lt;strlen(str);i++)</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if (str[i]=='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count++;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return count;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a:t>
            </a:r>
            <a:endParaRPr lang="da-DK" altLang="zh-CN" sz="1800">
              <a:effectLst>
                <a:outerShdw blurRad="38100" dist="19050" dir="2700000" algn="tl" rotWithShape="0">
                  <a:schemeClr val="dk1">
                    <a:alpha val="40000"/>
                  </a:schemeClr>
                </a:outerShdw>
              </a:effectLst>
            </a:endParaRPr>
          </a:p>
        </p:txBody>
      </p:sp>
      <p:sp>
        <p:nvSpPr>
          <p:cNvPr id="5" name="矩形 4"/>
          <p:cNvSpPr/>
          <p:nvPr>
            <p:custDataLst>
              <p:tags r:id="rId3"/>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6" name="文本框 5"/>
          <p:cNvSpPr txBox="1"/>
          <p:nvPr>
            <p:custDataLst>
              <p:tags r:id="rId4"/>
            </p:custDataLst>
          </p:nvPr>
        </p:nvSpPr>
        <p:spPr>
          <a:xfrm>
            <a:off x="347584" y="656223"/>
            <a:ext cx="3209778" cy="523220"/>
          </a:xfrm>
          <a:prstGeom prst="rect">
            <a:avLst/>
          </a:prstGeom>
          <a:noFill/>
          <a:ln>
            <a:noFill/>
          </a:ln>
        </p:spPr>
        <p:txBody>
          <a:bodyPr wrap="square" rtlCol="0">
            <a:normAutofit fontScale="90000"/>
          </a:bodyPr>
          <a:lstStyle/>
          <a:p>
            <a:r>
              <a:rPr lang="zh-CN" altLang="en-US" sz="2800">
                <a:latin typeface="+mj-lt"/>
                <a:ea typeface="+mj-ea"/>
                <a:cs typeface="+mj-cs"/>
                <a:sym typeface="+mn-lt"/>
              </a:rPr>
              <a:t>程序实现：</a:t>
            </a:r>
            <a:endParaRPr lang="zh-CN" altLang="en-US" sz="2800">
              <a:latin typeface="+mj-lt"/>
              <a:ea typeface="+mj-ea"/>
              <a:cs typeface="+mj-cs"/>
              <a:sym typeface="+mn-lt"/>
            </a:endParaRPr>
          </a:p>
          <a:p>
            <a:endParaRPr lang="en-US" altLang="zh-CN" sz="2800">
              <a:latin typeface="+mj-lt"/>
              <a:ea typeface="+mj-ea"/>
              <a:cs typeface="+mj-cs"/>
              <a:sym typeface="+mn-l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a:t>赋值</a:t>
            </a:r>
            <a:r>
              <a:rPr lang="en-US" altLang="zh-CN"/>
              <a:t>+</a:t>
            </a:r>
            <a:r>
              <a:rPr lang="zh-CN" altLang="en-US"/>
              <a:t>空格处理      spacenu</a:t>
            </a:r>
            <a:r>
              <a:rPr lang="en-US" altLang="zh-CN"/>
              <a:t>m</a:t>
            </a:r>
            <a:r>
              <a:rPr lang="zh-CN" altLang="en-US"/>
              <a:t>   </a:t>
            </a:r>
            <a:endParaRPr lang="zh-CN" altLang="en-US"/>
          </a:p>
        </p:txBody>
      </p:sp>
      <p:sp>
        <p:nvSpPr>
          <p:cNvPr id="4" name="文本占位符 3"/>
          <p:cNvSpPr>
            <a:spLocks noGrp="1"/>
          </p:cNvSpPr>
          <p:nvPr>
            <p:ph type="body" idx="1"/>
            <p:custDataLst>
              <p:tags r:id="rId2"/>
            </p:custDataLst>
          </p:nvPr>
        </p:nvSpPr>
        <p:spPr>
          <a:xfrm>
            <a:off x="5715000" y="4534535"/>
            <a:ext cx="5692140" cy="1508125"/>
          </a:xfrm>
        </p:spPr>
        <p:txBody>
          <a:bodyPr>
            <a:normAutofit/>
          </a:bodyPr>
          <a:lstStyle/>
          <a:p>
            <a:pPr lvl="0" algn="l"/>
            <a:r>
              <a:rPr lang="da-DK" altLang="zh-CN" sz="2000">
                <a:effectLst>
                  <a:outerShdw blurRad="38100" dist="19050" dir="2700000" algn="tl" rotWithShape="0">
                    <a:schemeClr val="dk1">
                      <a:alpha val="40000"/>
                    </a:schemeClr>
                  </a:outerShdw>
                </a:effectLst>
              </a:rPr>
              <a:t>首先我们平均分配这些空格 spacenum/span但是可能除不尽！我们算出余数restnum 让行字符串前面地空格位置来分摊这些空格详细过程王老师地PP中也有（代码几乎一样）</a:t>
            </a:r>
            <a:endParaRPr lang="da-DK" altLang="zh-CN" sz="2000">
              <a:effectLst>
                <a:outerShdw blurRad="38100" dist="19050" dir="2700000" algn="tl" rotWithShape="0">
                  <a:schemeClr val="dk1">
                    <a:alpha val="40000"/>
                  </a:schemeClr>
                </a:outerShdw>
              </a:effectLst>
            </a:endParaRPr>
          </a:p>
        </p:txBody>
      </p:sp>
      <p:sp>
        <p:nvSpPr>
          <p:cNvPr id="7" name="文本框 6"/>
          <p:cNvSpPr txBox="1"/>
          <p:nvPr>
            <p:custDataLst>
              <p:tags r:id="rId3"/>
            </p:custDataLst>
          </p:nvPr>
        </p:nvSpPr>
        <p:spPr>
          <a:xfrm>
            <a:off x="4197927" y="1983256"/>
            <a:ext cx="1517074" cy="1200329"/>
          </a:xfrm>
          <a:prstGeom prst="rect">
            <a:avLst/>
          </a:prstGeom>
          <a:noFill/>
        </p:spPr>
        <p:txBody>
          <a:bodyPr wrap="square" lIns="90000" tIns="46800" rIns="90000" bIns="46800" rtlCol="0">
            <a:normAutofit/>
          </a:bodyPr>
          <a:lstStyle/>
          <a:p>
            <a:pPr algn="r"/>
            <a:r>
              <a:rPr lang="en-US" altLang="zh-CN" sz="7200">
                <a:solidFill>
                  <a:schemeClr val="accent1"/>
                </a:solidFill>
              </a:rPr>
              <a:t>/03</a:t>
            </a:r>
            <a:endParaRPr lang="en-US" altLang="zh-CN" sz="7200">
              <a:solidFill>
                <a:schemeClr val="accent1"/>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3374307" y="1179052"/>
            <a:ext cx="4894289" cy="523220"/>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altLang="zh-CN" sz="2800" b="1">
                <a:solidFill>
                  <a:schemeClr val="accent1"/>
                </a:solidFill>
                <a:latin typeface="+mj-lt"/>
                <a:ea typeface="+mj-ea"/>
                <a:cs typeface="+mj-cs"/>
              </a:rPr>
              <a:t>void standardize(char *straline,int numColume)</a:t>
            </a:r>
            <a:endParaRPr lang="da-DK" altLang="zh-CN" sz="2800" b="1">
              <a:solidFill>
                <a:schemeClr val="accent1"/>
              </a:solidFill>
              <a:latin typeface="+mj-lt"/>
              <a:ea typeface="+mj-ea"/>
              <a:cs typeface="+mj-cs"/>
            </a:endParaRPr>
          </a:p>
        </p:txBody>
      </p:sp>
      <p:sp>
        <p:nvSpPr>
          <p:cNvPr id="3" name="文本框 6"/>
          <p:cNvSpPr txBox="1"/>
          <p:nvPr>
            <p:custDataLst>
              <p:tags r:id="rId2"/>
            </p:custDataLst>
          </p:nvPr>
        </p:nvSpPr>
        <p:spPr>
          <a:xfrm>
            <a:off x="513715" y="1602740"/>
            <a:ext cx="10615930" cy="515810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spacenum=countspcae(straline);//原来空格数</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span=numColume-strlen(straline); //插入总量</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insertnum=span/spacenum; //平均每个空格后面插入数量</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restnum=span%spacenum;//多余空格</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int i,count=0;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char output[200]="";</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for (i=0;i&lt;numColume;i++) output[i]=' '; //初始化每一位都是空格再填数</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for (i=0;i&lt;strlen(straline);i++)</a:t>
            </a:r>
            <a:endParaRPr lang="da-DK" altLang="zh-CN" sz="1800">
              <a:effectLst>
                <a:outerShdw blurRad="38100" dist="19050" dir="2700000" algn="tl" rotWithShape="0">
                  <a:schemeClr val="dk1">
                    <a:alpha val="40000"/>
                  </a:schemeClr>
                </a:outerShdw>
              </a:effectLst>
            </a:endParaRPr>
          </a:p>
          <a:p>
            <a:pPr marL="285750" indent="-285750">
              <a:lnSpc>
                <a:spcPct val="130000"/>
              </a:lnSpc>
              <a:spcAft>
                <a:spcPts val="1200"/>
              </a:spcAft>
              <a:buFont typeface="Arial" panose="020B0604020202020204" pitchFamily="34" charset="0"/>
              <a:buChar char="•"/>
            </a:pPr>
            <a:r>
              <a:rPr lang="da-DK" altLang="zh-CN" sz="1800">
                <a:effectLst>
                  <a:outerShdw blurRad="38100" dist="19050" dir="2700000" algn="tl" rotWithShape="0">
                    <a:schemeClr val="dk1">
                      <a:alpha val="40000"/>
                    </a:schemeClr>
                  </a:outerShdw>
                </a:effectLst>
              </a:rPr>
              <a:t>    {</a:t>
            </a:r>
            <a:endParaRPr lang="da-DK" altLang="zh-CN" sz="1800">
              <a:effectLst>
                <a:outerShdw blurRad="38100" dist="19050" dir="2700000" algn="tl" rotWithShape="0">
                  <a:schemeClr val="dk1">
                    <a:alpha val="40000"/>
                  </a:schemeClr>
                </a:outerShdw>
              </a:effectLst>
            </a:endParaRPr>
          </a:p>
        </p:txBody>
      </p:sp>
      <p:sp>
        <p:nvSpPr>
          <p:cNvPr id="5" name="矩形 4"/>
          <p:cNvSpPr/>
          <p:nvPr>
            <p:custDataLst>
              <p:tags r:id="rId3"/>
            </p:custDataLst>
          </p:nvPr>
        </p:nvSpPr>
        <p:spPr>
          <a:xfrm>
            <a:off x="0" y="366653"/>
            <a:ext cx="121920" cy="1102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cs typeface="Arial" panose="020B0604020202020204" pitchFamily="34" charset="0"/>
            </a:endParaRPr>
          </a:p>
        </p:txBody>
      </p:sp>
      <p:sp>
        <p:nvSpPr>
          <p:cNvPr id="6" name="文本框 5"/>
          <p:cNvSpPr txBox="1"/>
          <p:nvPr>
            <p:custDataLst>
              <p:tags r:id="rId4"/>
            </p:custDataLst>
          </p:nvPr>
        </p:nvSpPr>
        <p:spPr>
          <a:xfrm>
            <a:off x="347584" y="656223"/>
            <a:ext cx="3209778" cy="523220"/>
          </a:xfrm>
          <a:prstGeom prst="rect">
            <a:avLst/>
          </a:prstGeom>
          <a:noFill/>
          <a:ln>
            <a:noFill/>
          </a:ln>
        </p:spPr>
        <p:txBody>
          <a:bodyPr wrap="square" rtlCol="0">
            <a:normAutofit fontScale="90000"/>
          </a:bodyPr>
          <a:lstStyle/>
          <a:p>
            <a:r>
              <a:rPr lang="zh-CN" altLang="en-US" sz="2800">
                <a:latin typeface="+mj-lt"/>
                <a:ea typeface="+mj-ea"/>
                <a:cs typeface="+mj-cs"/>
                <a:sym typeface="+mn-lt"/>
              </a:rPr>
              <a:t>程序实现：</a:t>
            </a:r>
            <a:endParaRPr lang="zh-CN" altLang="en-US" sz="2800">
              <a:latin typeface="+mj-lt"/>
              <a:ea typeface="+mj-ea"/>
              <a:cs typeface="+mj-cs"/>
              <a:sym typeface="+mn-lt"/>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97"/>
</p:tagLst>
</file>

<file path=ppt/tags/tag10.xml><?xml version="1.0" encoding="utf-8"?>
<p:tagLst xmlns:p="http://schemas.openxmlformats.org/presentationml/2006/main">
  <p:tag name="KSO_WM_TAG_VERSION" val="1.0"/>
  <p:tag name="KSO_WM_BEAUTIFY_FLAG" val="#wm#"/>
  <p:tag name="KSO_WM_UNIT_TYPE" val="i"/>
  <p:tag name="KSO_WM_UNIT_ID" val="custom20189097_2*i*3"/>
  <p:tag name="KSO_WM_TEMPLATE_CATEGORY" val="custom"/>
  <p:tag name="KSO_WM_TEMPLATE_INDEX" val="20189097"/>
  <p:tag name="KSO_WM_UNIT_INDEX" val="3"/>
</p:tagLst>
</file>

<file path=ppt/tags/tag100.xml><?xml version="1.0" encoding="utf-8"?>
<p:tagLst xmlns:p="http://schemas.openxmlformats.org/presentationml/2006/main">
  <p:tag name="KSO_WM_TAG_VERSION" val="1.0"/>
  <p:tag name="KSO_WM_BEAUTIFY_FLAG" val="#wm#"/>
  <p:tag name="KSO_WM_UNIT_TYPE" val="i"/>
  <p:tag name="KSO_WM_UNIT_ID" val="custom20189097_4*i*11"/>
  <p:tag name="KSO_WM_TEMPLATE_CATEGORY" val="custom"/>
  <p:tag name="KSO_WM_TEMPLATE_INDEX" val="20189097"/>
  <p:tag name="KSO_WM_UNIT_INDEX" val="11"/>
</p:tagLst>
</file>

<file path=ppt/tags/tag101.xml><?xml version="1.0" encoding="utf-8"?>
<p:tagLst xmlns:p="http://schemas.openxmlformats.org/presentationml/2006/main">
  <p:tag name="KSO_WM_TAG_VERSION" val="1.0"/>
  <p:tag name="KSO_WM_BEAUTIFY_FLAG" val="#wm#"/>
  <p:tag name="KSO_WM_UNIT_TYPE" val="i"/>
  <p:tag name="KSO_WM_UNIT_ID" val="custom20189097_4*i*12"/>
  <p:tag name="KSO_WM_TEMPLATE_CATEGORY" val="custom"/>
  <p:tag name="KSO_WM_TEMPLATE_INDEX" val="20189097"/>
  <p:tag name="KSO_WM_UNIT_INDEX" val="12"/>
</p:tagLst>
</file>

<file path=ppt/tags/tag102.xml><?xml version="1.0" encoding="utf-8"?>
<p:tagLst xmlns:p="http://schemas.openxmlformats.org/presentationml/2006/main">
  <p:tag name="KSO_WM_TAG_VERSION" val="1.0"/>
  <p:tag name="KSO_WM_BEAUTIFY_FLAG" val="#wm#"/>
  <p:tag name="KSO_WM_UNIT_TYPE" val="i"/>
  <p:tag name="KSO_WM_UNIT_ID" val="custom20189097_4*i*13"/>
  <p:tag name="KSO_WM_TEMPLATE_CATEGORY" val="custom"/>
  <p:tag name="KSO_WM_TEMPLATE_INDEX" val="20189097"/>
  <p:tag name="KSO_WM_UNIT_INDEX" val="13"/>
</p:tagLst>
</file>

<file path=ppt/tags/tag103.xml><?xml version="1.0" encoding="utf-8"?>
<p:tagLst xmlns:p="http://schemas.openxmlformats.org/presentationml/2006/main">
  <p:tag name="KSO_WM_TAG_VERSION" val="1.0"/>
  <p:tag name="KSO_WM_BEAUTIFY_FLAG" val="#wm#"/>
  <p:tag name="KSO_WM_UNIT_TYPE" val="i"/>
  <p:tag name="KSO_WM_UNIT_ID" val="custom20189097_4*i*14"/>
  <p:tag name="KSO_WM_TEMPLATE_CATEGORY" val="custom"/>
  <p:tag name="KSO_WM_TEMPLATE_INDEX" val="20189097"/>
  <p:tag name="KSO_WM_UNIT_INDEX" val="14"/>
</p:tagLst>
</file>

<file path=ppt/tags/tag104.xml><?xml version="1.0" encoding="utf-8"?>
<p:tagLst xmlns:p="http://schemas.openxmlformats.org/presentationml/2006/main">
  <p:tag name="KSO_WM_TAG_VERSION" val="1.0"/>
  <p:tag name="KSO_WM_BEAUTIFY_FLAG" val="#wm#"/>
  <p:tag name="KSO_WM_UNIT_TYPE" val="i"/>
  <p:tag name="KSO_WM_UNIT_ID" val="custom20189097_4*i*15"/>
  <p:tag name="KSO_WM_TEMPLATE_CATEGORY" val="custom"/>
  <p:tag name="KSO_WM_TEMPLATE_INDEX" val="20189097"/>
  <p:tag name="KSO_WM_UNIT_INDEX" val="15"/>
</p:tagLst>
</file>

<file path=ppt/tags/tag105.xml><?xml version="1.0" encoding="utf-8"?>
<p:tagLst xmlns:p="http://schemas.openxmlformats.org/presentationml/2006/main">
  <p:tag name="KSO_WM_TAG_VERSION" val="1.0"/>
  <p:tag name="KSO_WM_BEAUTIFY_FLAG" val="#wm#"/>
  <p:tag name="KSO_WM_UNIT_TYPE" val="i"/>
  <p:tag name="KSO_WM_UNIT_ID" val="custom20189097_4*i*16"/>
  <p:tag name="KSO_WM_TEMPLATE_CATEGORY" val="custom"/>
  <p:tag name="KSO_WM_TEMPLATE_INDEX" val="20189097"/>
  <p:tag name="KSO_WM_UNIT_INDEX" val="16"/>
</p:tagLst>
</file>

<file path=ppt/tags/tag106.xml><?xml version="1.0" encoding="utf-8"?>
<p:tagLst xmlns:p="http://schemas.openxmlformats.org/presentationml/2006/main">
  <p:tag name="KSO_WM_TAG_VERSION" val="1.0"/>
  <p:tag name="KSO_WM_BEAUTIFY_FLAG" val="#wm#"/>
  <p:tag name="KSO_WM_UNIT_TYPE" val="i"/>
  <p:tag name="KSO_WM_UNIT_ID" val="custom20189097_4*i*17"/>
  <p:tag name="KSO_WM_TEMPLATE_CATEGORY" val="custom"/>
  <p:tag name="KSO_WM_TEMPLATE_INDEX" val="20189097"/>
  <p:tag name="KSO_WM_UNIT_INDEX" val="17"/>
</p:tagLst>
</file>

<file path=ppt/tags/tag107.xml><?xml version="1.0" encoding="utf-8"?>
<p:tagLst xmlns:p="http://schemas.openxmlformats.org/presentationml/2006/main">
  <p:tag name="KSO_WM_TAG_VERSION" val="1.0"/>
  <p:tag name="KSO_WM_BEAUTIFY_FLAG" val="#wm#"/>
  <p:tag name="KSO_WM_UNIT_TYPE" val="i"/>
  <p:tag name="KSO_WM_UNIT_ID" val="custom20189097_4*i*18"/>
  <p:tag name="KSO_WM_TEMPLATE_CATEGORY" val="custom"/>
  <p:tag name="KSO_WM_TEMPLATE_INDEX" val="20189097"/>
  <p:tag name="KSO_WM_UNIT_INDEX" val="18"/>
</p:tagLst>
</file>

<file path=ppt/tags/tag108.xml><?xml version="1.0" encoding="utf-8"?>
<p:tagLst xmlns:p="http://schemas.openxmlformats.org/presentationml/2006/main">
  <p:tag name="KSO_WM_TAG_VERSION" val="1.0"/>
  <p:tag name="KSO_WM_BEAUTIFY_FLAG" val="#wm#"/>
  <p:tag name="KSO_WM_UNIT_TYPE" val="i"/>
  <p:tag name="KSO_WM_UNIT_ID" val="custom20189097_4*i*19"/>
  <p:tag name="KSO_WM_TEMPLATE_CATEGORY" val="custom"/>
  <p:tag name="KSO_WM_TEMPLATE_INDEX" val="20189097"/>
  <p:tag name="KSO_WM_UNIT_INDEX" val="19"/>
</p:tagLst>
</file>

<file path=ppt/tags/tag109.xml><?xml version="1.0" encoding="utf-8"?>
<p:tagLst xmlns:p="http://schemas.openxmlformats.org/presentationml/2006/main">
  <p:tag name="KSO_WM_TAG_VERSION" val="1.0"/>
  <p:tag name="KSO_WM_BEAUTIFY_FLAG" val="#wm#"/>
  <p:tag name="KSO_WM_UNIT_TYPE" val="i"/>
  <p:tag name="KSO_WM_UNIT_ID" val="custom20189097_4*i*20"/>
  <p:tag name="KSO_WM_TEMPLATE_CATEGORY" val="custom"/>
  <p:tag name="KSO_WM_TEMPLATE_INDEX" val="20189097"/>
  <p:tag name="KSO_WM_UNIT_INDEX" val="20"/>
</p:tagLst>
</file>

<file path=ppt/tags/tag11.xml><?xml version="1.0" encoding="utf-8"?>
<p:tagLst xmlns:p="http://schemas.openxmlformats.org/presentationml/2006/main">
  <p:tag name="KSO_WM_TAG_VERSION" val="1.0"/>
  <p:tag name="KSO_WM_BEAUTIFY_FLAG" val="#wm#"/>
  <p:tag name="KSO_WM_UNIT_TYPE" val="i"/>
  <p:tag name="KSO_WM_UNIT_ID" val="custom20189097_2*i*4"/>
  <p:tag name="KSO_WM_TEMPLATE_CATEGORY" val="custom"/>
  <p:tag name="KSO_WM_TEMPLATE_INDEX" val="20189097"/>
  <p:tag name="KSO_WM_UNIT_INDEX" val="4"/>
</p:tagLst>
</file>

<file path=ppt/tags/tag110.xml><?xml version="1.0" encoding="utf-8"?>
<p:tagLst xmlns:p="http://schemas.openxmlformats.org/presentationml/2006/main">
  <p:tag name="KSO_WM_TAG_VERSION" val="1.0"/>
  <p:tag name="KSO_WM_BEAUTIFY_FLAG" val="#wm#"/>
  <p:tag name="KSO_WM_UNIT_TYPE" val="i"/>
  <p:tag name="KSO_WM_UNIT_ID" val="custom20189097_4*i*21"/>
  <p:tag name="KSO_WM_TEMPLATE_CATEGORY" val="custom"/>
  <p:tag name="KSO_WM_TEMPLATE_INDEX" val="20189097"/>
  <p:tag name="KSO_WM_UNIT_INDEX" val="21"/>
</p:tagLst>
</file>

<file path=ppt/tags/tag111.xml><?xml version="1.0" encoding="utf-8"?>
<p:tagLst xmlns:p="http://schemas.openxmlformats.org/presentationml/2006/main">
  <p:tag name="KSO_WM_TAG_VERSION" val="1.0"/>
  <p:tag name="KSO_WM_BEAUTIFY_FLAG" val="#wm#"/>
  <p:tag name="KSO_WM_UNIT_TYPE" val="i"/>
  <p:tag name="KSO_WM_UNIT_ID" val="custom20189097_4*i*22"/>
  <p:tag name="KSO_WM_TEMPLATE_CATEGORY" val="custom"/>
  <p:tag name="KSO_WM_TEMPLATE_INDEX" val="20189097"/>
  <p:tag name="KSO_WM_UNIT_INDEX" val="22"/>
</p:tagLst>
</file>

<file path=ppt/tags/tag112.xml><?xml version="1.0" encoding="utf-8"?>
<p:tagLst xmlns:p="http://schemas.openxmlformats.org/presentationml/2006/main">
  <p:tag name="KSO_WM_TAG_VERSION" val="1.0"/>
  <p:tag name="KSO_WM_BEAUTIFY_FLAG" val="#wm#"/>
  <p:tag name="KSO_WM_UNIT_TYPE" val="i"/>
  <p:tag name="KSO_WM_UNIT_ID" val="custom20189097_4*i*23"/>
  <p:tag name="KSO_WM_TEMPLATE_CATEGORY" val="custom"/>
  <p:tag name="KSO_WM_TEMPLATE_INDEX" val="20189097"/>
  <p:tag name="KSO_WM_UNIT_INDEX" val="23"/>
</p:tagLst>
</file>

<file path=ppt/tags/tag113.xml><?xml version="1.0" encoding="utf-8"?>
<p:tagLst xmlns:p="http://schemas.openxmlformats.org/presentationml/2006/main">
  <p:tag name="KSO_WM_TAG_VERSION" val="1.0"/>
  <p:tag name="KSO_WM_BEAUTIFY_FLAG" val="#wm#"/>
  <p:tag name="KSO_WM_UNIT_TYPE" val="i"/>
  <p:tag name="KSO_WM_UNIT_ID" val="custom20189097_4*i*24"/>
  <p:tag name="KSO_WM_TEMPLATE_CATEGORY" val="custom"/>
  <p:tag name="KSO_WM_TEMPLATE_INDEX" val="20189097"/>
  <p:tag name="KSO_WM_UNIT_INDEX" val="24"/>
</p:tagLst>
</file>

<file path=ppt/tags/tag114.xml><?xml version="1.0" encoding="utf-8"?>
<p:tagLst xmlns:p="http://schemas.openxmlformats.org/presentationml/2006/main">
  <p:tag name="KSO_WM_TAG_VERSION" val="1.0"/>
  <p:tag name="KSO_WM_BEAUTIFY_FLAG" val="#wm#"/>
  <p:tag name="KSO_WM_UNIT_TYPE" val="i"/>
  <p:tag name="KSO_WM_UNIT_ID" val="custom20189097_4*i*25"/>
  <p:tag name="KSO_WM_TEMPLATE_CATEGORY" val="custom"/>
  <p:tag name="KSO_WM_TEMPLATE_INDEX" val="20189097"/>
  <p:tag name="KSO_WM_UNIT_INDEX" val="25"/>
</p:tagLst>
</file>

<file path=ppt/tags/tag115.xml><?xml version="1.0" encoding="utf-8"?>
<p:tagLst xmlns:p="http://schemas.openxmlformats.org/presentationml/2006/main">
  <p:tag name="KSO_WM_TAG_VERSION" val="1.0"/>
  <p:tag name="KSO_WM_BEAUTIFY_FLAG" val="#wm#"/>
  <p:tag name="KSO_WM_UNIT_TYPE" val="i"/>
  <p:tag name="KSO_WM_UNIT_ID" val="custom20189097_4*i*26"/>
  <p:tag name="KSO_WM_TEMPLATE_CATEGORY" val="custom"/>
  <p:tag name="KSO_WM_TEMPLATE_INDEX" val="20189097"/>
  <p:tag name="KSO_WM_UNIT_INDEX" val="26"/>
</p:tagLst>
</file>

<file path=ppt/tags/tag116.xml><?xml version="1.0" encoding="utf-8"?>
<p:tagLst xmlns:p="http://schemas.openxmlformats.org/presentationml/2006/main">
  <p:tag name="KSO_WM_TAG_VERSION" val="1.0"/>
  <p:tag name="KSO_WM_BEAUTIFY_FLAG" val="#wm#"/>
  <p:tag name="KSO_WM_UNIT_TYPE" val="i"/>
  <p:tag name="KSO_WM_UNIT_ID" val="custom20189097_4*i*27"/>
  <p:tag name="KSO_WM_TEMPLATE_CATEGORY" val="custom"/>
  <p:tag name="KSO_WM_TEMPLATE_INDEX" val="20189097"/>
  <p:tag name="KSO_WM_UNIT_INDEX" val="27"/>
</p:tagLst>
</file>

<file path=ppt/tags/tag117.xml><?xml version="1.0" encoding="utf-8"?>
<p:tagLst xmlns:p="http://schemas.openxmlformats.org/presentationml/2006/main">
  <p:tag name="KSO_WM_TAG_VERSION" val="1.0"/>
  <p:tag name="KSO_WM_BEAUTIFY_FLAG" val="#wm#"/>
  <p:tag name="KSO_WM_UNIT_TYPE" val="i"/>
  <p:tag name="KSO_WM_UNIT_ID" val="custom20189097_4*i*28"/>
  <p:tag name="KSO_WM_TEMPLATE_CATEGORY" val="custom"/>
  <p:tag name="KSO_WM_TEMPLATE_INDEX" val="20189097"/>
  <p:tag name="KSO_WM_UNIT_INDEX" val="28"/>
</p:tagLst>
</file>

<file path=ppt/tags/tag118.xml><?xml version="1.0" encoding="utf-8"?>
<p:tagLst xmlns:p="http://schemas.openxmlformats.org/presentationml/2006/main">
  <p:tag name="KSO_WM_TAG_VERSION" val="1.0"/>
  <p:tag name="KSO_WM_BEAUTIFY_FLAG" val="#wm#"/>
  <p:tag name="KSO_WM_UNIT_TYPE" val="i"/>
  <p:tag name="KSO_WM_UNIT_ID" val="custom20189097_4*i*29"/>
  <p:tag name="KSO_WM_TEMPLATE_CATEGORY" val="custom"/>
  <p:tag name="KSO_WM_TEMPLATE_INDEX" val="20189097"/>
  <p:tag name="KSO_WM_UNIT_INDEX" val="29"/>
</p:tagLst>
</file>

<file path=ppt/tags/tag119.xml><?xml version="1.0" encoding="utf-8"?>
<p:tagLst xmlns:p="http://schemas.openxmlformats.org/presentationml/2006/main">
  <p:tag name="KSO_WM_TAG_VERSION" val="1.0"/>
  <p:tag name="KSO_WM_BEAUTIFY_FLAG" val="#wm#"/>
  <p:tag name="KSO_WM_UNIT_TYPE" val="i"/>
  <p:tag name="KSO_WM_UNIT_ID" val="custom20189097_4*i*30"/>
  <p:tag name="KSO_WM_TEMPLATE_CATEGORY" val="custom"/>
  <p:tag name="KSO_WM_TEMPLATE_INDEX" val="20189097"/>
  <p:tag name="KSO_WM_UNIT_INDEX" val="30"/>
</p:tagLst>
</file>

<file path=ppt/tags/tag12.xml><?xml version="1.0" encoding="utf-8"?>
<p:tagLst xmlns:p="http://schemas.openxmlformats.org/presentationml/2006/main">
  <p:tag name="KSO_WM_TAG_VERSION" val="1.0"/>
  <p:tag name="KSO_WM_BEAUTIFY_FLAG" val="#wm#"/>
  <p:tag name="KSO_WM_UNIT_TYPE" val="i"/>
  <p:tag name="KSO_WM_UNIT_ID" val="custom20189097_2*i*5"/>
  <p:tag name="KSO_WM_TEMPLATE_CATEGORY" val="custom"/>
  <p:tag name="KSO_WM_TEMPLATE_INDEX" val="20189097"/>
  <p:tag name="KSO_WM_UNIT_INDEX" val="5"/>
</p:tagLst>
</file>

<file path=ppt/tags/tag120.xml><?xml version="1.0" encoding="utf-8"?>
<p:tagLst xmlns:p="http://schemas.openxmlformats.org/presentationml/2006/main">
  <p:tag name="KSO_WM_TAG_VERSION" val="1.0"/>
  <p:tag name="KSO_WM_BEAUTIFY_FLAG" val="#wm#"/>
  <p:tag name="KSO_WM_UNIT_TYPE" val="i"/>
  <p:tag name="KSO_WM_UNIT_ID" val="custom20189097_4*i*31"/>
  <p:tag name="KSO_WM_TEMPLATE_CATEGORY" val="custom"/>
  <p:tag name="KSO_WM_TEMPLATE_INDEX" val="20189097"/>
  <p:tag name="KSO_WM_UNIT_INDEX" val="31"/>
</p:tagLst>
</file>

<file path=ppt/tags/tag121.xml><?xml version="1.0" encoding="utf-8"?>
<p:tagLst xmlns:p="http://schemas.openxmlformats.org/presentationml/2006/main">
  <p:tag name="KSO_WM_TAG_VERSION" val="1.0"/>
  <p:tag name="KSO_WM_BEAUTIFY_FLAG" val="#wm#"/>
  <p:tag name="KSO_WM_UNIT_TYPE" val="i"/>
  <p:tag name="KSO_WM_UNIT_ID" val="custom20189097_4*i*32"/>
  <p:tag name="KSO_WM_TEMPLATE_CATEGORY" val="custom"/>
  <p:tag name="KSO_WM_TEMPLATE_INDEX" val="20189097"/>
  <p:tag name="KSO_WM_UNIT_INDEX" val="32"/>
</p:tagLst>
</file>

<file path=ppt/tags/tag122.xml><?xml version="1.0" encoding="utf-8"?>
<p:tagLst xmlns:p="http://schemas.openxmlformats.org/presentationml/2006/main">
  <p:tag name="KSO_WM_TAG_VERSION" val="1.0"/>
  <p:tag name="KSO_WM_BEAUTIFY_FLAG" val="#wm#"/>
  <p:tag name="KSO_WM_UNIT_TYPE" val="i"/>
  <p:tag name="KSO_WM_UNIT_ID" val="custom20189097_4*i*33"/>
  <p:tag name="KSO_WM_TEMPLATE_CATEGORY" val="custom"/>
  <p:tag name="KSO_WM_TEMPLATE_INDEX" val="20189097"/>
  <p:tag name="KSO_WM_UNIT_INDEX" val="33"/>
</p:tagLst>
</file>

<file path=ppt/tags/tag123.xml><?xml version="1.0" encoding="utf-8"?>
<p:tagLst xmlns:p="http://schemas.openxmlformats.org/presentationml/2006/main">
  <p:tag name="KSO_WM_TAG_VERSION" val="1.0"/>
  <p:tag name="KSO_WM_BEAUTIFY_FLAG" val="#wm#"/>
  <p:tag name="KSO_WM_UNIT_TYPE" val="i"/>
  <p:tag name="KSO_WM_UNIT_ID" val="custom20189097_4*i*34"/>
  <p:tag name="KSO_WM_TEMPLATE_CATEGORY" val="custom"/>
  <p:tag name="KSO_WM_TEMPLATE_INDEX" val="20189097"/>
  <p:tag name="KSO_WM_UNIT_INDEX" val="34"/>
</p:tagLst>
</file>

<file path=ppt/tags/tag124.xml><?xml version="1.0" encoding="utf-8"?>
<p:tagLst xmlns:p="http://schemas.openxmlformats.org/presentationml/2006/main">
  <p:tag name="KSO_WM_TAG_VERSION" val="1.0"/>
  <p:tag name="KSO_WM_BEAUTIFY_FLAG" val="#wm#"/>
  <p:tag name="KSO_WM_UNIT_TYPE" val="i"/>
  <p:tag name="KSO_WM_UNIT_ID" val="custom20189097_4*i*35"/>
  <p:tag name="KSO_WM_TEMPLATE_CATEGORY" val="custom"/>
  <p:tag name="KSO_WM_TEMPLATE_INDEX" val="20189097"/>
  <p:tag name="KSO_WM_UNIT_INDEX" val="35"/>
</p:tagLst>
</file>

<file path=ppt/tags/tag125.xml><?xml version="1.0" encoding="utf-8"?>
<p:tagLst xmlns:p="http://schemas.openxmlformats.org/presentationml/2006/main">
  <p:tag name="KSO_WM_TAG_VERSION" val="1.0"/>
  <p:tag name="KSO_WM_BEAUTIFY_FLAG" val="#wm#"/>
  <p:tag name="KSO_WM_UNIT_TYPE" val="i"/>
  <p:tag name="KSO_WM_UNIT_ID" val="custom20189097_4*i*36"/>
  <p:tag name="KSO_WM_TEMPLATE_CATEGORY" val="custom"/>
  <p:tag name="KSO_WM_TEMPLATE_INDEX" val="20189097"/>
  <p:tag name="KSO_WM_UNIT_INDEX" val="36"/>
</p:tagLst>
</file>

<file path=ppt/tags/tag126.xml><?xml version="1.0" encoding="utf-8"?>
<p:tagLst xmlns:p="http://schemas.openxmlformats.org/presentationml/2006/main">
  <p:tag name="KSO_WM_TAG_VERSION" val="1.0"/>
  <p:tag name="KSO_WM_BEAUTIFY_FLAG" val="#wm#"/>
  <p:tag name="KSO_WM_UNIT_TYPE" val="i"/>
  <p:tag name="KSO_WM_UNIT_ID" val="custom20189097_4*i*37"/>
  <p:tag name="KSO_WM_TEMPLATE_CATEGORY" val="custom"/>
  <p:tag name="KSO_WM_TEMPLATE_INDEX" val="20189097"/>
  <p:tag name="KSO_WM_UNIT_INDEX" val="37"/>
</p:tagLst>
</file>

<file path=ppt/tags/tag127.xml><?xml version="1.0" encoding="utf-8"?>
<p:tagLst xmlns:p="http://schemas.openxmlformats.org/presentationml/2006/main">
  <p:tag name="KSO_WM_TAG_VERSION" val="1.0"/>
  <p:tag name="KSO_WM_BEAUTIFY_FLAG" val="#wm#"/>
  <p:tag name="KSO_WM_UNIT_TYPE" val="i"/>
  <p:tag name="KSO_WM_UNIT_ID" val="custom20189097_4*i*38"/>
  <p:tag name="KSO_WM_TEMPLATE_CATEGORY" val="custom"/>
  <p:tag name="KSO_WM_TEMPLATE_INDEX" val="20189097"/>
  <p:tag name="KSO_WM_UNIT_INDEX" val="38"/>
</p:tagLst>
</file>

<file path=ppt/tags/tag128.xml><?xml version="1.0" encoding="utf-8"?>
<p:tagLst xmlns:p="http://schemas.openxmlformats.org/presentationml/2006/main">
  <p:tag name="KSO_WM_TAG_VERSION" val="1.0"/>
  <p:tag name="KSO_WM_BEAUTIFY_FLAG" val="#wm#"/>
  <p:tag name="KSO_WM_UNIT_TYPE" val="i"/>
  <p:tag name="KSO_WM_UNIT_ID" val="custom20189097_4*i*39"/>
  <p:tag name="KSO_WM_TEMPLATE_CATEGORY" val="custom"/>
  <p:tag name="KSO_WM_TEMPLATE_INDEX" val="20189097"/>
  <p:tag name="KSO_WM_UNIT_INDEX" val="39"/>
</p:tagLst>
</file>

<file path=ppt/tags/tag129.xml><?xml version="1.0" encoding="utf-8"?>
<p:tagLst xmlns:p="http://schemas.openxmlformats.org/presentationml/2006/main">
  <p:tag name="KSO_WM_TAG_VERSION" val="1.0"/>
  <p:tag name="KSO_WM_BEAUTIFY_FLAG" val="#wm#"/>
  <p:tag name="KSO_WM_UNIT_TYPE" val="i"/>
  <p:tag name="KSO_WM_UNIT_ID" val="custom20189097_4*i*43"/>
  <p:tag name="KSO_WM_TEMPLATE_CATEGORY" val="custom"/>
  <p:tag name="KSO_WM_TEMPLATE_INDEX" val="20189097"/>
  <p:tag name="KSO_WM_UNIT_INDEX" val="43"/>
</p:tagLst>
</file>

<file path=ppt/tags/tag13.xml><?xml version="1.0" encoding="utf-8"?>
<p:tagLst xmlns:p="http://schemas.openxmlformats.org/presentationml/2006/main">
  <p:tag name="KSO_WM_TAG_VERSION" val="1.0"/>
  <p:tag name="KSO_WM_BEAUTIFY_FLAG" val="#wm#"/>
  <p:tag name="KSO_WM_UNIT_TYPE" val="i"/>
  <p:tag name="KSO_WM_UNIT_ID" val="custom20189097_2*i*6"/>
  <p:tag name="KSO_WM_TEMPLATE_CATEGORY" val="custom"/>
  <p:tag name="KSO_WM_TEMPLATE_INDEX" val="20189097"/>
  <p:tag name="KSO_WM_UNIT_INDEX" val="6"/>
</p:tagLst>
</file>

<file path=ppt/tags/tag130.xml><?xml version="1.0" encoding="utf-8"?>
<p:tagLst xmlns:p="http://schemas.openxmlformats.org/presentationml/2006/main">
  <p:tag name="KSO_WM_TAG_VERSION" val="1.0"/>
  <p:tag name="KSO_WM_BEAUTIFY_FLAG" val="#wm#"/>
  <p:tag name="KSO_WM_UNIT_TYPE" val="i"/>
  <p:tag name="KSO_WM_UNIT_ID" val="custom20189097_4*i*44"/>
  <p:tag name="KSO_WM_TEMPLATE_CATEGORY" val="custom"/>
  <p:tag name="KSO_WM_TEMPLATE_INDEX" val="20189097"/>
  <p:tag name="KSO_WM_UNIT_INDEX" val="44"/>
</p:tagLst>
</file>

<file path=ppt/tags/tag131.xml><?xml version="1.0" encoding="utf-8"?>
<p:tagLst xmlns:p="http://schemas.openxmlformats.org/presentationml/2006/main">
  <p:tag name="KSO_WM_TAG_VERSION" val="1.0"/>
  <p:tag name="KSO_WM_BEAUTIFY_FLAG" val="#wm#"/>
  <p:tag name="KSO_WM_UNIT_TYPE" val="i"/>
  <p:tag name="KSO_WM_UNIT_ID" val="custom20189097_4*i*45"/>
  <p:tag name="KSO_WM_TEMPLATE_CATEGORY" val="custom"/>
  <p:tag name="KSO_WM_TEMPLATE_INDEX" val="20189097"/>
  <p:tag name="KSO_WM_UNIT_INDEX" val="45"/>
</p:tagLst>
</file>

<file path=ppt/tags/tag132.xml><?xml version="1.0" encoding="utf-8"?>
<p:tagLst xmlns:p="http://schemas.openxmlformats.org/presentationml/2006/main">
  <p:tag name="KSO_WM_TAG_VERSION" val="1.0"/>
  <p:tag name="KSO_WM_BEAUTIFY_FLAG" val="#wm#"/>
  <p:tag name="KSO_WM_UNIT_TYPE" val="i"/>
  <p:tag name="KSO_WM_UNIT_ID" val="custom20189097_4*i*46"/>
  <p:tag name="KSO_WM_TEMPLATE_CATEGORY" val="custom"/>
  <p:tag name="KSO_WM_TEMPLATE_INDEX" val="20189097"/>
  <p:tag name="KSO_WM_UNIT_INDEX" val="46"/>
</p:tagLst>
</file>

<file path=ppt/tags/tag133.xml><?xml version="1.0" encoding="utf-8"?>
<p:tagLst xmlns:p="http://schemas.openxmlformats.org/presentationml/2006/main">
  <p:tag name="KSO_WM_TAG_VERSION" val="1.0"/>
  <p:tag name="KSO_WM_BEAUTIFY_FLAG" val="#wm#"/>
  <p:tag name="KSO_WM_UNIT_TYPE" val="i"/>
  <p:tag name="KSO_WM_UNIT_ID" val="custom20189097_4*i*47"/>
  <p:tag name="KSO_WM_TEMPLATE_CATEGORY" val="custom"/>
  <p:tag name="KSO_WM_TEMPLATE_INDEX" val="20189097"/>
  <p:tag name="KSO_WM_UNIT_INDEX" val="47"/>
</p:tagLst>
</file>

<file path=ppt/tags/tag134.xml><?xml version="1.0" encoding="utf-8"?>
<p:tagLst xmlns:p="http://schemas.openxmlformats.org/presentationml/2006/main">
  <p:tag name="KSO_WM_TAG_VERSION" val="1.0"/>
  <p:tag name="KSO_WM_BEAUTIFY_FLAG" val="#wm#"/>
  <p:tag name="KSO_WM_UNIT_TYPE" val="i"/>
  <p:tag name="KSO_WM_UNIT_ID" val="custom20189097_4*i*48"/>
  <p:tag name="KSO_WM_TEMPLATE_CATEGORY" val="custom"/>
  <p:tag name="KSO_WM_TEMPLATE_INDEX" val="20189097"/>
  <p:tag name="KSO_WM_UNIT_INDEX" val="48"/>
</p:tagLst>
</file>

<file path=ppt/tags/tag135.xml><?xml version="1.0" encoding="utf-8"?>
<p:tagLst xmlns:p="http://schemas.openxmlformats.org/presentationml/2006/main">
  <p:tag name="KSO_WM_TAG_VERSION" val="1.0"/>
  <p:tag name="KSO_WM_BEAUTIFY_FLAG" val="#wm#"/>
  <p:tag name="KSO_WM_UNIT_TYPE" val="i"/>
  <p:tag name="KSO_WM_UNIT_ID" val="custom20189097_4*i*49"/>
  <p:tag name="KSO_WM_TEMPLATE_CATEGORY" val="custom"/>
  <p:tag name="KSO_WM_TEMPLATE_INDEX" val="20189097"/>
  <p:tag name="KSO_WM_UNIT_INDEX" val="49"/>
</p:tagLst>
</file>

<file path=ppt/tags/tag136.xml><?xml version="1.0" encoding="utf-8"?>
<p:tagLst xmlns:p="http://schemas.openxmlformats.org/presentationml/2006/main">
  <p:tag name="KSO_WM_TAG_VERSION" val="1.0"/>
  <p:tag name="KSO_WM_BEAUTIFY_FLAG" val="#wm#"/>
  <p:tag name="KSO_WM_UNIT_TYPE" val="i"/>
  <p:tag name="KSO_WM_UNIT_ID" val="custom20189097_4*i*53"/>
  <p:tag name="KSO_WM_TEMPLATE_CATEGORY" val="custom"/>
  <p:tag name="KSO_WM_TEMPLATE_INDEX" val="20189097"/>
  <p:tag name="KSO_WM_UNIT_INDEX" val="53"/>
</p:tagLst>
</file>

<file path=ppt/tags/tag137.xml><?xml version="1.0" encoding="utf-8"?>
<p:tagLst xmlns:p="http://schemas.openxmlformats.org/presentationml/2006/main">
  <p:tag name="KSO_WM_TAG_VERSION" val="1.0"/>
  <p:tag name="KSO_WM_BEAUTIFY_FLAG" val="#wm#"/>
  <p:tag name="KSO_WM_UNIT_TYPE" val="i"/>
  <p:tag name="KSO_WM_UNIT_ID" val="custom20189097_4*i*54"/>
  <p:tag name="KSO_WM_TEMPLATE_CATEGORY" val="custom"/>
  <p:tag name="KSO_WM_TEMPLATE_INDEX" val="20189097"/>
  <p:tag name="KSO_WM_UNIT_INDEX" val="54"/>
</p:tagLst>
</file>

<file path=ppt/tags/tag138.xml><?xml version="1.0" encoding="utf-8"?>
<p:tagLst xmlns:p="http://schemas.openxmlformats.org/presentationml/2006/main">
  <p:tag name="KSO_WM_TAG_VERSION" val="1.0"/>
  <p:tag name="KSO_WM_BEAUTIFY_FLAG" val="#wm#"/>
  <p:tag name="KSO_WM_UNIT_TYPE" val="i"/>
  <p:tag name="KSO_WM_UNIT_ID" val="custom20189097_4*i*55"/>
  <p:tag name="KSO_WM_TEMPLATE_CATEGORY" val="custom"/>
  <p:tag name="KSO_WM_TEMPLATE_INDEX" val="20189097"/>
  <p:tag name="KSO_WM_UNIT_INDEX" val="55"/>
</p:tagLst>
</file>

<file path=ppt/tags/tag139.xml><?xml version="1.0" encoding="utf-8"?>
<p:tagLst xmlns:p="http://schemas.openxmlformats.org/presentationml/2006/main">
  <p:tag name="KSO_WM_TAG_VERSION" val="1.0"/>
  <p:tag name="KSO_WM_BEAUTIFY_FLAG" val="#wm#"/>
  <p:tag name="KSO_WM_UNIT_TYPE" val="i"/>
  <p:tag name="KSO_WM_UNIT_ID" val="custom20189097_4*i*56"/>
  <p:tag name="KSO_WM_TEMPLATE_CATEGORY" val="custom"/>
  <p:tag name="KSO_WM_TEMPLATE_INDEX" val="20189097"/>
  <p:tag name="KSO_WM_UNIT_INDEX" val="56"/>
</p:tagLst>
</file>

<file path=ppt/tags/tag14.xml><?xml version="1.0" encoding="utf-8"?>
<p:tagLst xmlns:p="http://schemas.openxmlformats.org/presentationml/2006/main">
  <p:tag name="KSO_WM_TAG_VERSION" val="1.0"/>
  <p:tag name="KSO_WM_BEAUTIFY_FLAG" val="#wm#"/>
  <p:tag name="KSO_WM_UNIT_TYPE" val="i"/>
  <p:tag name="KSO_WM_UNIT_ID" val="custom20189097_2*i*7"/>
  <p:tag name="KSO_WM_TEMPLATE_CATEGORY" val="custom"/>
  <p:tag name="KSO_WM_TEMPLATE_INDEX" val="20189097"/>
  <p:tag name="KSO_WM_UNIT_INDEX" val="7"/>
</p:tagLst>
</file>

<file path=ppt/tags/tag140.xml><?xml version="1.0" encoding="utf-8"?>
<p:tagLst xmlns:p="http://schemas.openxmlformats.org/presentationml/2006/main">
  <p:tag name="KSO_WM_TAG_VERSION" val="1.0"/>
  <p:tag name="KSO_WM_BEAUTIFY_FLAG" val="#wm#"/>
  <p:tag name="KSO_WM_UNIT_TYPE" val="i"/>
  <p:tag name="KSO_WM_UNIT_ID" val="custom20189097_4*i*57"/>
  <p:tag name="KSO_WM_TEMPLATE_CATEGORY" val="custom"/>
  <p:tag name="KSO_WM_TEMPLATE_INDEX" val="20189097"/>
  <p:tag name="KSO_WM_UNIT_INDEX" val="57"/>
</p:tagLst>
</file>

<file path=ppt/tags/tag141.xml><?xml version="1.0" encoding="utf-8"?>
<p:tagLst xmlns:p="http://schemas.openxmlformats.org/presentationml/2006/main">
  <p:tag name="KSO_WM_TAG_VERSION" val="1.0"/>
  <p:tag name="KSO_WM_BEAUTIFY_FLAG" val="#wm#"/>
  <p:tag name="KSO_WM_UNIT_TYPE" val="i"/>
  <p:tag name="KSO_WM_UNIT_ID" val="custom20189097_4*i*58"/>
  <p:tag name="KSO_WM_TEMPLATE_CATEGORY" val="custom"/>
  <p:tag name="KSO_WM_TEMPLATE_INDEX" val="20189097"/>
  <p:tag name="KSO_WM_UNIT_INDEX" val="58"/>
</p:tagLst>
</file>

<file path=ppt/tags/tag142.xml><?xml version="1.0" encoding="utf-8"?>
<p:tagLst xmlns:p="http://schemas.openxmlformats.org/presentationml/2006/main">
  <p:tag name="KSO_WM_TAG_VERSION" val="1.0"/>
  <p:tag name="KSO_WM_BEAUTIFY_FLAG" val="#wm#"/>
  <p:tag name="KSO_WM_UNIT_TYPE" val="i"/>
  <p:tag name="KSO_WM_UNIT_ID" val="custom20189097_4*i*59"/>
  <p:tag name="KSO_WM_TEMPLATE_CATEGORY" val="custom"/>
  <p:tag name="KSO_WM_TEMPLATE_INDEX" val="20189097"/>
  <p:tag name="KSO_WM_UNIT_INDEX" val="59"/>
</p:tagLst>
</file>

<file path=ppt/tags/tag143.xml><?xml version="1.0" encoding="utf-8"?>
<p:tagLst xmlns:p="http://schemas.openxmlformats.org/presentationml/2006/main">
  <p:tag name="KSO_WM_TAG_VERSION" val="1.0"/>
  <p:tag name="KSO_WM_BEAUTIFY_FLAG" val="#wm#"/>
  <p:tag name="KSO_WM_UNIT_TYPE" val="i"/>
  <p:tag name="KSO_WM_UNIT_ID" val="custom20189097_4*i*60"/>
  <p:tag name="KSO_WM_TEMPLATE_CATEGORY" val="custom"/>
  <p:tag name="KSO_WM_TEMPLATE_INDEX" val="20189097"/>
  <p:tag name="KSO_WM_UNIT_INDEX" val="60"/>
</p:tagLst>
</file>

<file path=ppt/tags/tag144.xml><?xml version="1.0" encoding="utf-8"?>
<p:tagLst xmlns:p="http://schemas.openxmlformats.org/presentationml/2006/main">
  <p:tag name="KSO_WM_TAG_VERSION" val="1.0"/>
  <p:tag name="KSO_WM_BEAUTIFY_FLAG" val="#wm#"/>
  <p:tag name="KSO_WM_UNIT_TYPE" val="i"/>
  <p:tag name="KSO_WM_UNIT_ID" val="custom20189097_4*i*61"/>
  <p:tag name="KSO_WM_TEMPLATE_CATEGORY" val="custom"/>
  <p:tag name="KSO_WM_TEMPLATE_INDEX" val="20189097"/>
  <p:tag name="KSO_WM_UNIT_INDEX" val="61"/>
</p:tagLst>
</file>

<file path=ppt/tags/tag145.xml><?xml version="1.0" encoding="utf-8"?>
<p:tagLst xmlns:p="http://schemas.openxmlformats.org/presentationml/2006/main">
  <p:tag name="KSO_WM_TAG_VERSION" val="1.0"/>
  <p:tag name="KSO_WM_BEAUTIFY_FLAG" val="#wm#"/>
  <p:tag name="KSO_WM_UNIT_TYPE" val="i"/>
  <p:tag name="KSO_WM_UNIT_ID" val="custom20189097_4*i*62"/>
  <p:tag name="KSO_WM_TEMPLATE_CATEGORY" val="custom"/>
  <p:tag name="KSO_WM_TEMPLATE_INDEX" val="20189097"/>
  <p:tag name="KSO_WM_UNIT_INDEX" val="62"/>
</p:tagLst>
</file>

<file path=ppt/tags/tag146.xml><?xml version="1.0" encoding="utf-8"?>
<p:tagLst xmlns:p="http://schemas.openxmlformats.org/presentationml/2006/main">
  <p:tag name="KSO_WM_TAG_VERSION" val="1.0"/>
  <p:tag name="KSO_WM_BEAUTIFY_FLAG" val="#wm#"/>
  <p:tag name="KSO_WM_UNIT_TYPE" val="i"/>
  <p:tag name="KSO_WM_UNIT_ID" val="custom20189097_4*i*63"/>
  <p:tag name="KSO_WM_TEMPLATE_CATEGORY" val="custom"/>
  <p:tag name="KSO_WM_TEMPLATE_INDEX" val="20189097"/>
  <p:tag name="KSO_WM_UNIT_INDEX" val="63"/>
</p:tagLst>
</file>

<file path=ppt/tags/tag147.xml><?xml version="1.0" encoding="utf-8"?>
<p:tagLst xmlns:p="http://schemas.openxmlformats.org/presentationml/2006/main">
  <p:tag name="KSO_WM_TAG_VERSION" val="1.0"/>
  <p:tag name="KSO_WM_BEAUTIFY_FLAG" val="#wm#"/>
  <p:tag name="KSO_WM_UNIT_TYPE" val="i"/>
  <p:tag name="KSO_WM_UNIT_ID" val="custom20189097_4*i*64"/>
  <p:tag name="KSO_WM_TEMPLATE_CATEGORY" val="custom"/>
  <p:tag name="KSO_WM_TEMPLATE_INDEX" val="20189097"/>
  <p:tag name="KSO_WM_UNIT_INDEX" val="64"/>
</p:tagLst>
</file>

<file path=ppt/tags/tag148.xml><?xml version="1.0" encoding="utf-8"?>
<p:tagLst xmlns:p="http://schemas.openxmlformats.org/presentationml/2006/main">
  <p:tag name="KSO_WM_TAG_VERSION" val="1.0"/>
  <p:tag name="KSO_WM_BEAUTIFY_FLAG" val="#wm#"/>
  <p:tag name="KSO_WM_UNIT_TYPE" val="i"/>
  <p:tag name="KSO_WM_UNIT_ID" val="custom20189097_4*i*65"/>
  <p:tag name="KSO_WM_TEMPLATE_CATEGORY" val="custom"/>
  <p:tag name="KSO_WM_TEMPLATE_INDEX" val="20189097"/>
  <p:tag name="KSO_WM_UNIT_INDEX" val="65"/>
</p:tagLst>
</file>

<file path=ppt/tags/tag149.xml><?xml version="1.0" encoding="utf-8"?>
<p:tagLst xmlns:p="http://schemas.openxmlformats.org/presentationml/2006/main">
  <p:tag name="KSO_WM_TAG_VERSION" val="1.0"/>
  <p:tag name="KSO_WM_BEAUTIFY_FLAG" val="#wm#"/>
  <p:tag name="KSO_WM_UNIT_TYPE" val="i"/>
  <p:tag name="KSO_WM_UNIT_ID" val="custom20189097_4*i*66"/>
  <p:tag name="KSO_WM_TEMPLATE_CATEGORY" val="custom"/>
  <p:tag name="KSO_WM_TEMPLATE_INDEX" val="20189097"/>
  <p:tag name="KSO_WM_UNIT_INDEX" val="66"/>
</p:tagLst>
</file>

<file path=ppt/tags/tag15.xml><?xml version="1.0" encoding="utf-8"?>
<p:tagLst xmlns:p="http://schemas.openxmlformats.org/presentationml/2006/main">
  <p:tag name="KSO_WM_TAG_VERSION" val="1.0"/>
  <p:tag name="KSO_WM_BEAUTIFY_FLAG" val="#wm#"/>
  <p:tag name="KSO_WM_UNIT_TYPE" val="i"/>
  <p:tag name="KSO_WM_UNIT_ID" val="custom20189097_2*i*8"/>
  <p:tag name="KSO_WM_TEMPLATE_CATEGORY" val="custom"/>
  <p:tag name="KSO_WM_TEMPLATE_INDEX" val="20189097"/>
  <p:tag name="KSO_WM_UNIT_INDEX" val="8"/>
</p:tagLst>
</file>

<file path=ppt/tags/tag150.xml><?xml version="1.0" encoding="utf-8"?>
<p:tagLst xmlns:p="http://schemas.openxmlformats.org/presentationml/2006/main">
  <p:tag name="KSO_WM_TAG_VERSION" val="1.0"/>
  <p:tag name="KSO_WM_BEAUTIFY_FLAG" val="#wm#"/>
  <p:tag name="KSO_WM_UNIT_TYPE" val="i"/>
  <p:tag name="KSO_WM_UNIT_ID" val="custom20189097_4*i*67"/>
  <p:tag name="KSO_WM_TEMPLATE_CATEGORY" val="custom"/>
  <p:tag name="KSO_WM_TEMPLATE_INDEX" val="20189097"/>
  <p:tag name="KSO_WM_UNIT_INDEX" val="67"/>
</p:tagLst>
</file>

<file path=ppt/tags/tag151.xml><?xml version="1.0" encoding="utf-8"?>
<p:tagLst xmlns:p="http://schemas.openxmlformats.org/presentationml/2006/main">
  <p:tag name="KSO_WM_TAG_VERSION" val="1.0"/>
  <p:tag name="KSO_WM_BEAUTIFY_FLAG" val="#wm#"/>
  <p:tag name="KSO_WM_UNIT_TYPE" val="i"/>
  <p:tag name="KSO_WM_UNIT_ID" val="custom20189097_4*i*68"/>
  <p:tag name="KSO_WM_TEMPLATE_CATEGORY" val="custom"/>
  <p:tag name="KSO_WM_TEMPLATE_INDEX" val="20189097"/>
  <p:tag name="KSO_WM_UNIT_INDEX" val="68"/>
</p:tagLst>
</file>

<file path=ppt/tags/tag152.xml><?xml version="1.0" encoding="utf-8"?>
<p:tagLst xmlns:p="http://schemas.openxmlformats.org/presentationml/2006/main">
  <p:tag name="KSO_WM_TAG_VERSION" val="1.0"/>
  <p:tag name="KSO_WM_BEAUTIFY_FLAG" val="#wm#"/>
  <p:tag name="KSO_WM_UNIT_TYPE" val="i"/>
  <p:tag name="KSO_WM_UNIT_ID" val="custom20189097_4*i*69"/>
  <p:tag name="KSO_WM_TEMPLATE_CATEGORY" val="custom"/>
  <p:tag name="KSO_WM_TEMPLATE_INDEX" val="20189097"/>
  <p:tag name="KSO_WM_UNIT_INDEX" val="69"/>
</p:tagLst>
</file>

<file path=ppt/tags/tag153.xml><?xml version="1.0" encoding="utf-8"?>
<p:tagLst xmlns:p="http://schemas.openxmlformats.org/presentationml/2006/main">
  <p:tag name="KSO_WM_TAG_VERSION" val="1.0"/>
  <p:tag name="KSO_WM_BEAUTIFY_FLAG" val="#wm#"/>
  <p:tag name="KSO_WM_UNIT_TYPE" val="i"/>
  <p:tag name="KSO_WM_UNIT_ID" val="custom20189097_4*i*70"/>
  <p:tag name="KSO_WM_TEMPLATE_CATEGORY" val="custom"/>
  <p:tag name="KSO_WM_TEMPLATE_INDEX" val="20189097"/>
  <p:tag name="KSO_WM_UNIT_INDEX" val="70"/>
</p:tagLst>
</file>

<file path=ppt/tags/tag154.xml><?xml version="1.0" encoding="utf-8"?>
<p:tagLst xmlns:p="http://schemas.openxmlformats.org/presentationml/2006/main">
  <p:tag name="KSO_WM_TAG_VERSION" val="1.0"/>
  <p:tag name="KSO_WM_BEAUTIFY_FLAG" val="#wm#"/>
  <p:tag name="KSO_WM_UNIT_TYPE" val="i"/>
  <p:tag name="KSO_WM_UNIT_ID" val="custom20189097_4*i*71"/>
  <p:tag name="KSO_WM_TEMPLATE_CATEGORY" val="custom"/>
  <p:tag name="KSO_WM_TEMPLATE_INDEX" val="20189097"/>
  <p:tag name="KSO_WM_UNIT_INDEX" val="71"/>
</p:tagLst>
</file>

<file path=ppt/tags/tag155.xml><?xml version="1.0" encoding="utf-8"?>
<p:tagLst xmlns:p="http://schemas.openxmlformats.org/presentationml/2006/main">
  <p:tag name="KSO_WM_TAG_VERSION" val="1.0"/>
  <p:tag name="KSO_WM_BEAUTIFY_FLAG" val="#wm#"/>
  <p:tag name="KSO_WM_UNIT_TYPE" val="i"/>
  <p:tag name="KSO_WM_UNIT_ID" val="custom20189097_4*i*72"/>
  <p:tag name="KSO_WM_TEMPLATE_CATEGORY" val="custom"/>
  <p:tag name="KSO_WM_TEMPLATE_INDEX" val="20189097"/>
  <p:tag name="KSO_WM_UNIT_INDEX" val="72"/>
</p:tagLst>
</file>

<file path=ppt/tags/tag156.xml><?xml version="1.0" encoding="utf-8"?>
<p:tagLst xmlns:p="http://schemas.openxmlformats.org/presentationml/2006/main">
  <p:tag name="KSO_WM_TAG_VERSION" val="1.0"/>
  <p:tag name="KSO_WM_BEAUTIFY_FLAG" val="#wm#"/>
  <p:tag name="KSO_WM_UNIT_TYPE" val="i"/>
  <p:tag name="KSO_WM_UNIT_ID" val="custom20189097_4*i*73"/>
  <p:tag name="KSO_WM_TEMPLATE_CATEGORY" val="custom"/>
  <p:tag name="KSO_WM_TEMPLATE_INDEX" val="20189097"/>
  <p:tag name="KSO_WM_UNIT_INDEX" val="73"/>
</p:tagLst>
</file>

<file path=ppt/tags/tag157.xml><?xml version="1.0" encoding="utf-8"?>
<p:tagLst xmlns:p="http://schemas.openxmlformats.org/presentationml/2006/main">
  <p:tag name="KSO_WM_TAG_VERSION" val="1.0"/>
  <p:tag name="KSO_WM_BEAUTIFY_FLAG" val="#wm#"/>
  <p:tag name="KSO_WM_UNIT_TYPE" val="i"/>
  <p:tag name="KSO_WM_UNIT_ID" val="custom20189097_4*i*74"/>
  <p:tag name="KSO_WM_TEMPLATE_CATEGORY" val="custom"/>
  <p:tag name="KSO_WM_TEMPLATE_INDEX" val="20189097"/>
  <p:tag name="KSO_WM_UNIT_INDEX" val="74"/>
</p:tagLst>
</file>

<file path=ppt/tags/tag158.xml><?xml version="1.0" encoding="utf-8"?>
<p:tagLst xmlns:p="http://schemas.openxmlformats.org/presentationml/2006/main">
  <p:tag name="KSO_WM_TAG_VERSION" val="1.0"/>
  <p:tag name="KSO_WM_BEAUTIFY_FLAG" val="#wm#"/>
  <p:tag name="KSO_WM_UNIT_TYPE" val="i"/>
  <p:tag name="KSO_WM_UNIT_ID" val="custom20189097_4*i*75"/>
  <p:tag name="KSO_WM_TEMPLATE_CATEGORY" val="custom"/>
  <p:tag name="KSO_WM_TEMPLATE_INDEX" val="20189097"/>
  <p:tag name="KSO_WM_UNIT_INDEX" val="75"/>
</p:tagLst>
</file>

<file path=ppt/tags/tag159.xml><?xml version="1.0" encoding="utf-8"?>
<p:tagLst xmlns:p="http://schemas.openxmlformats.org/presentationml/2006/main">
  <p:tag name="KSO_WM_TAG_VERSION" val="1.0"/>
  <p:tag name="KSO_WM_BEAUTIFY_FLAG" val="#wm#"/>
  <p:tag name="KSO_WM_UNIT_TYPE" val="i"/>
  <p:tag name="KSO_WM_UNIT_ID" val="custom20189097_4*i*76"/>
  <p:tag name="KSO_WM_TEMPLATE_CATEGORY" val="custom"/>
  <p:tag name="KSO_WM_TEMPLATE_INDEX" val="20189097"/>
  <p:tag name="KSO_WM_UNIT_INDEX" val="76"/>
</p:tagLst>
</file>

<file path=ppt/tags/tag16.xml><?xml version="1.0" encoding="utf-8"?>
<p:tagLst xmlns:p="http://schemas.openxmlformats.org/presentationml/2006/main">
  <p:tag name="KSO_WM_TAG_VERSION" val="1.0"/>
  <p:tag name="KSO_WM_BEAUTIFY_FLAG" val="#wm#"/>
  <p:tag name="KSO_WM_UNIT_TYPE" val="i"/>
  <p:tag name="KSO_WM_UNIT_ID" val="custom20189097_2*i*9"/>
  <p:tag name="KSO_WM_TEMPLATE_CATEGORY" val="custom"/>
  <p:tag name="KSO_WM_TEMPLATE_INDEX" val="20189097"/>
  <p:tag name="KSO_WM_UNIT_INDEX" val="9"/>
</p:tagLst>
</file>

<file path=ppt/tags/tag160.xml><?xml version="1.0" encoding="utf-8"?>
<p:tagLst xmlns:p="http://schemas.openxmlformats.org/presentationml/2006/main">
  <p:tag name="KSO_WM_TAG_VERSION" val="1.0"/>
  <p:tag name="KSO_WM_BEAUTIFY_FLAG" val="#wm#"/>
  <p:tag name="KSO_WM_UNIT_TYPE" val="i"/>
  <p:tag name="KSO_WM_UNIT_ID" val="custom20189097_4*i*77"/>
  <p:tag name="KSO_WM_TEMPLATE_CATEGORY" val="custom"/>
  <p:tag name="KSO_WM_TEMPLATE_INDEX" val="20189097"/>
  <p:tag name="KSO_WM_UNIT_INDEX" val="77"/>
</p:tagLst>
</file>

<file path=ppt/tags/tag161.xml><?xml version="1.0" encoding="utf-8"?>
<p:tagLst xmlns:p="http://schemas.openxmlformats.org/presentationml/2006/main">
  <p:tag name="KSO_WM_TAG_VERSION" val="1.0"/>
  <p:tag name="KSO_WM_BEAUTIFY_FLAG" val="#wm#"/>
  <p:tag name="KSO_WM_UNIT_TYPE" val="i"/>
  <p:tag name="KSO_WM_UNIT_ID" val="custom20189097_4*i*78"/>
  <p:tag name="KSO_WM_TEMPLATE_CATEGORY" val="custom"/>
  <p:tag name="KSO_WM_TEMPLATE_INDEX" val="20189097"/>
  <p:tag name="KSO_WM_UNIT_INDEX" val="78"/>
</p:tagLst>
</file>

<file path=ppt/tags/tag162.xml><?xml version="1.0" encoding="utf-8"?>
<p:tagLst xmlns:p="http://schemas.openxmlformats.org/presentationml/2006/main">
  <p:tag name="KSO_WM_TAG_VERSION" val="1.0"/>
  <p:tag name="KSO_WM_BEAUTIFY_FLAG" val="#wm#"/>
  <p:tag name="KSO_WM_UNIT_TYPE" val="i"/>
  <p:tag name="KSO_WM_UNIT_ID" val="custom20189097_4*i*79"/>
  <p:tag name="KSO_WM_TEMPLATE_CATEGORY" val="custom"/>
  <p:tag name="KSO_WM_TEMPLATE_INDEX" val="20189097"/>
  <p:tag name="KSO_WM_UNIT_INDEX" val="79"/>
</p:tagLst>
</file>

<file path=ppt/tags/tag163.xml><?xml version="1.0" encoding="utf-8"?>
<p:tagLst xmlns:p="http://schemas.openxmlformats.org/presentationml/2006/main">
  <p:tag name="KSO_WM_TAG_VERSION" val="1.0"/>
  <p:tag name="KSO_WM_BEAUTIFY_FLAG" val="#wm#"/>
  <p:tag name="KSO_WM_UNIT_TYPE" val="i"/>
  <p:tag name="KSO_WM_UNIT_ID" val="custom20189097_4*i*80"/>
  <p:tag name="KSO_WM_TEMPLATE_CATEGORY" val="custom"/>
  <p:tag name="KSO_WM_TEMPLATE_INDEX" val="20189097"/>
  <p:tag name="KSO_WM_UNIT_INDEX" val="80"/>
</p:tagLst>
</file>

<file path=ppt/tags/tag164.xml><?xml version="1.0" encoding="utf-8"?>
<p:tagLst xmlns:p="http://schemas.openxmlformats.org/presentationml/2006/main">
  <p:tag name="KSO_WM_TAG_VERSION" val="1.0"/>
  <p:tag name="KSO_WM_BEAUTIFY_FLAG" val="#wm#"/>
  <p:tag name="KSO_WM_UNIT_TYPE" val="i"/>
  <p:tag name="KSO_WM_UNIT_ID" val="custom20189097_4*i*81"/>
  <p:tag name="KSO_WM_TEMPLATE_CATEGORY" val="custom"/>
  <p:tag name="KSO_WM_TEMPLATE_INDEX" val="20189097"/>
  <p:tag name="KSO_WM_UNIT_INDEX" val="81"/>
</p:tagLst>
</file>

<file path=ppt/tags/tag165.xml><?xml version="1.0" encoding="utf-8"?>
<p:tagLst xmlns:p="http://schemas.openxmlformats.org/presentationml/2006/main">
  <p:tag name="KSO_WM_TAG_VERSION" val="1.0"/>
  <p:tag name="KSO_WM_BEAUTIFY_FLAG" val="#wm#"/>
  <p:tag name="KSO_WM_UNIT_TYPE" val="i"/>
  <p:tag name="KSO_WM_UNIT_ID" val="custom20189097_4*i*82"/>
  <p:tag name="KSO_WM_TEMPLATE_CATEGORY" val="custom"/>
  <p:tag name="KSO_WM_TEMPLATE_INDEX" val="20189097"/>
  <p:tag name="KSO_WM_UNIT_INDEX" val="82"/>
</p:tagLst>
</file>

<file path=ppt/tags/tag166.xml><?xml version="1.0" encoding="utf-8"?>
<p:tagLst xmlns:p="http://schemas.openxmlformats.org/presentationml/2006/main">
  <p:tag name="KSO_WM_TAG_VERSION" val="1.0"/>
  <p:tag name="KSO_WM_BEAUTIFY_FLAG" val="#wm#"/>
  <p:tag name="KSO_WM_UNIT_TYPE" val="i"/>
  <p:tag name="KSO_WM_UNIT_ID" val="custom20189097_4*i*83"/>
  <p:tag name="KSO_WM_TEMPLATE_CATEGORY" val="custom"/>
  <p:tag name="KSO_WM_TEMPLATE_INDEX" val="20189097"/>
  <p:tag name="KSO_WM_UNIT_INDEX" val="83"/>
</p:tagLst>
</file>

<file path=ppt/tags/tag167.xml><?xml version="1.0" encoding="utf-8"?>
<p:tagLst xmlns:p="http://schemas.openxmlformats.org/presentationml/2006/main">
  <p:tag name="KSO_WM_TEMPLATE_CATEGORY" val="custom"/>
  <p:tag name="KSO_WM_TEMPLATE_INDEX" val="20189097"/>
  <p:tag name="KSO_WM_UNIT_TYPE" val="l_h_f"/>
  <p:tag name="KSO_WM_UNIT_INDEX" val="1_1_1"/>
  <p:tag name="KSO_WM_UNIT_ID" val="custom20189097_4*l_h_f*1_1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l1-1"/>
  <p:tag name="KSO_WM_UNIT_PRESET_TEXT" val="Lorem ipsum dolor sit amet"/>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TEMPLATE_CATEGORY" val="custom"/>
  <p:tag name="KSO_WM_TEMPLATE_INDEX" val="20189097"/>
  <p:tag name="KSO_WM_UNIT_TYPE" val="l_h_i"/>
  <p:tag name="KSO_WM_UNIT_INDEX" val="1_1_1"/>
  <p:tag name="KSO_WM_UNIT_ID" val="custom20189097_4*l_h_i*1_1_1"/>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20189097"/>
  <p:tag name="KSO_WM_UNIT_TYPE" val="l_h_f"/>
  <p:tag name="KSO_WM_UNIT_INDEX" val="1_2_1"/>
  <p:tag name="KSO_WM_UNIT_ID" val="custom20189097_4*l_h_f*1_2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l1-1"/>
  <p:tag name="KSO_WM_UNIT_PRESET_TEXT" val="Lorem ipsum dolor sit amet"/>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UNIT_TYPE" val="i"/>
  <p:tag name="KSO_WM_UNIT_ID" val="custom20189097_2*i*10"/>
  <p:tag name="KSO_WM_TEMPLATE_CATEGORY" val="custom"/>
  <p:tag name="KSO_WM_TEMPLATE_INDEX" val="20189097"/>
  <p:tag name="KSO_WM_UNIT_INDEX" val="10"/>
</p:tagLst>
</file>

<file path=ppt/tags/tag170.xml><?xml version="1.0" encoding="utf-8"?>
<p:tagLst xmlns:p="http://schemas.openxmlformats.org/presentationml/2006/main">
  <p:tag name="KSO_WM_TEMPLATE_CATEGORY" val="custom"/>
  <p:tag name="KSO_WM_TEMPLATE_INDEX" val="20189097"/>
  <p:tag name="KSO_WM_UNIT_TYPE" val="l_h_i"/>
  <p:tag name="KSO_WM_UNIT_INDEX" val="1_2_1"/>
  <p:tag name="KSO_WM_UNIT_ID" val="custom20189097_4*l_h_i*1_2_1"/>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TEMPLATE_CATEGORY" val="custom"/>
  <p:tag name="KSO_WM_TEMPLATE_INDEX" val="20189097"/>
  <p:tag name="KSO_WM_UNIT_TYPE" val="l_h_f"/>
  <p:tag name="KSO_WM_UNIT_INDEX" val="1_3_1"/>
  <p:tag name="KSO_WM_UNIT_ID" val="custom20189097_4*l_h_f*1_3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l1-1"/>
  <p:tag name="KSO_WM_UNIT_PRESET_TEXT" val="Lorem ipsum dolor sit amet"/>
  <p:tag name="KSO_WM_UNIT_TEXT_FILL_FORE_SCHEMECOLOR_INDEX" val="14"/>
  <p:tag name="KSO_WM_UNIT_TEXT_FILL_TYPE" val="1"/>
  <p:tag name="KSO_WM_UNIT_USESOURCEFORMAT_APPLY" val="1"/>
</p:tagLst>
</file>

<file path=ppt/tags/tag172.xml><?xml version="1.0" encoding="utf-8"?>
<p:tagLst xmlns:p="http://schemas.openxmlformats.org/presentationml/2006/main">
  <p:tag name="KSO_WM_TEMPLATE_CATEGORY" val="custom"/>
  <p:tag name="KSO_WM_TEMPLATE_INDEX" val="20189097"/>
  <p:tag name="KSO_WM_UNIT_TYPE" val="l_h_i"/>
  <p:tag name="KSO_WM_UNIT_INDEX" val="1_3_1"/>
  <p:tag name="KSO_WM_UNIT_ID" val="custom20189097_4*l_h_i*1_3_1"/>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9097"/>
  <p:tag name="KSO_WM_UNIT_RELATE_UNITID" val="259*l*1"/>
  <p:tag name="KSO_WM_UNIT_TYPE" val="a"/>
  <p:tag name="KSO_WM_UNIT_INDEX" val="1"/>
  <p:tag name="KSO_WM_UNIT_ID" val="custom20189097_4*a*1"/>
  <p:tag name="KSO_WM_UNIT_LAYERLEVEL" val="1"/>
  <p:tag name="KSO_WM_UNIT_ISCONTENTSTITLE" val="1"/>
  <p:tag name="KSO_WM_UNIT_VALUE" val="6"/>
  <p:tag name="KSO_WM_UNIT_HIGHLIGHT" val="0"/>
  <p:tag name="KSO_WM_UNIT_COMPATIBLE" val="0"/>
  <p:tag name="KSO_WM_UNIT_CLEAR" val="0"/>
  <p:tag name="KSO_WM_BEAUTIFY_FLAG" val="#wm#"/>
  <p:tag name="KSO_WM_TAG_VERSION" val="1.0"/>
  <p:tag name="KSO_WM_UNIT_PRESET_TEXT" val="CONTENTS"/>
</p:tagLst>
</file>

<file path=ppt/tags/tag174.xml><?xml version="1.0" encoding="utf-8"?>
<p:tagLst xmlns:p="http://schemas.openxmlformats.org/presentationml/2006/main">
  <p:tag name="KSO_WM_TEMPLATE_CATEGORY" val="custom"/>
  <p:tag name="KSO_WM_TEMPLATE_INDEX" val="20189097"/>
  <p:tag name="KSO_WM_UNIT_TYPE" val="l_h_f"/>
  <p:tag name="KSO_WM_UNIT_INDEX" val="1_3_1"/>
  <p:tag name="KSO_WM_UNIT_ID" val="custom20189097_4*l_h_f*1_3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l1-1"/>
  <p:tag name="KSO_WM_UNIT_PRESET_TEXT" val="Lorem ipsum dolor sit amet"/>
  <p:tag name="KSO_WM_UNIT_TEXT_FILL_FORE_SCHEMECOLOR_INDEX" val="14"/>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9097"/>
  <p:tag name="KSO_WM_UNIT_TYPE" val="l_h_i"/>
  <p:tag name="KSO_WM_UNIT_INDEX" val="1_3_1"/>
  <p:tag name="KSO_WM_UNIT_ID" val="custom20189097_4*l_h_i*1_3_1"/>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9097"/>
  <p:tag name="KSO_WM_TAG_VERSION" val="1.0"/>
  <p:tag name="KSO_WM_SLIDE_ID" val="custom20189097_4"/>
  <p:tag name="KSO_WM_SLIDE_INDEX" val="4"/>
  <p:tag name="KSO_WM_SLIDE_ITEM_CNT" val="5"/>
  <p:tag name="KSO_WM_SLIDE_LAYOUT" val="a_l"/>
  <p:tag name="KSO_WM_SLIDE_LAYOUT_CNT" val="1_1"/>
  <p:tag name="KSO_WM_SLIDE_TYPE" val="contents"/>
  <p:tag name="KSO_WM_SLIDE_SUBTYPE" val="diag"/>
  <p:tag name="KSO_WM_BEAUTIFY_FLAG" val="#wm#"/>
  <p:tag name="KSO_WM_DIAGRAM_GROUP_CODE" val="l1-1"/>
</p:tagLst>
</file>

<file path=ppt/tags/tag177.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5*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Section Header Here"/>
</p:tagLst>
</file>

<file path=ppt/tags/tag178.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5*f*1"/>
  <p:tag name="KSO_WM_UNIT_LAYERLEVEL" val="1"/>
  <p:tag name="KSO_WM_UNIT_VALUE" val="81"/>
  <p:tag name="KSO_WM_UNIT_HIGHLIGHT" val="0"/>
  <p:tag name="KSO_WM_UNIT_COMPATIBLE" val="0"/>
  <p:tag name="KSO_WM_UNIT_CLEAR" val="0"/>
  <p:tag name="KSO_WM_BEAUTIFY_FLAG" val="#wm#"/>
  <p:tag name="KSO_WM_TAG_VERSION" val="1.0"/>
  <p:tag name="KSO_WM_UNIT_PRESET_TEXT" val="Supporting text here.&#13;When you copy &amp; paste, choose &quot;keep text only&quot; option."/>
</p:tagLst>
</file>

<file path=ppt/tags/tag179.xml><?xml version="1.0" encoding="utf-8"?>
<p:tagLst xmlns:p="http://schemas.openxmlformats.org/presentationml/2006/main">
  <p:tag name="KSO_WM_TEMPLATE_CATEGORY" val="custom"/>
  <p:tag name="KSO_WM_TEMPLATE_INDEX" val="20189097"/>
  <p:tag name="KSO_WM_UNIT_TYPE" val="e"/>
  <p:tag name="KSO_WM_UNIT_INDEX" val="1"/>
  <p:tag name="KSO_WM_UNIT_ID" val="custom20189097_5*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8.xml><?xml version="1.0" encoding="utf-8"?>
<p:tagLst xmlns:p="http://schemas.openxmlformats.org/presentationml/2006/main">
  <p:tag name="KSO_WM_TAG_VERSION" val="1.0"/>
  <p:tag name="KSO_WM_BEAUTIFY_FLAG" val="#wm#"/>
  <p:tag name="KSO_WM_UNIT_TYPE" val="i"/>
  <p:tag name="KSO_WM_UNIT_ID" val="custom20189097_2*i*11"/>
  <p:tag name="KSO_WM_TEMPLATE_CATEGORY" val="custom"/>
  <p:tag name="KSO_WM_TEMPLATE_INDEX" val="20189097"/>
  <p:tag name="KSO_WM_UNIT_INDEX" val="11"/>
</p:tagLst>
</file>

<file path=ppt/tags/tag180.xml><?xml version="1.0" encoding="utf-8"?>
<p:tagLst xmlns:p="http://schemas.openxmlformats.org/presentationml/2006/main">
  <p:tag name="KSO_WM_TEMPLATE_CATEGORY" val="custom"/>
  <p:tag name="KSO_WM_TEMPLATE_INDEX" val="20189097"/>
  <p:tag name="KSO_WM_TAG_VERSION" val="1.0"/>
  <p:tag name="KSO_WM_SLIDE_ID" val="custom20189097_5"/>
  <p:tag name="KSO_WM_SLIDE_INDEX" val="5"/>
  <p:tag name="KSO_WM_SLIDE_ITEM_CNT" val="2"/>
  <p:tag name="KSO_WM_SLIDE_LAYOUT" val="a_f_e"/>
  <p:tag name="KSO_WM_SLIDE_LAYOUT_CNT" val="1_1_1"/>
  <p:tag name="KSO_WM_SLIDE_TYPE" val="sectionTitle"/>
  <p:tag name="KSO_WM_SLIDE_SUBTYPE" val="pureTxt"/>
  <p:tag name="KSO_WM_BEAUTIFY_FLAG" val="#wm#"/>
</p:tagLst>
</file>

<file path=ppt/tags/tag181.xml><?xml version="1.0" encoding="utf-8"?>
<p:tagLst xmlns:p="http://schemas.openxmlformats.org/presentationml/2006/main">
  <p:tag name="KSO_WM_TEMPLATE_CATEGORY" val="custom"/>
  <p:tag name="KSO_WM_TEMPLATE_INDEX" val="20189097"/>
  <p:tag name="KSO_WM_UNIT_TYPE" val="h_a"/>
  <p:tag name="KSO_WM_UNIT_INDEX" val="1_1"/>
  <p:tag name="KSO_WM_UNIT_ID" val="custom20189097_15*h_a*1_1"/>
  <p:tag name="KSO_WM_UNIT_LAYERLEVEL" val="1_1"/>
  <p:tag name="KSO_WM_UNIT_VALUE" val="15"/>
  <p:tag name="KSO_WM_UNIT_HIGHLIGHT" val="0"/>
  <p:tag name="KSO_WM_UNIT_COMPATIBLE" val="0"/>
  <p:tag name="KSO_WM_UNIT_CLEAR" val="0"/>
  <p:tag name="KSO_WM_BEAUTIFY_FLAG" val="#wm#"/>
  <p:tag name="KSO_WM_TAG_VERSION" val="1.0"/>
  <p:tag name="KSO_WM_UNIT_PRESET_TEXT" val="Lorem ipsum dolor sit amet"/>
</p:tagLst>
</file>

<file path=ppt/tags/tag182.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183.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184.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15*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Title only layout"/>
</p:tagLst>
</file>

<file path=ppt/tags/tag185.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186.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5*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Section Header Here"/>
</p:tagLst>
</file>

<file path=ppt/tags/tag187.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5*f*1"/>
  <p:tag name="KSO_WM_UNIT_LAYERLEVEL" val="1"/>
  <p:tag name="KSO_WM_UNIT_VALUE" val="81"/>
  <p:tag name="KSO_WM_UNIT_HIGHLIGHT" val="0"/>
  <p:tag name="KSO_WM_UNIT_COMPATIBLE" val="0"/>
  <p:tag name="KSO_WM_UNIT_CLEAR" val="0"/>
  <p:tag name="KSO_WM_BEAUTIFY_FLAG" val="#wm#"/>
  <p:tag name="KSO_WM_TAG_VERSION" val="1.0"/>
  <p:tag name="KSO_WM_UNIT_PRESET_TEXT" val="Supporting text here.&#13;When you copy &amp; paste, choose &quot;keep text only&quot; option."/>
</p:tagLst>
</file>

<file path=ppt/tags/tag188.xml><?xml version="1.0" encoding="utf-8"?>
<p:tagLst xmlns:p="http://schemas.openxmlformats.org/presentationml/2006/main">
  <p:tag name="KSO_WM_TEMPLATE_CATEGORY" val="custom"/>
  <p:tag name="KSO_WM_TEMPLATE_INDEX" val="20189097"/>
  <p:tag name="KSO_WM_UNIT_TYPE" val="e"/>
  <p:tag name="KSO_WM_UNIT_INDEX" val="1"/>
  <p:tag name="KSO_WM_UNIT_ID" val="custom20189097_5*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89.xml><?xml version="1.0" encoding="utf-8"?>
<p:tagLst xmlns:p="http://schemas.openxmlformats.org/presentationml/2006/main">
  <p:tag name="KSO_WM_TEMPLATE_CATEGORY" val="custom"/>
  <p:tag name="KSO_WM_TEMPLATE_INDEX" val="20189097"/>
  <p:tag name="KSO_WM_TAG_VERSION" val="1.0"/>
  <p:tag name="KSO_WM_SLIDE_ID" val="custom20189097_5"/>
  <p:tag name="KSO_WM_SLIDE_INDEX" val="5"/>
  <p:tag name="KSO_WM_SLIDE_ITEM_CNT" val="2"/>
  <p:tag name="KSO_WM_SLIDE_LAYOUT" val="a_f_e"/>
  <p:tag name="KSO_WM_SLIDE_LAYOUT_CNT" val="1_1_1"/>
  <p:tag name="KSO_WM_SLIDE_TYPE" val="sectionTitle"/>
  <p:tag name="KSO_WM_SLIDE_SUBTYPE" val="pureTxt"/>
  <p:tag name="KSO_WM_BEAUTIFY_FLAG" val="#wm#"/>
</p:tagLst>
</file>

<file path=ppt/tags/tag19.xml><?xml version="1.0" encoding="utf-8"?>
<p:tagLst xmlns:p="http://schemas.openxmlformats.org/presentationml/2006/main">
  <p:tag name="KSO_WM_TAG_VERSION" val="1.0"/>
  <p:tag name="KSO_WM_BEAUTIFY_FLAG" val="#wm#"/>
  <p:tag name="KSO_WM_UNIT_TYPE" val="i"/>
  <p:tag name="KSO_WM_UNIT_ID" val="custom20189097_2*i*12"/>
  <p:tag name="KSO_WM_TEMPLATE_CATEGORY" val="custom"/>
  <p:tag name="KSO_WM_TEMPLATE_INDEX" val="20189097"/>
  <p:tag name="KSO_WM_UNIT_INDEX" val="12"/>
</p:tagLst>
</file>

<file path=ppt/tags/tag190.xml><?xml version="1.0" encoding="utf-8"?>
<p:tagLst xmlns:p="http://schemas.openxmlformats.org/presentationml/2006/main">
  <p:tag name="KSO_WM_TEMPLATE_CATEGORY" val="custom"/>
  <p:tag name="KSO_WM_TEMPLATE_INDEX" val="20189097"/>
  <p:tag name="KSO_WM_UNIT_TYPE" val="h_a"/>
  <p:tag name="KSO_WM_UNIT_INDEX" val="1_1"/>
  <p:tag name="KSO_WM_UNIT_ID" val="custom20189097_15*h_a*1_1"/>
  <p:tag name="KSO_WM_UNIT_LAYERLEVEL" val="1_1"/>
  <p:tag name="KSO_WM_UNIT_VALUE" val="15"/>
  <p:tag name="KSO_WM_UNIT_HIGHLIGHT" val="0"/>
  <p:tag name="KSO_WM_UNIT_COMPATIBLE" val="0"/>
  <p:tag name="KSO_WM_UNIT_CLEAR" val="0"/>
  <p:tag name="KSO_WM_BEAUTIFY_FLAG" val="#wm#"/>
  <p:tag name="KSO_WM_TAG_VERSION" val="1.0"/>
  <p:tag name="KSO_WM_UNIT_PRESET_TEXT" val="Lorem ipsum dolor sit amet"/>
</p:tagLst>
</file>

<file path=ppt/tags/tag191.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192.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193.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15*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Title only layout"/>
</p:tagLst>
</file>

<file path=ppt/tags/tag194.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195.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5*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Section Header Here"/>
</p:tagLst>
</file>

<file path=ppt/tags/tag196.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5*f*1"/>
  <p:tag name="KSO_WM_UNIT_LAYERLEVEL" val="1"/>
  <p:tag name="KSO_WM_UNIT_VALUE" val="81"/>
  <p:tag name="KSO_WM_UNIT_HIGHLIGHT" val="0"/>
  <p:tag name="KSO_WM_UNIT_COMPATIBLE" val="0"/>
  <p:tag name="KSO_WM_UNIT_CLEAR" val="0"/>
  <p:tag name="KSO_WM_BEAUTIFY_FLAG" val="#wm#"/>
  <p:tag name="KSO_WM_TAG_VERSION" val="1.0"/>
  <p:tag name="KSO_WM_UNIT_PRESET_TEXT" val="Supporting text here.&#13;When you copy &amp; paste, choose &quot;keep text only&quot; option."/>
</p:tagLst>
</file>

<file path=ppt/tags/tag197.xml><?xml version="1.0" encoding="utf-8"?>
<p:tagLst xmlns:p="http://schemas.openxmlformats.org/presentationml/2006/main">
  <p:tag name="KSO_WM_TEMPLATE_CATEGORY" val="custom"/>
  <p:tag name="KSO_WM_TEMPLATE_INDEX" val="20189097"/>
  <p:tag name="KSO_WM_UNIT_TYPE" val="e"/>
  <p:tag name="KSO_WM_UNIT_INDEX" val="1"/>
  <p:tag name="KSO_WM_UNIT_ID" val="custom20189097_5*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98.xml><?xml version="1.0" encoding="utf-8"?>
<p:tagLst xmlns:p="http://schemas.openxmlformats.org/presentationml/2006/main">
  <p:tag name="KSO_WM_TEMPLATE_CATEGORY" val="custom"/>
  <p:tag name="KSO_WM_TEMPLATE_INDEX" val="20189097"/>
  <p:tag name="KSO_WM_TAG_VERSION" val="1.0"/>
  <p:tag name="KSO_WM_SLIDE_ID" val="custom20189097_5"/>
  <p:tag name="KSO_WM_SLIDE_INDEX" val="5"/>
  <p:tag name="KSO_WM_SLIDE_ITEM_CNT" val="2"/>
  <p:tag name="KSO_WM_SLIDE_LAYOUT" val="a_f_e"/>
  <p:tag name="KSO_WM_SLIDE_LAYOUT_CNT" val="1_1_1"/>
  <p:tag name="KSO_WM_SLIDE_TYPE" val="sectionTitle"/>
  <p:tag name="KSO_WM_SLIDE_SUBTYPE" val="pureTxt"/>
  <p:tag name="KSO_WM_BEAUTIFY_FLAG" val="#wm#"/>
</p:tagLst>
</file>

<file path=ppt/tags/tag199.xml><?xml version="1.0" encoding="utf-8"?>
<p:tagLst xmlns:p="http://schemas.openxmlformats.org/presentationml/2006/main">
  <p:tag name="KSO_WM_TEMPLATE_CATEGORY" val="custom"/>
  <p:tag name="KSO_WM_TEMPLATE_INDEX" val="20189097"/>
  <p:tag name="KSO_WM_UNIT_TYPE" val="h_a"/>
  <p:tag name="KSO_WM_UNIT_INDEX" val="1_1"/>
  <p:tag name="KSO_WM_UNIT_ID" val="custom20189097_15*h_a*1_1"/>
  <p:tag name="KSO_WM_UNIT_LAYERLEVEL" val="1_1"/>
  <p:tag name="KSO_WM_UNIT_VALUE" val="15"/>
  <p:tag name="KSO_WM_UNIT_HIGHLIGHT" val="0"/>
  <p:tag name="KSO_WM_UNIT_COMPATIBLE" val="0"/>
  <p:tag name="KSO_WM_UNIT_CLEAR" val="0"/>
  <p:tag name="KSO_WM_BEAUTIFY_FLAG" val="#wm#"/>
  <p:tag name="KSO_WM_TAG_VERSION" val="1.0"/>
  <p:tag name="KSO_WM_UNIT_PRESET_TEXT" val="Lorem ipsum dolor sit amet"/>
</p:tagLst>
</file>

<file path=ppt/tags/tag2.xml><?xml version="1.0" encoding="utf-8"?>
<p:tagLst xmlns:p="http://schemas.openxmlformats.org/presentationml/2006/main">
  <p:tag name="KSO_WM_TAG_VERSION" val="1.0"/>
  <p:tag name="KSO_WM_TEMPLATE_CATEGORY" val="custom"/>
  <p:tag name="KSO_WM_TEMPLATE_INDEX" val="20189097"/>
</p:tagLst>
</file>

<file path=ppt/tags/tag20.xml><?xml version="1.0" encoding="utf-8"?>
<p:tagLst xmlns:p="http://schemas.openxmlformats.org/presentationml/2006/main">
  <p:tag name="KSO_WM_TAG_VERSION" val="1.0"/>
  <p:tag name="KSO_WM_BEAUTIFY_FLAG" val="#wm#"/>
  <p:tag name="KSO_WM_UNIT_TYPE" val="i"/>
  <p:tag name="KSO_WM_UNIT_ID" val="custom20189097_2*i*13"/>
  <p:tag name="KSO_WM_TEMPLATE_CATEGORY" val="custom"/>
  <p:tag name="KSO_WM_TEMPLATE_INDEX" val="20189097"/>
  <p:tag name="KSO_WM_UNIT_INDEX" val="13"/>
</p:tagLst>
</file>

<file path=ppt/tags/tag200.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201.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202.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15*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Title only layout"/>
</p:tagLst>
</file>

<file path=ppt/tags/tag203.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204.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205.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206.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207.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5*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Section Header Here"/>
</p:tagLst>
</file>

<file path=ppt/tags/tag208.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5*f*1"/>
  <p:tag name="KSO_WM_UNIT_LAYERLEVEL" val="1"/>
  <p:tag name="KSO_WM_UNIT_VALUE" val="81"/>
  <p:tag name="KSO_WM_UNIT_HIGHLIGHT" val="0"/>
  <p:tag name="KSO_WM_UNIT_COMPATIBLE" val="0"/>
  <p:tag name="KSO_WM_UNIT_CLEAR" val="0"/>
  <p:tag name="KSO_WM_BEAUTIFY_FLAG" val="#wm#"/>
  <p:tag name="KSO_WM_TAG_VERSION" val="1.0"/>
  <p:tag name="KSO_WM_UNIT_PRESET_TEXT" val="Supporting text here.&#13;When you copy &amp; paste, choose &quot;keep text only&quot; option."/>
</p:tagLst>
</file>

<file path=ppt/tags/tag209.xml><?xml version="1.0" encoding="utf-8"?>
<p:tagLst xmlns:p="http://schemas.openxmlformats.org/presentationml/2006/main">
  <p:tag name="KSO_WM_TEMPLATE_CATEGORY" val="custom"/>
  <p:tag name="KSO_WM_TEMPLATE_INDEX" val="20189097"/>
  <p:tag name="KSO_WM_UNIT_TYPE" val="e"/>
  <p:tag name="KSO_WM_UNIT_INDEX" val="1"/>
  <p:tag name="KSO_WM_UNIT_ID" val="custom20189097_5*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21.xml><?xml version="1.0" encoding="utf-8"?>
<p:tagLst xmlns:p="http://schemas.openxmlformats.org/presentationml/2006/main">
  <p:tag name="KSO_WM_TAG_VERSION" val="1.0"/>
  <p:tag name="KSO_WM_BEAUTIFY_FLAG" val="#wm#"/>
  <p:tag name="KSO_WM_UNIT_TYPE" val="i"/>
  <p:tag name="KSO_WM_UNIT_ID" val="custom20189097_2*i*14"/>
  <p:tag name="KSO_WM_TEMPLATE_CATEGORY" val="custom"/>
  <p:tag name="KSO_WM_TEMPLATE_INDEX" val="20189097"/>
  <p:tag name="KSO_WM_UNIT_INDEX" val="14"/>
</p:tagLst>
</file>

<file path=ppt/tags/tag210.xml><?xml version="1.0" encoding="utf-8"?>
<p:tagLst xmlns:p="http://schemas.openxmlformats.org/presentationml/2006/main">
  <p:tag name="KSO_WM_TEMPLATE_CATEGORY" val="custom"/>
  <p:tag name="KSO_WM_TEMPLATE_INDEX" val="20189097"/>
  <p:tag name="KSO_WM_TAG_VERSION" val="1.0"/>
  <p:tag name="KSO_WM_SLIDE_ID" val="custom20189097_5"/>
  <p:tag name="KSO_WM_SLIDE_INDEX" val="5"/>
  <p:tag name="KSO_WM_SLIDE_ITEM_CNT" val="2"/>
  <p:tag name="KSO_WM_SLIDE_LAYOUT" val="a_f_e"/>
  <p:tag name="KSO_WM_SLIDE_LAYOUT_CNT" val="1_1_1"/>
  <p:tag name="KSO_WM_SLIDE_TYPE" val="sectionTitle"/>
  <p:tag name="KSO_WM_SLIDE_SUBTYPE" val="pureTxt"/>
  <p:tag name="KSO_WM_BEAUTIFY_FLAG" val="#wm#"/>
</p:tagLst>
</file>

<file path=ppt/tags/tag211.xml><?xml version="1.0" encoding="utf-8"?>
<p:tagLst xmlns:p="http://schemas.openxmlformats.org/presentationml/2006/main">
  <p:tag name="KSO_WM_TEMPLATE_CATEGORY" val="custom"/>
  <p:tag name="KSO_WM_TEMPLATE_INDEX" val="20189097"/>
  <p:tag name="KSO_WM_UNIT_TYPE" val="h_a"/>
  <p:tag name="KSO_WM_UNIT_INDEX" val="1_1"/>
  <p:tag name="KSO_WM_UNIT_ID" val="custom20189097_15*h_a*1_1"/>
  <p:tag name="KSO_WM_UNIT_LAYERLEVEL" val="1_1"/>
  <p:tag name="KSO_WM_UNIT_VALUE" val="15"/>
  <p:tag name="KSO_WM_UNIT_HIGHLIGHT" val="0"/>
  <p:tag name="KSO_WM_UNIT_COMPATIBLE" val="0"/>
  <p:tag name="KSO_WM_UNIT_CLEAR" val="0"/>
  <p:tag name="KSO_WM_BEAUTIFY_FLAG" val="#wm#"/>
  <p:tag name="KSO_WM_TAG_VERSION" val="1.0"/>
  <p:tag name="KSO_WM_UNIT_PRESET_TEXT" val="Lorem ipsum dolor sit amet"/>
</p:tagLst>
</file>

<file path=ppt/tags/tag212.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213.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214.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15*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Title only layout"/>
</p:tagLst>
</file>

<file path=ppt/tags/tag215.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216.xml><?xml version="1.0" encoding="utf-8"?>
<p:tagLst xmlns:p="http://schemas.openxmlformats.org/presentationml/2006/main">
  <p:tag name="KSO_WM_TEMPLATE_CATEGORY" val="custom"/>
  <p:tag name="KSO_WM_TEMPLATE_INDEX" val="20189097"/>
  <p:tag name="KSO_WM_UNIT_TYPE" val="h_f"/>
  <p:tag name="KSO_WM_UNIT_INDEX" val="1_1"/>
  <p:tag name="KSO_WM_UNIT_ID" val="custom20189097_15*h_f*1_1"/>
  <p:tag name="KSO_WM_UNIT_LAYERLEVEL" val="1_1"/>
  <p:tag name="KSO_WM_UNIT_VALUE" val="406"/>
  <p:tag name="KSO_WM_UNIT_HIGHLIGHT" val="0"/>
  <p:tag name="KSO_WM_UNIT_COMPATIBLE" val="0"/>
  <p:tag name="KSO_WM_UNIT_CLEAR" val="0"/>
  <p:tag name="KSO_WM_BEAUTIFY_FLAG" val="#wm#"/>
  <p:tag name="KSO_WM_TAG_VERSION" val="1.0"/>
  <p:tag name="KSO_WM_UNIT_PRESET_TEXT" val="Lorem ipsum dolor sit amet, consectetur adipisicing elit.Lorem ipsum dolor sit amet, consectetur adipisicing elit.Lorem ipsum dolor sit amet, consectetur adipisicing elit.&#13;Lorem ipsum dolor sit amet, consectetur adipisicing elit.&#13;Lorem ipsum dolor sit amet, consectetur adipisicing elit.&#13;Lorem ipsum dolor sit amet, consectetur adipisicing elit.Lorem ipsum dolor sit amet, consectetur adipisicing elit.Lorem ipsum dolor sit amet, consectetur adipisicing elit."/>
</p:tagLst>
</file>

<file path=ppt/tags/tag217.xml><?xml version="1.0" encoding="utf-8"?>
<p:tagLst xmlns:p="http://schemas.openxmlformats.org/presentationml/2006/main">
  <p:tag name="KSO_WM_TAG_VERSION" val="1.0"/>
  <p:tag name="KSO_WM_BEAUTIFY_FLAG" val="#wm#"/>
  <p:tag name="KSO_WM_UNIT_TYPE" val="i"/>
  <p:tag name="KSO_WM_UNIT_ID" val="custom20189097_15*i*2"/>
  <p:tag name="KSO_WM_TEMPLATE_CATEGORY" val="custom"/>
  <p:tag name="KSO_WM_TEMPLATE_INDEX" val="20189097"/>
  <p:tag name="KSO_WM_UNIT_INDEX" val="2"/>
</p:tagLst>
</file>

<file path=ppt/tags/tag218.xml><?xml version="1.0" encoding="utf-8"?>
<p:tagLst xmlns:p="http://schemas.openxmlformats.org/presentationml/2006/main">
  <p:tag name="KSO_WM_TEMPLATE_CATEGORY" val="custom"/>
  <p:tag name="KSO_WM_TEMPLATE_INDEX" val="20189097"/>
  <p:tag name="KSO_WM_TAG_VERSION" val="1.0"/>
  <p:tag name="KSO_WM_SLIDE_ID" val="custom20189097_15"/>
  <p:tag name="KSO_WM_SLIDE_INDEX" val="15"/>
  <p:tag name="KSO_WM_SLIDE_ITEM_CNT" val="1"/>
  <p:tag name="KSO_WM_SLIDE_LAYOUT" val="a_h"/>
  <p:tag name="KSO_WM_SLIDE_LAYOUT_CNT" val="1_1"/>
  <p:tag name="KSO_WM_SLIDE_TYPE" val="text"/>
  <p:tag name="KSO_WM_SLIDE_SUBTYPE" val="pureTxt"/>
  <p:tag name="KSO_WM_BEAUTIFY_FLAG" val="#wm#"/>
  <p:tag name="KSO_WM_SLIDE_POSITION" val="62*182"/>
  <p:tag name="KSO_WM_SLIDE_SIZE" val="835*273"/>
</p:tagLst>
</file>

<file path=ppt/tags/tag219.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27*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THANKS"/>
</p:tagLst>
</file>

<file path=ppt/tags/tag22.xml><?xml version="1.0" encoding="utf-8"?>
<p:tagLst xmlns:p="http://schemas.openxmlformats.org/presentationml/2006/main">
  <p:tag name="KSO_WM_TAG_VERSION" val="1.0"/>
  <p:tag name="KSO_WM_BEAUTIFY_FLAG" val="#wm#"/>
  <p:tag name="KSO_WM_UNIT_TYPE" val="i"/>
  <p:tag name="KSO_WM_UNIT_ID" val="custom20189097_2*i*15"/>
  <p:tag name="KSO_WM_TEMPLATE_CATEGORY" val="custom"/>
  <p:tag name="KSO_WM_TEMPLATE_INDEX" val="20189097"/>
  <p:tag name="KSO_WM_UNIT_INDEX" val="15"/>
</p:tagLst>
</file>

<file path=ppt/tags/tag220.xml><?xml version="1.0" encoding="utf-8"?>
<p:tagLst xmlns:p="http://schemas.openxmlformats.org/presentationml/2006/main">
  <p:tag name="KSO_WM_TEMPLATE_CATEGORY" val="custom"/>
  <p:tag name="KSO_WM_TEMPLATE_INDEX" val="20189097"/>
  <p:tag name="KSO_WM_UNIT_TYPE" val="b"/>
  <p:tag name="KSO_WM_UNIT_INDEX" val="1"/>
  <p:tag name="KSO_WM_UNIT_ID" val="custom20189097_27*b*1"/>
  <p:tag name="KSO_WM_UNIT_LAYERLEVEL" val="1"/>
  <p:tag name="KSO_WM_UNIT_VALUE" val="19"/>
  <p:tag name="KSO_WM_UNIT_ISCONTENTSTITLE" val="0"/>
  <p:tag name="KSO_WM_UNIT_HIGHLIGHT" val="0"/>
  <p:tag name="KSO_WM_UNIT_COMPATIBLE" val="0"/>
  <p:tag name="KSO_WM_UNIT_CLEAR" val="0"/>
  <p:tag name="KSO_WM_BEAUTIFY_FLAG" val="#wm#"/>
  <p:tag name="KSO_WM_TAG_VERSION" val="1.0"/>
  <p:tag name="KSO_WM_UNIT_PRESET_TEXT" val="And Your Slogan Here."/>
</p:tagLst>
</file>

<file path=ppt/tags/tag221.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27*f*1"/>
  <p:tag name="KSO_WM_UNIT_LAYERLEVEL" val="1"/>
  <p:tag name="KSO_WM_UNIT_VALUE" val="16"/>
  <p:tag name="KSO_WM_UNIT_HIGHLIGHT" val="0"/>
  <p:tag name="KSO_WM_UNIT_COMPATIBLE" val="0"/>
  <p:tag name="KSO_WM_UNIT_CLEAR" val="0"/>
  <p:tag name="KSO_WM_BEAUTIFY_FLAG" val="#wm#"/>
  <p:tag name="KSO_WM_TAG_VERSION" val="1.0"/>
  <p:tag name="KSO_WM_UNIT_PRESET_TEXT" val="Speaker name"/>
</p:tagLst>
</file>

<file path=ppt/tags/tag222.xml><?xml version="1.0" encoding="utf-8"?>
<p:tagLst xmlns:p="http://schemas.openxmlformats.org/presentationml/2006/main">
  <p:tag name="KSO_WM_TEMPLATE_CATEGORY" val="custom"/>
  <p:tag name="KSO_WM_TEMPLATE_INDEX" val="20189097"/>
  <p:tag name="KSO_WM_TAG_VERSION" val="1.0"/>
  <p:tag name="KSO_WM_SLIDE_ID" val="custom20189097_27"/>
  <p:tag name="KSO_WM_SLIDE_INDEX" val="27"/>
  <p:tag name="KSO_WM_SLIDE_ITEM_CNT" val="3"/>
  <p:tag name="KSO_WM_SLIDE_LAYOUT" val="f_a_b"/>
  <p:tag name="KSO_WM_SLIDE_LAYOUT_CNT" val="1_1_1"/>
  <p:tag name="KSO_WM_SLIDE_TYPE" val="text"/>
  <p:tag name="KSO_WM_SLIDE_SUBTYPE" val="pureTxt"/>
  <p:tag name="KSO_WM_BEAUTIFY_FLAG" val="#wm#"/>
  <p:tag name="KSO_WM_SLIDE_POSITION" val="121*256"/>
  <p:tag name="KSO_WM_SLIDE_SIZE" val="396*79"/>
</p:tagLst>
</file>

<file path=ppt/tags/tag23.xml><?xml version="1.0" encoding="utf-8"?>
<p:tagLst xmlns:p="http://schemas.openxmlformats.org/presentationml/2006/main">
  <p:tag name="KSO_WM_TAG_VERSION" val="1.0"/>
  <p:tag name="KSO_WM_BEAUTIFY_FLAG" val="#wm#"/>
  <p:tag name="KSO_WM_UNIT_TYPE" val="i"/>
  <p:tag name="KSO_WM_UNIT_ID" val="custom20189097_2*i*16"/>
  <p:tag name="KSO_WM_TEMPLATE_CATEGORY" val="custom"/>
  <p:tag name="KSO_WM_TEMPLATE_INDEX" val="20189097"/>
  <p:tag name="KSO_WM_UNIT_INDEX" val="16"/>
</p:tagLst>
</file>

<file path=ppt/tags/tag24.xml><?xml version="1.0" encoding="utf-8"?>
<p:tagLst xmlns:p="http://schemas.openxmlformats.org/presentationml/2006/main">
  <p:tag name="KSO_WM_TAG_VERSION" val="1.0"/>
  <p:tag name="KSO_WM_BEAUTIFY_FLAG" val="#wm#"/>
  <p:tag name="KSO_WM_UNIT_TYPE" val="i"/>
  <p:tag name="KSO_WM_UNIT_ID" val="custom20189097_2*i*17"/>
  <p:tag name="KSO_WM_TEMPLATE_CATEGORY" val="custom"/>
  <p:tag name="KSO_WM_TEMPLATE_INDEX" val="20189097"/>
  <p:tag name="KSO_WM_UNIT_INDEX" val="17"/>
</p:tagLst>
</file>

<file path=ppt/tags/tag25.xml><?xml version="1.0" encoding="utf-8"?>
<p:tagLst xmlns:p="http://schemas.openxmlformats.org/presentationml/2006/main">
  <p:tag name="KSO_WM_TAG_VERSION" val="1.0"/>
  <p:tag name="KSO_WM_BEAUTIFY_FLAG" val="#wm#"/>
  <p:tag name="KSO_WM_UNIT_TYPE" val="i"/>
  <p:tag name="KSO_WM_UNIT_ID" val="custom20189097_2*i*18"/>
  <p:tag name="KSO_WM_TEMPLATE_CATEGORY" val="custom"/>
  <p:tag name="KSO_WM_TEMPLATE_INDEX" val="20189097"/>
  <p:tag name="KSO_WM_UNIT_INDEX" val="18"/>
</p:tagLst>
</file>

<file path=ppt/tags/tag26.xml><?xml version="1.0" encoding="utf-8"?>
<p:tagLst xmlns:p="http://schemas.openxmlformats.org/presentationml/2006/main">
  <p:tag name="KSO_WM_TAG_VERSION" val="1.0"/>
  <p:tag name="KSO_WM_BEAUTIFY_FLAG" val="#wm#"/>
  <p:tag name="KSO_WM_UNIT_TYPE" val="i"/>
  <p:tag name="KSO_WM_UNIT_ID" val="custom20189097_2*i*19"/>
  <p:tag name="KSO_WM_TEMPLATE_CATEGORY" val="custom"/>
  <p:tag name="KSO_WM_TEMPLATE_INDEX" val="20189097"/>
  <p:tag name="KSO_WM_UNIT_INDEX" val="19"/>
</p:tagLst>
</file>

<file path=ppt/tags/tag27.xml><?xml version="1.0" encoding="utf-8"?>
<p:tagLst xmlns:p="http://schemas.openxmlformats.org/presentationml/2006/main">
  <p:tag name="KSO_WM_TAG_VERSION" val="1.0"/>
  <p:tag name="KSO_WM_BEAUTIFY_FLAG" val="#wm#"/>
  <p:tag name="KSO_WM_UNIT_TYPE" val="i"/>
  <p:tag name="KSO_WM_UNIT_ID" val="custom20189097_2*i*20"/>
  <p:tag name="KSO_WM_TEMPLATE_CATEGORY" val="custom"/>
  <p:tag name="KSO_WM_TEMPLATE_INDEX" val="20189097"/>
  <p:tag name="KSO_WM_UNIT_INDEX" val="20"/>
</p:tagLst>
</file>

<file path=ppt/tags/tag28.xml><?xml version="1.0" encoding="utf-8"?>
<p:tagLst xmlns:p="http://schemas.openxmlformats.org/presentationml/2006/main">
  <p:tag name="KSO_WM_TAG_VERSION" val="1.0"/>
  <p:tag name="KSO_WM_BEAUTIFY_FLAG" val="#wm#"/>
  <p:tag name="KSO_WM_UNIT_TYPE" val="i"/>
  <p:tag name="KSO_WM_UNIT_ID" val="custom20189097_2*i*21"/>
  <p:tag name="KSO_WM_TEMPLATE_CATEGORY" val="custom"/>
  <p:tag name="KSO_WM_TEMPLATE_INDEX" val="20189097"/>
  <p:tag name="KSO_WM_UNIT_INDEX" val="21"/>
</p:tagLst>
</file>

<file path=ppt/tags/tag29.xml><?xml version="1.0" encoding="utf-8"?>
<p:tagLst xmlns:p="http://schemas.openxmlformats.org/presentationml/2006/main">
  <p:tag name="KSO_WM_TAG_VERSION" val="1.0"/>
  <p:tag name="KSO_WM_BEAUTIFY_FLAG" val="#wm#"/>
  <p:tag name="KSO_WM_UNIT_TYPE" val="i"/>
  <p:tag name="KSO_WM_UNIT_ID" val="custom20189097_2*i*22"/>
  <p:tag name="KSO_WM_TEMPLATE_CATEGORY" val="custom"/>
  <p:tag name="KSO_WM_TEMPLATE_INDEX" val="20189097"/>
  <p:tag name="KSO_WM_UNIT_INDEX" val="22"/>
</p:tagLst>
</file>

<file path=ppt/tags/tag3.xml><?xml version="1.0" encoding="utf-8"?>
<p:tagLst xmlns:p="http://schemas.openxmlformats.org/presentationml/2006/main">
  <p:tag name="KSO_WM_TEMPLATE_CATEGORY" val="custom"/>
  <p:tag name="KSO_WM_TEMPLATE_INDEX" val="20189097"/>
  <p:tag name="KSO_WM_TAG_VERSION" val="1.0"/>
  <p:tag name="KSO_WM_BEAUTIFY_FLAG" val="#wm#"/>
  <p:tag name="KSO_WM_TEMPLATE_THUMBS_INDEX" val="1、3、5、6、10、14、20、22、25、26、27"/>
</p:tagLst>
</file>

<file path=ppt/tags/tag30.xml><?xml version="1.0" encoding="utf-8"?>
<p:tagLst xmlns:p="http://schemas.openxmlformats.org/presentationml/2006/main">
  <p:tag name="KSO_WM_TAG_VERSION" val="1.0"/>
  <p:tag name="KSO_WM_BEAUTIFY_FLAG" val="#wm#"/>
  <p:tag name="KSO_WM_UNIT_TYPE" val="i"/>
  <p:tag name="KSO_WM_UNIT_ID" val="custom20189097_2*i*23"/>
  <p:tag name="KSO_WM_TEMPLATE_CATEGORY" val="custom"/>
  <p:tag name="KSO_WM_TEMPLATE_INDEX" val="20189097"/>
  <p:tag name="KSO_WM_UNIT_INDEX" val="23"/>
</p:tagLst>
</file>

<file path=ppt/tags/tag31.xml><?xml version="1.0" encoding="utf-8"?>
<p:tagLst xmlns:p="http://schemas.openxmlformats.org/presentationml/2006/main">
  <p:tag name="KSO_WM_TAG_VERSION" val="1.0"/>
  <p:tag name="KSO_WM_BEAUTIFY_FLAG" val="#wm#"/>
  <p:tag name="KSO_WM_UNIT_TYPE" val="i"/>
  <p:tag name="KSO_WM_UNIT_ID" val="custom20189097_2*i*24"/>
  <p:tag name="KSO_WM_TEMPLATE_CATEGORY" val="custom"/>
  <p:tag name="KSO_WM_TEMPLATE_INDEX" val="20189097"/>
  <p:tag name="KSO_WM_UNIT_INDEX" val="24"/>
</p:tagLst>
</file>

<file path=ppt/tags/tag32.xml><?xml version="1.0" encoding="utf-8"?>
<p:tagLst xmlns:p="http://schemas.openxmlformats.org/presentationml/2006/main">
  <p:tag name="KSO_WM_TAG_VERSION" val="1.0"/>
  <p:tag name="KSO_WM_BEAUTIFY_FLAG" val="#wm#"/>
  <p:tag name="KSO_WM_UNIT_TYPE" val="i"/>
  <p:tag name="KSO_WM_UNIT_ID" val="custom20189097_2*i*25"/>
  <p:tag name="KSO_WM_TEMPLATE_CATEGORY" val="custom"/>
  <p:tag name="KSO_WM_TEMPLATE_INDEX" val="20189097"/>
  <p:tag name="KSO_WM_UNIT_INDEX" val="25"/>
</p:tagLst>
</file>

<file path=ppt/tags/tag33.xml><?xml version="1.0" encoding="utf-8"?>
<p:tagLst xmlns:p="http://schemas.openxmlformats.org/presentationml/2006/main">
  <p:tag name="KSO_WM_TAG_VERSION" val="1.0"/>
  <p:tag name="KSO_WM_BEAUTIFY_FLAG" val="#wm#"/>
  <p:tag name="KSO_WM_UNIT_TYPE" val="i"/>
  <p:tag name="KSO_WM_UNIT_ID" val="custom20189097_2*i*26"/>
  <p:tag name="KSO_WM_TEMPLATE_CATEGORY" val="custom"/>
  <p:tag name="KSO_WM_TEMPLATE_INDEX" val="20189097"/>
  <p:tag name="KSO_WM_UNIT_INDEX" val="26"/>
</p:tagLst>
</file>

<file path=ppt/tags/tag34.xml><?xml version="1.0" encoding="utf-8"?>
<p:tagLst xmlns:p="http://schemas.openxmlformats.org/presentationml/2006/main">
  <p:tag name="KSO_WM_TAG_VERSION" val="1.0"/>
  <p:tag name="KSO_WM_BEAUTIFY_FLAG" val="#wm#"/>
  <p:tag name="KSO_WM_UNIT_TYPE" val="i"/>
  <p:tag name="KSO_WM_UNIT_ID" val="custom20189097_2*i*27"/>
  <p:tag name="KSO_WM_TEMPLATE_CATEGORY" val="custom"/>
  <p:tag name="KSO_WM_TEMPLATE_INDEX" val="20189097"/>
  <p:tag name="KSO_WM_UNIT_INDEX" val="27"/>
</p:tagLst>
</file>

<file path=ppt/tags/tag35.xml><?xml version="1.0" encoding="utf-8"?>
<p:tagLst xmlns:p="http://schemas.openxmlformats.org/presentationml/2006/main">
  <p:tag name="KSO_WM_TAG_VERSION" val="1.0"/>
  <p:tag name="KSO_WM_BEAUTIFY_FLAG" val="#wm#"/>
  <p:tag name="KSO_WM_UNIT_TYPE" val="i"/>
  <p:tag name="KSO_WM_UNIT_ID" val="custom20189097_2*i*28"/>
  <p:tag name="KSO_WM_TEMPLATE_CATEGORY" val="custom"/>
  <p:tag name="KSO_WM_TEMPLATE_INDEX" val="20189097"/>
  <p:tag name="KSO_WM_UNIT_INDEX" val="28"/>
</p:tagLst>
</file>

<file path=ppt/tags/tag36.xml><?xml version="1.0" encoding="utf-8"?>
<p:tagLst xmlns:p="http://schemas.openxmlformats.org/presentationml/2006/main">
  <p:tag name="KSO_WM_TAG_VERSION" val="1.0"/>
  <p:tag name="KSO_WM_BEAUTIFY_FLAG" val="#wm#"/>
  <p:tag name="KSO_WM_UNIT_TYPE" val="i"/>
  <p:tag name="KSO_WM_UNIT_ID" val="custom20189097_2*i*29"/>
  <p:tag name="KSO_WM_TEMPLATE_CATEGORY" val="custom"/>
  <p:tag name="KSO_WM_TEMPLATE_INDEX" val="20189097"/>
  <p:tag name="KSO_WM_UNIT_INDEX" val="29"/>
</p:tagLst>
</file>

<file path=ppt/tags/tag37.xml><?xml version="1.0" encoding="utf-8"?>
<p:tagLst xmlns:p="http://schemas.openxmlformats.org/presentationml/2006/main">
  <p:tag name="KSO_WM_TAG_VERSION" val="1.0"/>
  <p:tag name="KSO_WM_BEAUTIFY_FLAG" val="#wm#"/>
  <p:tag name="KSO_WM_UNIT_TYPE" val="i"/>
  <p:tag name="KSO_WM_UNIT_ID" val="custom20189097_2*i*30"/>
  <p:tag name="KSO_WM_TEMPLATE_CATEGORY" val="custom"/>
  <p:tag name="KSO_WM_TEMPLATE_INDEX" val="20189097"/>
  <p:tag name="KSO_WM_UNIT_INDEX" val="30"/>
</p:tagLst>
</file>

<file path=ppt/tags/tag38.xml><?xml version="1.0" encoding="utf-8"?>
<p:tagLst xmlns:p="http://schemas.openxmlformats.org/presentationml/2006/main">
  <p:tag name="KSO_WM_TAG_VERSION" val="1.0"/>
  <p:tag name="KSO_WM_BEAUTIFY_FLAG" val="#wm#"/>
  <p:tag name="KSO_WM_UNIT_TYPE" val="i"/>
  <p:tag name="KSO_WM_UNIT_ID" val="custom20189097_2*i*31"/>
  <p:tag name="KSO_WM_TEMPLATE_CATEGORY" val="custom"/>
  <p:tag name="KSO_WM_TEMPLATE_INDEX" val="20189097"/>
  <p:tag name="KSO_WM_UNIT_INDEX" val="31"/>
</p:tagLst>
</file>

<file path=ppt/tags/tag39.xml><?xml version="1.0" encoding="utf-8"?>
<p:tagLst xmlns:p="http://schemas.openxmlformats.org/presentationml/2006/main">
  <p:tag name="KSO_WM_TAG_VERSION" val="1.0"/>
  <p:tag name="KSO_WM_BEAUTIFY_FLAG" val="#wm#"/>
  <p:tag name="KSO_WM_UNIT_TYPE" val="i"/>
  <p:tag name="KSO_WM_UNIT_ID" val="custom20189097_2*i*32"/>
  <p:tag name="KSO_WM_TEMPLATE_CATEGORY" val="custom"/>
  <p:tag name="KSO_WM_TEMPLATE_INDEX" val="20189097"/>
  <p:tag name="KSO_WM_UNIT_INDEX" val="32"/>
</p:tagLst>
</file>

<file path=ppt/tags/tag4.xml><?xml version="1.0" encoding="utf-8"?>
<p:tagLst xmlns:p="http://schemas.openxmlformats.org/presentationml/2006/main">
  <p:tag name="KSO_WM_TEMPLATE_CATEGORY" val="custom"/>
  <p:tag name="KSO_WM_TEMPLATE_INDEX" val="20189097"/>
  <p:tag name="KSO_WM_UNIT_TYPE" val="a"/>
  <p:tag name="KSO_WM_UNIT_INDEX" val="1"/>
  <p:tag name="KSO_WM_UNIT_ID" val="custom20189097_1*a*1"/>
  <p:tag name="KSO_WM_UNIT_LAYERLEVEL" val="1"/>
  <p:tag name="KSO_WM_UNIT_VALUE" val="24"/>
  <p:tag name="KSO_WM_UNIT_ISCONTENTSTITLE" val="0"/>
  <p:tag name="KSO_WM_UNIT_HIGHLIGHT" val="0"/>
  <p:tag name="KSO_WM_UNIT_COMPATIBLE" val="0"/>
  <p:tag name="KSO_WM_UNIT_CLEAR" val="0"/>
  <p:tag name="KSO_WM_BEAUTIFY_FLAG" val="#wm#"/>
  <p:tag name="KSO_WM_TAG_VERSION" val="1.0"/>
  <p:tag name="KSO_WM_UNIT_PRESET_TEXT" val="POWERPOINT _x000B_BUSINESS REPORT"/>
</p:tagLst>
</file>

<file path=ppt/tags/tag40.xml><?xml version="1.0" encoding="utf-8"?>
<p:tagLst xmlns:p="http://schemas.openxmlformats.org/presentationml/2006/main">
  <p:tag name="KSO_WM_TAG_VERSION" val="1.0"/>
  <p:tag name="KSO_WM_BEAUTIFY_FLAG" val="#wm#"/>
  <p:tag name="KSO_WM_UNIT_TYPE" val="i"/>
  <p:tag name="KSO_WM_UNIT_ID" val="custom20189097_2*i*33"/>
  <p:tag name="KSO_WM_TEMPLATE_CATEGORY" val="custom"/>
  <p:tag name="KSO_WM_TEMPLATE_INDEX" val="20189097"/>
  <p:tag name="KSO_WM_UNIT_INDEX" val="33"/>
</p:tagLst>
</file>

<file path=ppt/tags/tag41.xml><?xml version="1.0" encoding="utf-8"?>
<p:tagLst xmlns:p="http://schemas.openxmlformats.org/presentationml/2006/main">
  <p:tag name="KSO_WM_TAG_VERSION" val="1.0"/>
  <p:tag name="KSO_WM_BEAUTIFY_FLAG" val="#wm#"/>
  <p:tag name="KSO_WM_UNIT_TYPE" val="i"/>
  <p:tag name="KSO_WM_UNIT_ID" val="custom20189097_2*i*34"/>
  <p:tag name="KSO_WM_TEMPLATE_CATEGORY" val="custom"/>
  <p:tag name="KSO_WM_TEMPLATE_INDEX" val="20189097"/>
  <p:tag name="KSO_WM_UNIT_INDEX" val="34"/>
</p:tagLst>
</file>

<file path=ppt/tags/tag42.xml><?xml version="1.0" encoding="utf-8"?>
<p:tagLst xmlns:p="http://schemas.openxmlformats.org/presentationml/2006/main">
  <p:tag name="KSO_WM_TAG_VERSION" val="1.0"/>
  <p:tag name="KSO_WM_BEAUTIFY_FLAG" val="#wm#"/>
  <p:tag name="KSO_WM_UNIT_TYPE" val="i"/>
  <p:tag name="KSO_WM_UNIT_ID" val="custom20189097_2*i*35"/>
  <p:tag name="KSO_WM_TEMPLATE_CATEGORY" val="custom"/>
  <p:tag name="KSO_WM_TEMPLATE_INDEX" val="20189097"/>
  <p:tag name="KSO_WM_UNIT_INDEX" val="35"/>
</p:tagLst>
</file>

<file path=ppt/tags/tag43.xml><?xml version="1.0" encoding="utf-8"?>
<p:tagLst xmlns:p="http://schemas.openxmlformats.org/presentationml/2006/main">
  <p:tag name="KSO_WM_TAG_VERSION" val="1.0"/>
  <p:tag name="KSO_WM_BEAUTIFY_FLAG" val="#wm#"/>
  <p:tag name="KSO_WM_UNIT_TYPE" val="i"/>
  <p:tag name="KSO_WM_UNIT_ID" val="custom20189097_2*i*36"/>
  <p:tag name="KSO_WM_TEMPLATE_CATEGORY" val="custom"/>
  <p:tag name="KSO_WM_TEMPLATE_INDEX" val="20189097"/>
  <p:tag name="KSO_WM_UNIT_INDEX" val="36"/>
</p:tagLst>
</file>

<file path=ppt/tags/tag44.xml><?xml version="1.0" encoding="utf-8"?>
<p:tagLst xmlns:p="http://schemas.openxmlformats.org/presentationml/2006/main">
  <p:tag name="KSO_WM_TAG_VERSION" val="1.0"/>
  <p:tag name="KSO_WM_BEAUTIFY_FLAG" val="#wm#"/>
  <p:tag name="KSO_WM_UNIT_TYPE" val="i"/>
  <p:tag name="KSO_WM_UNIT_ID" val="custom20189097_2*i*37"/>
  <p:tag name="KSO_WM_TEMPLATE_CATEGORY" val="custom"/>
  <p:tag name="KSO_WM_TEMPLATE_INDEX" val="20189097"/>
  <p:tag name="KSO_WM_UNIT_INDEX" val="37"/>
</p:tagLst>
</file>

<file path=ppt/tags/tag45.xml><?xml version="1.0" encoding="utf-8"?>
<p:tagLst xmlns:p="http://schemas.openxmlformats.org/presentationml/2006/main">
  <p:tag name="KSO_WM_TAG_VERSION" val="1.0"/>
  <p:tag name="KSO_WM_BEAUTIFY_FLAG" val="#wm#"/>
  <p:tag name="KSO_WM_UNIT_TYPE" val="i"/>
  <p:tag name="KSO_WM_UNIT_ID" val="custom20189097_2*i*38"/>
  <p:tag name="KSO_WM_TEMPLATE_CATEGORY" val="custom"/>
  <p:tag name="KSO_WM_TEMPLATE_INDEX" val="20189097"/>
  <p:tag name="KSO_WM_UNIT_INDEX" val="38"/>
</p:tagLst>
</file>

<file path=ppt/tags/tag46.xml><?xml version="1.0" encoding="utf-8"?>
<p:tagLst xmlns:p="http://schemas.openxmlformats.org/presentationml/2006/main">
  <p:tag name="KSO_WM_TAG_VERSION" val="1.0"/>
  <p:tag name="KSO_WM_BEAUTIFY_FLAG" val="#wm#"/>
  <p:tag name="KSO_WM_UNIT_TYPE" val="i"/>
  <p:tag name="KSO_WM_UNIT_ID" val="custom20189097_2*i*39"/>
  <p:tag name="KSO_WM_TEMPLATE_CATEGORY" val="custom"/>
  <p:tag name="KSO_WM_TEMPLATE_INDEX" val="20189097"/>
  <p:tag name="KSO_WM_UNIT_INDEX" val="39"/>
</p:tagLst>
</file>

<file path=ppt/tags/tag47.xml><?xml version="1.0" encoding="utf-8"?>
<p:tagLst xmlns:p="http://schemas.openxmlformats.org/presentationml/2006/main">
  <p:tag name="KSO_WM_TAG_VERSION" val="1.0"/>
  <p:tag name="KSO_WM_BEAUTIFY_FLAG" val="#wm#"/>
  <p:tag name="KSO_WM_UNIT_TYPE" val="i"/>
  <p:tag name="KSO_WM_UNIT_ID" val="custom20189097_2*i*43"/>
  <p:tag name="KSO_WM_TEMPLATE_CATEGORY" val="custom"/>
  <p:tag name="KSO_WM_TEMPLATE_INDEX" val="20189097"/>
  <p:tag name="KSO_WM_UNIT_INDEX" val="43"/>
</p:tagLst>
</file>

<file path=ppt/tags/tag48.xml><?xml version="1.0" encoding="utf-8"?>
<p:tagLst xmlns:p="http://schemas.openxmlformats.org/presentationml/2006/main">
  <p:tag name="KSO_WM_TAG_VERSION" val="1.0"/>
  <p:tag name="KSO_WM_BEAUTIFY_FLAG" val="#wm#"/>
  <p:tag name="KSO_WM_UNIT_TYPE" val="i"/>
  <p:tag name="KSO_WM_UNIT_ID" val="custom20189097_2*i*44"/>
  <p:tag name="KSO_WM_TEMPLATE_CATEGORY" val="custom"/>
  <p:tag name="KSO_WM_TEMPLATE_INDEX" val="20189097"/>
  <p:tag name="KSO_WM_UNIT_INDEX" val="44"/>
</p:tagLst>
</file>

<file path=ppt/tags/tag49.xml><?xml version="1.0" encoding="utf-8"?>
<p:tagLst xmlns:p="http://schemas.openxmlformats.org/presentationml/2006/main">
  <p:tag name="KSO_WM_TAG_VERSION" val="1.0"/>
  <p:tag name="KSO_WM_BEAUTIFY_FLAG" val="#wm#"/>
  <p:tag name="KSO_WM_UNIT_TYPE" val="i"/>
  <p:tag name="KSO_WM_UNIT_ID" val="custom20189097_2*i*45"/>
  <p:tag name="KSO_WM_TEMPLATE_CATEGORY" val="custom"/>
  <p:tag name="KSO_WM_TEMPLATE_INDEX" val="20189097"/>
  <p:tag name="KSO_WM_UNIT_INDEX" val="45"/>
</p:tagLst>
</file>

<file path=ppt/tags/tag5.xml><?xml version="1.0" encoding="utf-8"?>
<p:tagLst xmlns:p="http://schemas.openxmlformats.org/presentationml/2006/main">
  <p:tag name="KSO_WM_TEMPLATE_CATEGORY" val="custom"/>
  <p:tag name="KSO_WM_TEMPLATE_INDEX" val="20189097"/>
  <p:tag name="KSO_WM_UNIT_TYPE" val="f"/>
  <p:tag name="KSO_WM_UNIT_INDEX" val="1"/>
  <p:tag name="KSO_WM_UNIT_ID" val="custom20189097_1*f*1"/>
  <p:tag name="KSO_WM_UNIT_LAYERLEVEL" val="1"/>
  <p:tag name="KSO_WM_UNIT_VALUE" val="8"/>
  <p:tag name="KSO_WM_UNIT_HIGHLIGHT" val="0"/>
  <p:tag name="KSO_WM_UNIT_COMPATIBLE" val="0"/>
  <p:tag name="KSO_WM_UNIT_CLEAR" val="0"/>
  <p:tag name="KSO_WM_BEAUTIFY_FLAG" val="#wm#"/>
  <p:tag name="KSO_WM_TAG_VERSION" val="1.0"/>
  <p:tag name="KSO_WM_UNIT_PRESET_TEXT" val="Speaker name"/>
</p:tagLst>
</file>

<file path=ppt/tags/tag50.xml><?xml version="1.0" encoding="utf-8"?>
<p:tagLst xmlns:p="http://schemas.openxmlformats.org/presentationml/2006/main">
  <p:tag name="KSO_WM_TAG_VERSION" val="1.0"/>
  <p:tag name="KSO_WM_BEAUTIFY_FLAG" val="#wm#"/>
  <p:tag name="KSO_WM_UNIT_TYPE" val="i"/>
  <p:tag name="KSO_WM_UNIT_ID" val="custom20189097_2*i*46"/>
  <p:tag name="KSO_WM_TEMPLATE_CATEGORY" val="custom"/>
  <p:tag name="KSO_WM_TEMPLATE_INDEX" val="20189097"/>
  <p:tag name="KSO_WM_UNIT_INDEX" val="46"/>
</p:tagLst>
</file>

<file path=ppt/tags/tag51.xml><?xml version="1.0" encoding="utf-8"?>
<p:tagLst xmlns:p="http://schemas.openxmlformats.org/presentationml/2006/main">
  <p:tag name="KSO_WM_TAG_VERSION" val="1.0"/>
  <p:tag name="KSO_WM_BEAUTIFY_FLAG" val="#wm#"/>
  <p:tag name="KSO_WM_UNIT_TYPE" val="i"/>
  <p:tag name="KSO_WM_UNIT_ID" val="custom20189097_2*i*47"/>
  <p:tag name="KSO_WM_TEMPLATE_CATEGORY" val="custom"/>
  <p:tag name="KSO_WM_TEMPLATE_INDEX" val="20189097"/>
  <p:tag name="KSO_WM_UNIT_INDEX" val="47"/>
</p:tagLst>
</file>

<file path=ppt/tags/tag52.xml><?xml version="1.0" encoding="utf-8"?>
<p:tagLst xmlns:p="http://schemas.openxmlformats.org/presentationml/2006/main">
  <p:tag name="KSO_WM_TAG_VERSION" val="1.0"/>
  <p:tag name="KSO_WM_BEAUTIFY_FLAG" val="#wm#"/>
  <p:tag name="KSO_WM_UNIT_TYPE" val="i"/>
  <p:tag name="KSO_WM_UNIT_ID" val="custom20189097_2*i*48"/>
  <p:tag name="KSO_WM_TEMPLATE_CATEGORY" val="custom"/>
  <p:tag name="KSO_WM_TEMPLATE_INDEX" val="20189097"/>
  <p:tag name="KSO_WM_UNIT_INDEX" val="48"/>
</p:tagLst>
</file>

<file path=ppt/tags/tag53.xml><?xml version="1.0" encoding="utf-8"?>
<p:tagLst xmlns:p="http://schemas.openxmlformats.org/presentationml/2006/main">
  <p:tag name="KSO_WM_TAG_VERSION" val="1.0"/>
  <p:tag name="KSO_WM_BEAUTIFY_FLAG" val="#wm#"/>
  <p:tag name="KSO_WM_UNIT_TYPE" val="i"/>
  <p:tag name="KSO_WM_UNIT_ID" val="custom20189097_2*i*49"/>
  <p:tag name="KSO_WM_TEMPLATE_CATEGORY" val="custom"/>
  <p:tag name="KSO_WM_TEMPLATE_INDEX" val="20189097"/>
  <p:tag name="KSO_WM_UNIT_INDEX" val="49"/>
</p:tagLst>
</file>

<file path=ppt/tags/tag54.xml><?xml version="1.0" encoding="utf-8"?>
<p:tagLst xmlns:p="http://schemas.openxmlformats.org/presentationml/2006/main">
  <p:tag name="KSO_WM_TAG_VERSION" val="1.0"/>
  <p:tag name="KSO_WM_BEAUTIFY_FLAG" val="#wm#"/>
  <p:tag name="KSO_WM_UNIT_TYPE" val="i"/>
  <p:tag name="KSO_WM_UNIT_ID" val="custom20189097_2*i*53"/>
  <p:tag name="KSO_WM_TEMPLATE_CATEGORY" val="custom"/>
  <p:tag name="KSO_WM_TEMPLATE_INDEX" val="20189097"/>
  <p:tag name="KSO_WM_UNIT_INDEX" val="53"/>
</p:tagLst>
</file>

<file path=ppt/tags/tag55.xml><?xml version="1.0" encoding="utf-8"?>
<p:tagLst xmlns:p="http://schemas.openxmlformats.org/presentationml/2006/main">
  <p:tag name="KSO_WM_TAG_VERSION" val="1.0"/>
  <p:tag name="KSO_WM_BEAUTIFY_FLAG" val="#wm#"/>
  <p:tag name="KSO_WM_UNIT_TYPE" val="i"/>
  <p:tag name="KSO_WM_UNIT_ID" val="custom20189097_2*i*54"/>
  <p:tag name="KSO_WM_TEMPLATE_CATEGORY" val="custom"/>
  <p:tag name="KSO_WM_TEMPLATE_INDEX" val="20189097"/>
  <p:tag name="KSO_WM_UNIT_INDEX" val="54"/>
</p:tagLst>
</file>

<file path=ppt/tags/tag56.xml><?xml version="1.0" encoding="utf-8"?>
<p:tagLst xmlns:p="http://schemas.openxmlformats.org/presentationml/2006/main">
  <p:tag name="KSO_WM_TAG_VERSION" val="1.0"/>
  <p:tag name="KSO_WM_BEAUTIFY_FLAG" val="#wm#"/>
  <p:tag name="KSO_WM_UNIT_TYPE" val="i"/>
  <p:tag name="KSO_WM_UNIT_ID" val="custom20189097_2*i*55"/>
  <p:tag name="KSO_WM_TEMPLATE_CATEGORY" val="custom"/>
  <p:tag name="KSO_WM_TEMPLATE_INDEX" val="20189097"/>
  <p:tag name="KSO_WM_UNIT_INDEX" val="55"/>
</p:tagLst>
</file>

<file path=ppt/tags/tag57.xml><?xml version="1.0" encoding="utf-8"?>
<p:tagLst xmlns:p="http://schemas.openxmlformats.org/presentationml/2006/main">
  <p:tag name="KSO_WM_TAG_VERSION" val="1.0"/>
  <p:tag name="KSO_WM_BEAUTIFY_FLAG" val="#wm#"/>
  <p:tag name="KSO_WM_UNIT_TYPE" val="i"/>
  <p:tag name="KSO_WM_UNIT_ID" val="custom20189097_2*i*56"/>
  <p:tag name="KSO_WM_TEMPLATE_CATEGORY" val="custom"/>
  <p:tag name="KSO_WM_TEMPLATE_INDEX" val="20189097"/>
  <p:tag name="KSO_WM_UNIT_INDEX" val="56"/>
</p:tagLst>
</file>

<file path=ppt/tags/tag58.xml><?xml version="1.0" encoding="utf-8"?>
<p:tagLst xmlns:p="http://schemas.openxmlformats.org/presentationml/2006/main">
  <p:tag name="KSO_WM_TAG_VERSION" val="1.0"/>
  <p:tag name="KSO_WM_BEAUTIFY_FLAG" val="#wm#"/>
  <p:tag name="KSO_WM_UNIT_TYPE" val="i"/>
  <p:tag name="KSO_WM_UNIT_ID" val="custom20189097_2*i*57"/>
  <p:tag name="KSO_WM_TEMPLATE_CATEGORY" val="custom"/>
  <p:tag name="KSO_WM_TEMPLATE_INDEX" val="20189097"/>
  <p:tag name="KSO_WM_UNIT_INDEX" val="57"/>
</p:tagLst>
</file>

<file path=ppt/tags/tag59.xml><?xml version="1.0" encoding="utf-8"?>
<p:tagLst xmlns:p="http://schemas.openxmlformats.org/presentationml/2006/main">
  <p:tag name="KSO_WM_TAG_VERSION" val="1.0"/>
  <p:tag name="KSO_WM_BEAUTIFY_FLAG" val="#wm#"/>
  <p:tag name="KSO_WM_UNIT_TYPE" val="i"/>
  <p:tag name="KSO_WM_UNIT_ID" val="custom20189097_2*i*58"/>
  <p:tag name="KSO_WM_TEMPLATE_CATEGORY" val="custom"/>
  <p:tag name="KSO_WM_TEMPLATE_INDEX" val="20189097"/>
  <p:tag name="KSO_WM_UNIT_INDEX" val="58"/>
</p:tagLst>
</file>

<file path=ppt/tags/tag6.xml><?xml version="1.0" encoding="utf-8"?>
<p:tagLst xmlns:p="http://schemas.openxmlformats.org/presentationml/2006/main">
  <p:tag name="KSO_WM_TEMPLATE_CATEGORY" val="custom"/>
  <p:tag name="KSO_WM_TEMPLATE_INDEX" val="20189097"/>
  <p:tag name="KSO_WM_TAG_VERSION" val="1.0"/>
  <p:tag name="KSO_WM_SLIDE_ID" val="custom20189097_1"/>
  <p:tag name="KSO_WM_SLIDE_INDEX" val="1"/>
  <p:tag name="KSO_WM_SLIDE_ITEM_CNT" val="3"/>
  <p:tag name="KSO_WM_SLIDE_LAYOUT" val="b_a_f"/>
  <p:tag name="KSO_WM_SLIDE_LAYOUT_CNT" val="1_1_1"/>
  <p:tag name="KSO_WM_SLIDE_TYPE" val="title"/>
  <p:tag name="KSO_WM_SLIDE_SUBTYPE" val="pureTxt"/>
  <p:tag name="KSO_WM_BEAUTIFY_FLAG" val="#wm#"/>
  <p:tag name="KSO_WM_TEMPLATE_THUMBS_INDEX" val="1、3、5、6、10、14、20、22、25、26、27、"/>
</p:tagLst>
</file>

<file path=ppt/tags/tag60.xml><?xml version="1.0" encoding="utf-8"?>
<p:tagLst xmlns:p="http://schemas.openxmlformats.org/presentationml/2006/main">
  <p:tag name="KSO_WM_TAG_VERSION" val="1.0"/>
  <p:tag name="KSO_WM_BEAUTIFY_FLAG" val="#wm#"/>
  <p:tag name="KSO_WM_UNIT_TYPE" val="i"/>
  <p:tag name="KSO_WM_UNIT_ID" val="custom20189097_2*i*59"/>
  <p:tag name="KSO_WM_TEMPLATE_CATEGORY" val="custom"/>
  <p:tag name="KSO_WM_TEMPLATE_INDEX" val="20189097"/>
  <p:tag name="KSO_WM_UNIT_INDEX" val="59"/>
</p:tagLst>
</file>

<file path=ppt/tags/tag61.xml><?xml version="1.0" encoding="utf-8"?>
<p:tagLst xmlns:p="http://schemas.openxmlformats.org/presentationml/2006/main">
  <p:tag name="KSO_WM_TAG_VERSION" val="1.0"/>
  <p:tag name="KSO_WM_BEAUTIFY_FLAG" val="#wm#"/>
  <p:tag name="KSO_WM_UNIT_TYPE" val="i"/>
  <p:tag name="KSO_WM_UNIT_ID" val="custom20189097_2*i*60"/>
  <p:tag name="KSO_WM_TEMPLATE_CATEGORY" val="custom"/>
  <p:tag name="KSO_WM_TEMPLATE_INDEX" val="20189097"/>
  <p:tag name="KSO_WM_UNIT_INDEX" val="60"/>
</p:tagLst>
</file>

<file path=ppt/tags/tag62.xml><?xml version="1.0" encoding="utf-8"?>
<p:tagLst xmlns:p="http://schemas.openxmlformats.org/presentationml/2006/main">
  <p:tag name="KSO_WM_TAG_VERSION" val="1.0"/>
  <p:tag name="KSO_WM_BEAUTIFY_FLAG" val="#wm#"/>
  <p:tag name="KSO_WM_UNIT_TYPE" val="i"/>
  <p:tag name="KSO_WM_UNIT_ID" val="custom20189097_2*i*61"/>
  <p:tag name="KSO_WM_TEMPLATE_CATEGORY" val="custom"/>
  <p:tag name="KSO_WM_TEMPLATE_INDEX" val="20189097"/>
  <p:tag name="KSO_WM_UNIT_INDEX" val="61"/>
</p:tagLst>
</file>

<file path=ppt/tags/tag63.xml><?xml version="1.0" encoding="utf-8"?>
<p:tagLst xmlns:p="http://schemas.openxmlformats.org/presentationml/2006/main">
  <p:tag name="KSO_WM_TAG_VERSION" val="1.0"/>
  <p:tag name="KSO_WM_BEAUTIFY_FLAG" val="#wm#"/>
  <p:tag name="KSO_WM_UNIT_TYPE" val="i"/>
  <p:tag name="KSO_WM_UNIT_ID" val="custom20189097_2*i*62"/>
  <p:tag name="KSO_WM_TEMPLATE_CATEGORY" val="custom"/>
  <p:tag name="KSO_WM_TEMPLATE_INDEX" val="20189097"/>
  <p:tag name="KSO_WM_UNIT_INDEX" val="62"/>
</p:tagLst>
</file>

<file path=ppt/tags/tag64.xml><?xml version="1.0" encoding="utf-8"?>
<p:tagLst xmlns:p="http://schemas.openxmlformats.org/presentationml/2006/main">
  <p:tag name="KSO_WM_TAG_VERSION" val="1.0"/>
  <p:tag name="KSO_WM_BEAUTIFY_FLAG" val="#wm#"/>
  <p:tag name="KSO_WM_UNIT_TYPE" val="i"/>
  <p:tag name="KSO_WM_UNIT_ID" val="custom20189097_2*i*63"/>
  <p:tag name="KSO_WM_TEMPLATE_CATEGORY" val="custom"/>
  <p:tag name="KSO_WM_TEMPLATE_INDEX" val="20189097"/>
  <p:tag name="KSO_WM_UNIT_INDEX" val="63"/>
</p:tagLst>
</file>

<file path=ppt/tags/tag65.xml><?xml version="1.0" encoding="utf-8"?>
<p:tagLst xmlns:p="http://schemas.openxmlformats.org/presentationml/2006/main">
  <p:tag name="KSO_WM_TAG_VERSION" val="1.0"/>
  <p:tag name="KSO_WM_BEAUTIFY_FLAG" val="#wm#"/>
  <p:tag name="KSO_WM_UNIT_TYPE" val="i"/>
  <p:tag name="KSO_WM_UNIT_ID" val="custom20189097_2*i*64"/>
  <p:tag name="KSO_WM_TEMPLATE_CATEGORY" val="custom"/>
  <p:tag name="KSO_WM_TEMPLATE_INDEX" val="20189097"/>
  <p:tag name="KSO_WM_UNIT_INDEX" val="64"/>
</p:tagLst>
</file>

<file path=ppt/tags/tag66.xml><?xml version="1.0" encoding="utf-8"?>
<p:tagLst xmlns:p="http://schemas.openxmlformats.org/presentationml/2006/main">
  <p:tag name="KSO_WM_TAG_VERSION" val="1.0"/>
  <p:tag name="KSO_WM_BEAUTIFY_FLAG" val="#wm#"/>
  <p:tag name="KSO_WM_UNIT_TYPE" val="i"/>
  <p:tag name="KSO_WM_UNIT_ID" val="custom20189097_2*i*65"/>
  <p:tag name="KSO_WM_TEMPLATE_CATEGORY" val="custom"/>
  <p:tag name="KSO_WM_TEMPLATE_INDEX" val="20189097"/>
  <p:tag name="KSO_WM_UNIT_INDEX" val="65"/>
</p:tagLst>
</file>

<file path=ppt/tags/tag67.xml><?xml version="1.0" encoding="utf-8"?>
<p:tagLst xmlns:p="http://schemas.openxmlformats.org/presentationml/2006/main">
  <p:tag name="KSO_WM_TAG_VERSION" val="1.0"/>
  <p:tag name="KSO_WM_BEAUTIFY_FLAG" val="#wm#"/>
  <p:tag name="KSO_WM_UNIT_TYPE" val="i"/>
  <p:tag name="KSO_WM_UNIT_ID" val="custom20189097_2*i*66"/>
  <p:tag name="KSO_WM_TEMPLATE_CATEGORY" val="custom"/>
  <p:tag name="KSO_WM_TEMPLATE_INDEX" val="20189097"/>
  <p:tag name="KSO_WM_UNIT_INDEX" val="66"/>
</p:tagLst>
</file>

<file path=ppt/tags/tag68.xml><?xml version="1.0" encoding="utf-8"?>
<p:tagLst xmlns:p="http://schemas.openxmlformats.org/presentationml/2006/main">
  <p:tag name="KSO_WM_TAG_VERSION" val="1.0"/>
  <p:tag name="KSO_WM_BEAUTIFY_FLAG" val="#wm#"/>
  <p:tag name="KSO_WM_UNIT_TYPE" val="i"/>
  <p:tag name="KSO_WM_UNIT_ID" val="custom20189097_2*i*67"/>
  <p:tag name="KSO_WM_TEMPLATE_CATEGORY" val="custom"/>
  <p:tag name="KSO_WM_TEMPLATE_INDEX" val="20189097"/>
  <p:tag name="KSO_WM_UNIT_INDEX" val="67"/>
</p:tagLst>
</file>

<file path=ppt/tags/tag69.xml><?xml version="1.0" encoding="utf-8"?>
<p:tagLst xmlns:p="http://schemas.openxmlformats.org/presentationml/2006/main">
  <p:tag name="KSO_WM_TAG_VERSION" val="1.0"/>
  <p:tag name="KSO_WM_BEAUTIFY_FLAG" val="#wm#"/>
  <p:tag name="KSO_WM_UNIT_TYPE" val="i"/>
  <p:tag name="KSO_WM_UNIT_ID" val="custom20189097_2*i*68"/>
  <p:tag name="KSO_WM_TEMPLATE_CATEGORY" val="custom"/>
  <p:tag name="KSO_WM_TEMPLATE_INDEX" val="20189097"/>
  <p:tag name="KSO_WM_UNIT_INDEX" val="68"/>
</p:tagLst>
</file>

<file path=ppt/tags/tag7.xml><?xml version="1.0" encoding="utf-8"?>
<p:tagLst xmlns:p="http://schemas.openxmlformats.org/presentationml/2006/main">
  <p:tag name="KSO_WM_TAG_VERSION" val="1.0"/>
  <p:tag name="KSO_WM_BEAUTIFY_FLAG" val="#wm#"/>
  <p:tag name="KSO_WM_UNIT_TYPE" val="i"/>
  <p:tag name="KSO_WM_UNIT_ID" val="custom20189097_2*i*0"/>
  <p:tag name="KSO_WM_TEMPLATE_CATEGORY" val="custom"/>
  <p:tag name="KSO_WM_TEMPLATE_INDEX" val="20189097"/>
  <p:tag name="KSO_WM_UNIT_INDEX" val="0"/>
</p:tagLst>
</file>

<file path=ppt/tags/tag70.xml><?xml version="1.0" encoding="utf-8"?>
<p:tagLst xmlns:p="http://schemas.openxmlformats.org/presentationml/2006/main">
  <p:tag name="KSO_WM_TAG_VERSION" val="1.0"/>
  <p:tag name="KSO_WM_BEAUTIFY_FLAG" val="#wm#"/>
  <p:tag name="KSO_WM_UNIT_TYPE" val="i"/>
  <p:tag name="KSO_WM_UNIT_ID" val="custom20189097_2*i*69"/>
  <p:tag name="KSO_WM_TEMPLATE_CATEGORY" val="custom"/>
  <p:tag name="KSO_WM_TEMPLATE_INDEX" val="20189097"/>
  <p:tag name="KSO_WM_UNIT_INDEX" val="69"/>
</p:tagLst>
</file>

<file path=ppt/tags/tag71.xml><?xml version="1.0" encoding="utf-8"?>
<p:tagLst xmlns:p="http://schemas.openxmlformats.org/presentationml/2006/main">
  <p:tag name="KSO_WM_TAG_VERSION" val="1.0"/>
  <p:tag name="KSO_WM_BEAUTIFY_FLAG" val="#wm#"/>
  <p:tag name="KSO_WM_UNIT_TYPE" val="i"/>
  <p:tag name="KSO_WM_UNIT_ID" val="custom20189097_2*i*70"/>
  <p:tag name="KSO_WM_TEMPLATE_CATEGORY" val="custom"/>
  <p:tag name="KSO_WM_TEMPLATE_INDEX" val="20189097"/>
  <p:tag name="KSO_WM_UNIT_INDEX" val="70"/>
</p:tagLst>
</file>

<file path=ppt/tags/tag72.xml><?xml version="1.0" encoding="utf-8"?>
<p:tagLst xmlns:p="http://schemas.openxmlformats.org/presentationml/2006/main">
  <p:tag name="KSO_WM_TAG_VERSION" val="1.0"/>
  <p:tag name="KSO_WM_BEAUTIFY_FLAG" val="#wm#"/>
  <p:tag name="KSO_WM_UNIT_TYPE" val="i"/>
  <p:tag name="KSO_WM_UNIT_ID" val="custom20189097_2*i*71"/>
  <p:tag name="KSO_WM_TEMPLATE_CATEGORY" val="custom"/>
  <p:tag name="KSO_WM_TEMPLATE_INDEX" val="20189097"/>
  <p:tag name="KSO_WM_UNIT_INDEX" val="71"/>
</p:tagLst>
</file>

<file path=ppt/tags/tag73.xml><?xml version="1.0" encoding="utf-8"?>
<p:tagLst xmlns:p="http://schemas.openxmlformats.org/presentationml/2006/main">
  <p:tag name="KSO_WM_TAG_VERSION" val="1.0"/>
  <p:tag name="KSO_WM_BEAUTIFY_FLAG" val="#wm#"/>
  <p:tag name="KSO_WM_UNIT_TYPE" val="i"/>
  <p:tag name="KSO_WM_UNIT_ID" val="custom20189097_2*i*72"/>
  <p:tag name="KSO_WM_TEMPLATE_CATEGORY" val="custom"/>
  <p:tag name="KSO_WM_TEMPLATE_INDEX" val="20189097"/>
  <p:tag name="KSO_WM_UNIT_INDEX" val="72"/>
</p:tagLst>
</file>

<file path=ppt/tags/tag74.xml><?xml version="1.0" encoding="utf-8"?>
<p:tagLst xmlns:p="http://schemas.openxmlformats.org/presentationml/2006/main">
  <p:tag name="KSO_WM_TAG_VERSION" val="1.0"/>
  <p:tag name="KSO_WM_BEAUTIFY_FLAG" val="#wm#"/>
  <p:tag name="KSO_WM_UNIT_TYPE" val="i"/>
  <p:tag name="KSO_WM_UNIT_ID" val="custom20189097_2*i*73"/>
  <p:tag name="KSO_WM_TEMPLATE_CATEGORY" val="custom"/>
  <p:tag name="KSO_WM_TEMPLATE_INDEX" val="20189097"/>
  <p:tag name="KSO_WM_UNIT_INDEX" val="73"/>
</p:tagLst>
</file>

<file path=ppt/tags/tag75.xml><?xml version="1.0" encoding="utf-8"?>
<p:tagLst xmlns:p="http://schemas.openxmlformats.org/presentationml/2006/main">
  <p:tag name="KSO_WM_TAG_VERSION" val="1.0"/>
  <p:tag name="KSO_WM_BEAUTIFY_FLAG" val="#wm#"/>
  <p:tag name="KSO_WM_UNIT_TYPE" val="i"/>
  <p:tag name="KSO_WM_UNIT_ID" val="custom20189097_2*i*74"/>
  <p:tag name="KSO_WM_TEMPLATE_CATEGORY" val="custom"/>
  <p:tag name="KSO_WM_TEMPLATE_INDEX" val="20189097"/>
  <p:tag name="KSO_WM_UNIT_INDEX" val="74"/>
</p:tagLst>
</file>

<file path=ppt/tags/tag76.xml><?xml version="1.0" encoding="utf-8"?>
<p:tagLst xmlns:p="http://schemas.openxmlformats.org/presentationml/2006/main">
  <p:tag name="KSO_WM_TAG_VERSION" val="1.0"/>
  <p:tag name="KSO_WM_BEAUTIFY_FLAG" val="#wm#"/>
  <p:tag name="KSO_WM_UNIT_TYPE" val="i"/>
  <p:tag name="KSO_WM_UNIT_ID" val="custom20189097_2*i*75"/>
  <p:tag name="KSO_WM_TEMPLATE_CATEGORY" val="custom"/>
  <p:tag name="KSO_WM_TEMPLATE_INDEX" val="20189097"/>
  <p:tag name="KSO_WM_UNIT_INDEX" val="75"/>
</p:tagLst>
</file>

<file path=ppt/tags/tag77.xml><?xml version="1.0" encoding="utf-8"?>
<p:tagLst xmlns:p="http://schemas.openxmlformats.org/presentationml/2006/main">
  <p:tag name="KSO_WM_TAG_VERSION" val="1.0"/>
  <p:tag name="KSO_WM_BEAUTIFY_FLAG" val="#wm#"/>
  <p:tag name="KSO_WM_UNIT_TYPE" val="i"/>
  <p:tag name="KSO_WM_UNIT_ID" val="custom20189097_2*i*76"/>
  <p:tag name="KSO_WM_TEMPLATE_CATEGORY" val="custom"/>
  <p:tag name="KSO_WM_TEMPLATE_INDEX" val="20189097"/>
  <p:tag name="KSO_WM_UNIT_INDEX" val="76"/>
</p:tagLst>
</file>

<file path=ppt/tags/tag78.xml><?xml version="1.0" encoding="utf-8"?>
<p:tagLst xmlns:p="http://schemas.openxmlformats.org/presentationml/2006/main">
  <p:tag name="KSO_WM_TAG_VERSION" val="1.0"/>
  <p:tag name="KSO_WM_BEAUTIFY_FLAG" val="#wm#"/>
  <p:tag name="KSO_WM_UNIT_TYPE" val="i"/>
  <p:tag name="KSO_WM_UNIT_ID" val="custom20189097_2*i*77"/>
  <p:tag name="KSO_WM_TEMPLATE_CATEGORY" val="custom"/>
  <p:tag name="KSO_WM_TEMPLATE_INDEX" val="20189097"/>
  <p:tag name="KSO_WM_UNIT_INDEX" val="77"/>
</p:tagLst>
</file>

<file path=ppt/tags/tag79.xml><?xml version="1.0" encoding="utf-8"?>
<p:tagLst xmlns:p="http://schemas.openxmlformats.org/presentationml/2006/main">
  <p:tag name="KSO_WM_TAG_VERSION" val="1.0"/>
  <p:tag name="KSO_WM_BEAUTIFY_FLAG" val="#wm#"/>
  <p:tag name="KSO_WM_UNIT_TYPE" val="i"/>
  <p:tag name="KSO_WM_UNIT_ID" val="custom20189097_2*i*78"/>
  <p:tag name="KSO_WM_TEMPLATE_CATEGORY" val="custom"/>
  <p:tag name="KSO_WM_TEMPLATE_INDEX" val="20189097"/>
  <p:tag name="KSO_WM_UNIT_INDEX" val="78"/>
</p:tagLst>
</file>

<file path=ppt/tags/tag8.xml><?xml version="1.0" encoding="utf-8"?>
<p:tagLst xmlns:p="http://schemas.openxmlformats.org/presentationml/2006/main">
  <p:tag name="KSO_WM_TAG_VERSION" val="1.0"/>
  <p:tag name="KSO_WM_BEAUTIFY_FLAG" val="#wm#"/>
  <p:tag name="KSO_WM_UNIT_TYPE" val="i"/>
  <p:tag name="KSO_WM_UNIT_ID" val="custom20189097_2*i*1"/>
  <p:tag name="KSO_WM_TEMPLATE_CATEGORY" val="custom"/>
  <p:tag name="KSO_WM_TEMPLATE_INDEX" val="20189097"/>
  <p:tag name="KSO_WM_UNIT_INDEX" val="1"/>
</p:tagLst>
</file>

<file path=ppt/tags/tag80.xml><?xml version="1.0" encoding="utf-8"?>
<p:tagLst xmlns:p="http://schemas.openxmlformats.org/presentationml/2006/main">
  <p:tag name="KSO_WM_TAG_VERSION" val="1.0"/>
  <p:tag name="KSO_WM_BEAUTIFY_FLAG" val="#wm#"/>
  <p:tag name="KSO_WM_UNIT_TYPE" val="i"/>
  <p:tag name="KSO_WM_UNIT_ID" val="custom20189097_2*i*79"/>
  <p:tag name="KSO_WM_TEMPLATE_CATEGORY" val="custom"/>
  <p:tag name="KSO_WM_TEMPLATE_INDEX" val="20189097"/>
  <p:tag name="KSO_WM_UNIT_INDEX" val="79"/>
</p:tagLst>
</file>

<file path=ppt/tags/tag81.xml><?xml version="1.0" encoding="utf-8"?>
<p:tagLst xmlns:p="http://schemas.openxmlformats.org/presentationml/2006/main">
  <p:tag name="KSO_WM_TAG_VERSION" val="1.0"/>
  <p:tag name="KSO_WM_BEAUTIFY_FLAG" val="#wm#"/>
  <p:tag name="KSO_WM_UNIT_TYPE" val="i"/>
  <p:tag name="KSO_WM_UNIT_ID" val="custom20189097_2*i*80"/>
  <p:tag name="KSO_WM_TEMPLATE_CATEGORY" val="custom"/>
  <p:tag name="KSO_WM_TEMPLATE_INDEX" val="20189097"/>
  <p:tag name="KSO_WM_UNIT_INDEX" val="80"/>
</p:tagLst>
</file>

<file path=ppt/tags/tag82.xml><?xml version="1.0" encoding="utf-8"?>
<p:tagLst xmlns:p="http://schemas.openxmlformats.org/presentationml/2006/main">
  <p:tag name="KSO_WM_TAG_VERSION" val="1.0"/>
  <p:tag name="KSO_WM_BEAUTIFY_FLAG" val="#wm#"/>
  <p:tag name="KSO_WM_UNIT_TYPE" val="i"/>
  <p:tag name="KSO_WM_UNIT_ID" val="custom20189097_2*i*81"/>
  <p:tag name="KSO_WM_TEMPLATE_CATEGORY" val="custom"/>
  <p:tag name="KSO_WM_TEMPLATE_INDEX" val="20189097"/>
  <p:tag name="KSO_WM_UNIT_INDEX" val="81"/>
</p:tagLst>
</file>

<file path=ppt/tags/tag83.xml><?xml version="1.0" encoding="utf-8"?>
<p:tagLst xmlns:p="http://schemas.openxmlformats.org/presentationml/2006/main">
  <p:tag name="KSO_WM_TAG_VERSION" val="1.0"/>
  <p:tag name="KSO_WM_BEAUTIFY_FLAG" val="#wm#"/>
  <p:tag name="KSO_WM_UNIT_TYPE" val="i"/>
  <p:tag name="KSO_WM_UNIT_ID" val="custom20189097_2*i*82"/>
  <p:tag name="KSO_WM_TEMPLATE_CATEGORY" val="custom"/>
  <p:tag name="KSO_WM_TEMPLATE_INDEX" val="20189097"/>
  <p:tag name="KSO_WM_UNIT_INDEX" val="82"/>
</p:tagLst>
</file>

<file path=ppt/tags/tag84.xml><?xml version="1.0" encoding="utf-8"?>
<p:tagLst xmlns:p="http://schemas.openxmlformats.org/presentationml/2006/main">
  <p:tag name="KSO_WM_TAG_VERSION" val="1.0"/>
  <p:tag name="KSO_WM_BEAUTIFY_FLAG" val="#wm#"/>
  <p:tag name="KSO_WM_UNIT_TYPE" val="i"/>
  <p:tag name="KSO_WM_UNIT_ID" val="custom20189097_2*i*83"/>
  <p:tag name="KSO_WM_TEMPLATE_CATEGORY" val="custom"/>
  <p:tag name="KSO_WM_TEMPLATE_INDEX" val="20189097"/>
  <p:tag name="KSO_WM_UNIT_INDEX" val="83"/>
</p:tagLst>
</file>

<file path=ppt/tags/tag85.xml><?xml version="1.0" encoding="utf-8"?>
<p:tagLst xmlns:p="http://schemas.openxmlformats.org/presentationml/2006/main">
  <p:tag name="KSO_WM_TEMPLATE_CATEGORY" val="custom"/>
  <p:tag name="KSO_WM_TEMPLATE_INDEX" val="20189097"/>
  <p:tag name="KSO_WM_UNIT_TYPE" val="l_h_f"/>
  <p:tag name="KSO_WM_UNIT_INDEX" val="1_1_1"/>
  <p:tag name="KSO_WM_UNIT_ID" val="custom20189097_2*l_h_f*1_1_1"/>
  <p:tag name="KSO_WM_UNIT_LAYERLEVEL" val="1_1_1"/>
  <p:tag name="KSO_WM_UNIT_VALUE" val="12"/>
  <p:tag name="KSO_WM_UNIT_HIGHLIGHT" val="0"/>
  <p:tag name="KSO_WM_UNIT_COMPATIBLE" val="0"/>
  <p:tag name="KSO_WM_UNIT_CLEAR" val="0"/>
  <p:tag name="KSO_WM_BEAUTIFY_FLAG" val="#wm#"/>
  <p:tag name="KSO_WM_TAG_VERSION" val="1.0"/>
  <p:tag name="KSO_WM_DIAGRAM_GROUP_CODE" val="l1-1"/>
  <p:tag name="KSO_WM_UNIT_PRESET_TEXT" val="Lorem ipsum dolor sit amet"/>
</p:tagLst>
</file>

<file path=ppt/tags/tag86.xml><?xml version="1.0" encoding="utf-8"?>
<p:tagLst xmlns:p="http://schemas.openxmlformats.org/presentationml/2006/main">
  <p:tag name="KSO_WM_TEMPLATE_CATEGORY" val="custom"/>
  <p:tag name="KSO_WM_TEMPLATE_INDEX" val="20189097"/>
  <p:tag name="KSO_WM_UNIT_TYPE" val="l_h_i"/>
  <p:tag name="KSO_WM_UNIT_INDEX" val="1_3_1"/>
  <p:tag name="KSO_WM_UNIT_ID" val="custom20189097_2*l_h_i*1_3_1"/>
  <p:tag name="KSO_WM_UNIT_LAYERLEVEL" val="1_1_1"/>
  <p:tag name="KSO_WM_BEAUTIFY_FLAG" val="#wm#"/>
  <p:tag name="KSO_WM_TAG_VERSION" val="1.0"/>
  <p:tag name="KSO_WM_DIAGRAM_GROUP_CODE" val="l1-1"/>
</p:tagLst>
</file>

<file path=ppt/tags/tag87.xml><?xml version="1.0" encoding="utf-8"?>
<p:tagLst xmlns:p="http://schemas.openxmlformats.org/presentationml/2006/main">
  <p:tag name="KSO_WM_TEMPLATE_CATEGORY" val="custom"/>
  <p:tag name="KSO_WM_TEMPLATE_INDEX" val="20189097"/>
  <p:tag name="KSO_WM_UNIT_RELATE_UNITID" val="259*l*1"/>
  <p:tag name="KSO_WM_UNIT_TYPE" val="a"/>
  <p:tag name="KSO_WM_UNIT_INDEX" val="1"/>
  <p:tag name="KSO_WM_UNIT_ID" val="custom20189097_2*a*1"/>
  <p:tag name="KSO_WM_UNIT_LAYERLEVEL" val="1"/>
  <p:tag name="KSO_WM_UNIT_ISCONTENTSTITLE" val="1"/>
  <p:tag name="KSO_WM_UNIT_VALUE" val="6"/>
  <p:tag name="KSO_WM_UNIT_HIGHLIGHT" val="0"/>
  <p:tag name="KSO_WM_UNIT_COMPATIBLE" val="0"/>
  <p:tag name="KSO_WM_UNIT_CLEAR" val="0"/>
  <p:tag name="KSO_WM_BEAUTIFY_FLAG" val="#wm#"/>
  <p:tag name="KSO_WM_TAG_VERSION" val="1.0"/>
  <p:tag name="KSO_WM_UNIT_PRESET_TEXT" val="CONTENTS"/>
</p:tagLst>
</file>

<file path=ppt/tags/tag88.xml><?xml version="1.0" encoding="utf-8"?>
<p:tagLst xmlns:p="http://schemas.openxmlformats.org/presentationml/2006/main">
  <p:tag name="KSO_WM_TEMPLATE_CATEGORY" val="custom"/>
  <p:tag name="KSO_WM_TEMPLATE_INDEX" val="20189097"/>
  <p:tag name="KSO_WM_TAG_VERSION" val="1.0"/>
  <p:tag name="KSO_WM_SLIDE_ID" val="custom20189097_2"/>
  <p:tag name="KSO_WM_SLIDE_INDEX" val="2"/>
  <p:tag name="KSO_WM_SLIDE_ITEM_CNT" val="3"/>
  <p:tag name="KSO_WM_SLIDE_LAYOUT" val="l_a"/>
  <p:tag name="KSO_WM_SLIDE_LAYOUT_CNT" val="1_1"/>
  <p:tag name="KSO_WM_SLIDE_TYPE" val="contents"/>
  <p:tag name="KSO_WM_SLIDE_SUBTYPE" val="diag"/>
  <p:tag name="KSO_WM_BEAUTIFY_FLAG" val="#wm#"/>
  <p:tag name="KSO_WM_DIAGRAM_GROUP_CODE" val="l1-1"/>
</p:tagLst>
</file>

<file path=ppt/tags/tag89.xml><?xml version="1.0" encoding="utf-8"?>
<p:tagLst xmlns:p="http://schemas.openxmlformats.org/presentationml/2006/main">
  <p:tag name="KSO_WM_TAG_VERSION" val="1.0"/>
  <p:tag name="KSO_WM_BEAUTIFY_FLAG" val="#wm#"/>
  <p:tag name="KSO_WM_UNIT_TYPE" val="i"/>
  <p:tag name="KSO_WM_UNIT_ID" val="custom20189097_4*i*0"/>
  <p:tag name="KSO_WM_TEMPLATE_CATEGORY" val="custom"/>
  <p:tag name="KSO_WM_TEMPLATE_INDEX" val="20189097"/>
  <p:tag name="KSO_WM_UNIT_INDEX" val="0"/>
</p:tagLst>
</file>

<file path=ppt/tags/tag9.xml><?xml version="1.0" encoding="utf-8"?>
<p:tagLst xmlns:p="http://schemas.openxmlformats.org/presentationml/2006/main">
  <p:tag name="KSO_WM_TAG_VERSION" val="1.0"/>
  <p:tag name="KSO_WM_BEAUTIFY_FLAG" val="#wm#"/>
  <p:tag name="KSO_WM_UNIT_TYPE" val="i"/>
  <p:tag name="KSO_WM_UNIT_ID" val="custom20189097_2*i*2"/>
  <p:tag name="KSO_WM_TEMPLATE_CATEGORY" val="custom"/>
  <p:tag name="KSO_WM_TEMPLATE_INDEX" val="20189097"/>
  <p:tag name="KSO_WM_UNIT_INDEX" val="2"/>
</p:tagLst>
</file>

<file path=ppt/tags/tag90.xml><?xml version="1.0" encoding="utf-8"?>
<p:tagLst xmlns:p="http://schemas.openxmlformats.org/presentationml/2006/main">
  <p:tag name="KSO_WM_TAG_VERSION" val="1.0"/>
  <p:tag name="KSO_WM_BEAUTIFY_FLAG" val="#wm#"/>
  <p:tag name="KSO_WM_UNIT_TYPE" val="i"/>
  <p:tag name="KSO_WM_UNIT_ID" val="custom20189097_4*i*1"/>
  <p:tag name="KSO_WM_TEMPLATE_CATEGORY" val="custom"/>
  <p:tag name="KSO_WM_TEMPLATE_INDEX" val="20189097"/>
  <p:tag name="KSO_WM_UNIT_INDEX" val="1"/>
</p:tagLst>
</file>

<file path=ppt/tags/tag91.xml><?xml version="1.0" encoding="utf-8"?>
<p:tagLst xmlns:p="http://schemas.openxmlformats.org/presentationml/2006/main">
  <p:tag name="KSO_WM_TAG_VERSION" val="1.0"/>
  <p:tag name="KSO_WM_BEAUTIFY_FLAG" val="#wm#"/>
  <p:tag name="KSO_WM_UNIT_TYPE" val="i"/>
  <p:tag name="KSO_WM_UNIT_ID" val="custom20189097_4*i*2"/>
  <p:tag name="KSO_WM_TEMPLATE_CATEGORY" val="custom"/>
  <p:tag name="KSO_WM_TEMPLATE_INDEX" val="20189097"/>
  <p:tag name="KSO_WM_UNIT_INDEX" val="2"/>
</p:tagLst>
</file>

<file path=ppt/tags/tag92.xml><?xml version="1.0" encoding="utf-8"?>
<p:tagLst xmlns:p="http://schemas.openxmlformats.org/presentationml/2006/main">
  <p:tag name="KSO_WM_TAG_VERSION" val="1.0"/>
  <p:tag name="KSO_WM_BEAUTIFY_FLAG" val="#wm#"/>
  <p:tag name="KSO_WM_UNIT_TYPE" val="i"/>
  <p:tag name="KSO_WM_UNIT_ID" val="custom20189097_4*i*3"/>
  <p:tag name="KSO_WM_TEMPLATE_CATEGORY" val="custom"/>
  <p:tag name="KSO_WM_TEMPLATE_INDEX" val="20189097"/>
  <p:tag name="KSO_WM_UNIT_INDEX" val="3"/>
</p:tagLst>
</file>

<file path=ppt/tags/tag93.xml><?xml version="1.0" encoding="utf-8"?>
<p:tagLst xmlns:p="http://schemas.openxmlformats.org/presentationml/2006/main">
  <p:tag name="KSO_WM_TAG_VERSION" val="1.0"/>
  <p:tag name="KSO_WM_BEAUTIFY_FLAG" val="#wm#"/>
  <p:tag name="KSO_WM_UNIT_TYPE" val="i"/>
  <p:tag name="KSO_WM_UNIT_ID" val="custom20189097_4*i*4"/>
  <p:tag name="KSO_WM_TEMPLATE_CATEGORY" val="custom"/>
  <p:tag name="KSO_WM_TEMPLATE_INDEX" val="20189097"/>
  <p:tag name="KSO_WM_UNIT_INDEX" val="4"/>
</p:tagLst>
</file>

<file path=ppt/tags/tag94.xml><?xml version="1.0" encoding="utf-8"?>
<p:tagLst xmlns:p="http://schemas.openxmlformats.org/presentationml/2006/main">
  <p:tag name="KSO_WM_TAG_VERSION" val="1.0"/>
  <p:tag name="KSO_WM_BEAUTIFY_FLAG" val="#wm#"/>
  <p:tag name="KSO_WM_UNIT_TYPE" val="i"/>
  <p:tag name="KSO_WM_UNIT_ID" val="custom20189097_4*i*5"/>
  <p:tag name="KSO_WM_TEMPLATE_CATEGORY" val="custom"/>
  <p:tag name="KSO_WM_TEMPLATE_INDEX" val="20189097"/>
  <p:tag name="KSO_WM_UNIT_INDEX" val="5"/>
</p:tagLst>
</file>

<file path=ppt/tags/tag95.xml><?xml version="1.0" encoding="utf-8"?>
<p:tagLst xmlns:p="http://schemas.openxmlformats.org/presentationml/2006/main">
  <p:tag name="KSO_WM_TAG_VERSION" val="1.0"/>
  <p:tag name="KSO_WM_BEAUTIFY_FLAG" val="#wm#"/>
  <p:tag name="KSO_WM_UNIT_TYPE" val="i"/>
  <p:tag name="KSO_WM_UNIT_ID" val="custom20189097_4*i*6"/>
  <p:tag name="KSO_WM_TEMPLATE_CATEGORY" val="custom"/>
  <p:tag name="KSO_WM_TEMPLATE_INDEX" val="20189097"/>
  <p:tag name="KSO_WM_UNIT_INDEX" val="6"/>
</p:tagLst>
</file>

<file path=ppt/tags/tag96.xml><?xml version="1.0" encoding="utf-8"?>
<p:tagLst xmlns:p="http://schemas.openxmlformats.org/presentationml/2006/main">
  <p:tag name="KSO_WM_TAG_VERSION" val="1.0"/>
  <p:tag name="KSO_WM_BEAUTIFY_FLAG" val="#wm#"/>
  <p:tag name="KSO_WM_UNIT_TYPE" val="i"/>
  <p:tag name="KSO_WM_UNIT_ID" val="custom20189097_4*i*7"/>
  <p:tag name="KSO_WM_TEMPLATE_CATEGORY" val="custom"/>
  <p:tag name="KSO_WM_TEMPLATE_INDEX" val="20189097"/>
  <p:tag name="KSO_WM_UNIT_INDEX" val="7"/>
</p:tagLst>
</file>

<file path=ppt/tags/tag97.xml><?xml version="1.0" encoding="utf-8"?>
<p:tagLst xmlns:p="http://schemas.openxmlformats.org/presentationml/2006/main">
  <p:tag name="KSO_WM_TAG_VERSION" val="1.0"/>
  <p:tag name="KSO_WM_BEAUTIFY_FLAG" val="#wm#"/>
  <p:tag name="KSO_WM_UNIT_TYPE" val="i"/>
  <p:tag name="KSO_WM_UNIT_ID" val="custom20189097_4*i*8"/>
  <p:tag name="KSO_WM_TEMPLATE_CATEGORY" val="custom"/>
  <p:tag name="KSO_WM_TEMPLATE_INDEX" val="20189097"/>
  <p:tag name="KSO_WM_UNIT_INDEX" val="8"/>
</p:tagLst>
</file>

<file path=ppt/tags/tag98.xml><?xml version="1.0" encoding="utf-8"?>
<p:tagLst xmlns:p="http://schemas.openxmlformats.org/presentationml/2006/main">
  <p:tag name="KSO_WM_TAG_VERSION" val="1.0"/>
  <p:tag name="KSO_WM_BEAUTIFY_FLAG" val="#wm#"/>
  <p:tag name="KSO_WM_UNIT_TYPE" val="i"/>
  <p:tag name="KSO_WM_UNIT_ID" val="custom20189097_4*i*9"/>
  <p:tag name="KSO_WM_TEMPLATE_CATEGORY" val="custom"/>
  <p:tag name="KSO_WM_TEMPLATE_INDEX" val="20189097"/>
  <p:tag name="KSO_WM_UNIT_INDEX" val="9"/>
</p:tagLst>
</file>

<file path=ppt/tags/tag99.xml><?xml version="1.0" encoding="utf-8"?>
<p:tagLst xmlns:p="http://schemas.openxmlformats.org/presentationml/2006/main">
  <p:tag name="KSO_WM_TAG_VERSION" val="1.0"/>
  <p:tag name="KSO_WM_BEAUTIFY_FLAG" val="#wm#"/>
  <p:tag name="KSO_WM_UNIT_TYPE" val="i"/>
  <p:tag name="KSO_WM_UNIT_ID" val="custom20189097_4*i*10"/>
  <p:tag name="KSO_WM_TEMPLATE_CATEGORY" val="custom"/>
  <p:tag name="KSO_WM_TEMPLATE_INDEX" val="20189097"/>
  <p:tag name="KSO_WM_UNIT_INDEX" val="10"/>
</p:tagLst>
</file>

<file path=ppt/theme/theme1.xml><?xml version="1.0" encoding="utf-8"?>
<a:theme xmlns:a="http://schemas.openxmlformats.org/drawingml/2006/main" name="1_Office 主题​​">
  <a:themeElements>
    <a:clrScheme name="自定义 343">
      <a:dk1>
        <a:srgbClr val="000000"/>
      </a:dk1>
      <a:lt1>
        <a:srgbClr val="FFFFFF"/>
      </a:lt1>
      <a:dk2>
        <a:srgbClr val="2F45E8"/>
      </a:dk2>
      <a:lt2>
        <a:srgbClr val="E6E4E4"/>
      </a:lt2>
      <a:accent1>
        <a:srgbClr val="3C59F3"/>
      </a:accent1>
      <a:accent2>
        <a:srgbClr val="293CE1"/>
      </a:accent2>
      <a:accent3>
        <a:srgbClr val="3F8CFF"/>
      </a:accent3>
      <a:accent4>
        <a:srgbClr val="00CCE5"/>
      </a:accent4>
      <a:accent5>
        <a:srgbClr val="5B9BD4"/>
      </a:accent5>
      <a:accent6>
        <a:srgbClr val="5199FE"/>
      </a:accent6>
      <a:hlink>
        <a:srgbClr val="0563C1"/>
      </a:hlink>
      <a:folHlink>
        <a:srgbClr val="954D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2831</Words>
  <Application>WPS 演示</Application>
  <PresentationFormat>宽屏</PresentationFormat>
  <Paragraphs>159</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微软雅黑</vt:lpstr>
      <vt:lpstr>Arial Unicode MS</vt:lpstr>
      <vt:lpstr>Calibri</vt:lpstr>
      <vt:lpstr>1_Office 主题​​</vt:lpstr>
      <vt:lpstr>英文排版程序</vt:lpstr>
      <vt:lpstr>PowerPoint 演示文稿</vt:lpstr>
      <vt:lpstr>PowerPoint 演示文稿</vt:lpstr>
      <vt:lpstr>分行处理函数    normalize</vt:lpstr>
      <vt:lpstr>PowerPoint 演示文稿</vt:lpstr>
      <vt:lpstr>格式化函数         standardize</vt:lpstr>
      <vt:lpstr>PowerPoint 演示文稿</vt:lpstr>
      <vt:lpstr>赋值+空格处理      spacenum   </vt:lpstr>
      <vt:lpstr>PowerPoint 演示文稿</vt:lpstr>
      <vt:lpstr>PowerPoint 演示文稿</vt:lpstr>
      <vt:lpstr>主函数</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被遗忘的德里克国士之风</cp:lastModifiedBy>
  <cp:revision>8</cp:revision>
  <dcterms:created xsi:type="dcterms:W3CDTF">2018-05-23T09:59:00Z</dcterms:created>
  <dcterms:modified xsi:type="dcterms:W3CDTF">2018-11-15T15:39:26Z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2052-11.1.0.7967</vt:lpwstr>
  </property>
</Properties>
</file>