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5" r:id="rId6"/>
    <p:sldId id="286" r:id="rId7"/>
    <p:sldId id="287" r:id="rId8"/>
    <p:sldId id="289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pPr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281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pPr/>
              <a:t>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6943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pPr/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7956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  <a:t>2019/12/25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6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  <a:t>2019/12/25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8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sz="11500" dirty="0" err="1"/>
              <a:t>S</a:t>
            </a:r>
            <a:r>
              <a:rPr lang="en-US" altLang="zh-CN" i="1" dirty="0" err="1"/>
              <a:t>hao</a:t>
            </a:r>
            <a:r>
              <a:rPr lang="en-US" altLang="zh-CN" sz="12800" dirty="0" err="1"/>
              <a:t>B</a:t>
            </a:r>
            <a:r>
              <a:rPr lang="en-US" altLang="zh-CN" i="1" dirty="0" err="1"/>
              <a:t>o</a:t>
            </a:r>
            <a:r>
              <a:rPr lang="en-US" altLang="zh-CN" dirty="0"/>
              <a:t> </a:t>
            </a:r>
            <a:r>
              <a:rPr lang="zh-CN" altLang="en-US" dirty="0">
                <a:ea typeface="Microsoft YaHei UI" panose="020B0503020204020204" pitchFamily="34" charset="-122"/>
              </a:rPr>
              <a:t>大讲堂之数据结构</a:t>
            </a:r>
            <a:r>
              <a:rPr lang="en-US" altLang="zh-CN" dirty="0">
                <a:ea typeface="Microsoft YaHei UI" panose="020B0503020204020204" pitchFamily="34" charset="-122"/>
              </a:rPr>
              <a:t>2420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讲解者：刘凯华，王少博，李开新</a:t>
            </a:r>
            <a:endParaRPr 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无向图的度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3861018" cy="4683240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定义：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无向图的度指的是，无向图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中某一顶点引出的边数之和，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即相邻结点的个数。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15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补充性质：</a:t>
            </a:r>
            <a:endParaRPr lang="en-US" altLang="zh-CN" sz="15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对于一棵树来说，边数</a:t>
            </a:r>
            <a:r>
              <a:rPr lang="en-US" altLang="zh-CN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和结点数</a:t>
            </a:r>
            <a:r>
              <a:rPr lang="en-US" altLang="zh-CN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存在如下关系</a:t>
            </a:r>
            <a:endParaRPr lang="en-US" altLang="zh-CN" sz="15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 = e+1</a:t>
            </a:r>
            <a:endParaRPr lang="zh-CN" altLang="en-US" sz="15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70CCE-7804-45DC-B34D-18CF3EAF2FD7}"/>
              </a:ext>
            </a:extLst>
          </p:cNvPr>
          <p:cNvSpPr txBox="1"/>
          <p:nvPr/>
        </p:nvSpPr>
        <p:spPr>
          <a:xfrm>
            <a:off x="4699219" y="1825625"/>
            <a:ext cx="5231959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图的表示：</a:t>
            </a: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邻接矩阵</a:t>
            </a: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1B0B20-E520-4A9E-9965-8DE12301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1825625"/>
            <a:ext cx="4248368" cy="379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40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2420 - Caterpillar </a:t>
            </a:r>
            <a:r>
              <a:rPr lang="zh-CN" altLang="en-US" dirty="0"/>
              <a:t>无向图的度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362" y="1527077"/>
            <a:ext cx="4876800" cy="444776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/>
                </a:solidFill>
                <a:ea typeface="Microsoft YaHei UI" panose="020B0503020204020204" pitchFamily="34" charset="-122"/>
              </a:rPr>
              <a:t>题意分析：</a:t>
            </a:r>
            <a:endParaRPr lang="en-US" altLang="zh-CN" dirty="0">
              <a:solidFill>
                <a:schemeClr val="tx1"/>
              </a:solidFill>
            </a:endParaRPr>
          </a:p>
          <a:p>
            <a:pPr rtl="0"/>
            <a:r>
              <a:rPr lang="zh-CN" altLang="en-US" dirty="0">
                <a:solidFill>
                  <a:schemeClr val="tx1"/>
                </a:solidFill>
              </a:rPr>
              <a:t>一个没有环的联通无向图称为“毛毛虫”，如果存在图中的一条路，所有的点要么在这条路径上，要么与这条上的结点相邻。</a:t>
            </a:r>
            <a:endParaRPr lang="en-US" altLang="zh-CN" dirty="0">
              <a:solidFill>
                <a:schemeClr val="tx1"/>
              </a:solidFill>
            </a:endParaRPr>
          </a:p>
          <a:p>
            <a:pPr rtl="0"/>
            <a:r>
              <a:rPr lang="zh-CN" altLang="en-US" dirty="0">
                <a:solidFill>
                  <a:schemeClr val="tx1"/>
                </a:solidFill>
                <a:ea typeface="Microsoft YaHei UI" panose="020B0503020204020204" pitchFamily="34" charset="-122"/>
              </a:rPr>
              <a:t>给定一幅由邻接矩阵定义的图，判断是不是“毛毛虫”。</a:t>
            </a:r>
            <a:endParaRPr lang="en-US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2872" y="6426176"/>
            <a:ext cx="413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http://acm.hit.edu.cn/problemset/</a:t>
            </a:r>
            <a:r>
              <a:rPr lang="en-US" altLang="zh-CN" dirty="0"/>
              <a:t>2420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F91B0-CFD2-4E52-8100-10D239C8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5" y="1527077"/>
            <a:ext cx="6462017" cy="41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2420 - Caterpillar </a:t>
            </a:r>
            <a:r>
              <a:rPr lang="zh-CN" altLang="en-US" dirty="0"/>
              <a:t>无向图的度</a:t>
            </a:r>
            <a:endParaRPr lang="en-US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502229"/>
            <a:ext cx="5364104" cy="444776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100" dirty="0">
                <a:solidFill>
                  <a:schemeClr val="tx1"/>
                </a:solidFill>
                <a:ea typeface="Microsoft YaHei UI" panose="020B0503020204020204" pitchFamily="34" charset="-122"/>
              </a:rPr>
              <a:t>题解：</a:t>
            </a:r>
            <a:endParaRPr lang="en-US" altLang="zh-CN" sz="2100" dirty="0">
              <a:solidFill>
                <a:schemeClr val="tx1"/>
              </a:solidFill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本题要利用无向图的度，首先根据树的性质判断，如果是猫猫虫一定是树，那么利用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的关系，即树的必要条件判断是不是毛毛虫。借助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数组存储每一个点的度，利用它找到非一度结点，对它进行深度优先遍历，如果所有的点都能在路径上或者相邻（可被路径上的点直接访问），那么利用</a:t>
            </a:r>
            <a:r>
              <a:rPr lang="en-US" altLang="zh-CN" dirty="0">
                <a:solidFill>
                  <a:schemeClr val="tx1"/>
                </a:solidFill>
              </a:rPr>
              <a:t>ok</a:t>
            </a:r>
            <a:r>
              <a:rPr lang="zh-CN" altLang="en-US" dirty="0">
                <a:solidFill>
                  <a:schemeClr val="tx1"/>
                </a:solidFill>
              </a:rPr>
              <a:t>数组标记为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，对于走过的点，利用</a:t>
            </a:r>
            <a:r>
              <a:rPr lang="en-US" altLang="zh-CN" dirty="0">
                <a:solidFill>
                  <a:schemeClr val="tx1"/>
                </a:solidFill>
              </a:rPr>
              <a:t>visit</a:t>
            </a:r>
            <a:r>
              <a:rPr lang="zh-CN" altLang="en-US" dirty="0">
                <a:solidFill>
                  <a:schemeClr val="tx1"/>
                </a:solidFill>
              </a:rPr>
              <a:t>数组标记为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，最后如果标记</a:t>
            </a:r>
            <a:r>
              <a:rPr lang="en-US" altLang="zh-CN" dirty="0">
                <a:solidFill>
                  <a:schemeClr val="tx1"/>
                </a:solidFill>
              </a:rPr>
              <a:t>ok</a:t>
            </a:r>
            <a:r>
              <a:rPr lang="zh-CN" altLang="en-US" dirty="0">
                <a:solidFill>
                  <a:schemeClr val="tx1"/>
                </a:solidFill>
              </a:rPr>
              <a:t>数组中有不是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的，则不是毛毛虫。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958" y="5517728"/>
            <a:ext cx="413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http://acm.hit.edu.cn/problemset/2</a:t>
            </a:r>
            <a:r>
              <a:rPr lang="en-US" altLang="zh-CN" dirty="0"/>
              <a:t>420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045806" y="1556324"/>
            <a:ext cx="327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</a:rPr>
              <a:t>核心代码</a:t>
            </a:r>
            <a:r>
              <a:rPr lang="en-US" altLang="zh-CN" dirty="0"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ea typeface="Microsoft YaHei UI" panose="020B0503020204020204" pitchFamily="34" charset="-122"/>
              </a:rPr>
              <a:t>深度优先遍历</a:t>
            </a:r>
            <a:endParaRPr lang="en-US" dirty="0"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4B40F-DAEB-4D13-9DDA-71482AD4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72" y="5973462"/>
            <a:ext cx="9366731" cy="5397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8B4FF5-581D-42EE-9A3F-0F248AF00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64" y="1996833"/>
            <a:ext cx="4775445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4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CE0F-9B30-4DD5-8782-E38EA1672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13800" dirty="0"/>
              <a:t>谢谢大家</a:t>
            </a:r>
            <a:r>
              <a:rPr lang="en-US" altLang="zh-CN" sz="13800" dirty="0"/>
              <a:t>!</a:t>
            </a:r>
            <a:endParaRPr lang="zh-CN" altLang="en-US" sz="1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7386-9C76-469F-9F38-5B3B3DBBD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lkhtql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639461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305</Words>
  <Application>Microsoft Office PowerPoint</Application>
  <PresentationFormat>宽屏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等线</vt:lpstr>
      <vt:lpstr>Arial</vt:lpstr>
      <vt:lpstr>Segoe UI</vt:lpstr>
      <vt:lpstr>欢迎文档</vt:lpstr>
      <vt:lpstr>ShaoBo 大讲堂之数据结构2420</vt:lpstr>
      <vt:lpstr>无向图的度</vt:lpstr>
      <vt:lpstr>2420 - Caterpillar 无向图的度</vt:lpstr>
      <vt:lpstr>2420 - Caterpillar 无向图的度</vt:lpstr>
      <vt:lpstr>谢谢大家!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2019-12-21T13:20:13Z</dcterms:created>
  <dcterms:modified xsi:type="dcterms:W3CDTF">2019-12-25T12:10:38Z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