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1"/>
  </p:notesMasterIdLst>
  <p:sldIdLst>
    <p:sldId id="257" r:id="rId3"/>
    <p:sldId id="258" r:id="rId4"/>
    <p:sldId id="262" r:id="rId5"/>
    <p:sldId id="272" r:id="rId6"/>
    <p:sldId id="256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3968" autoAdjust="0"/>
  </p:normalViewPr>
  <p:slideViewPr>
    <p:cSldViewPr>
      <p:cViewPr varScale="1">
        <p:scale>
          <a:sx n="97" d="100"/>
          <a:sy n="97" d="100"/>
        </p:scale>
        <p:origin x="22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ACC4B5E-CC1E-4A73-A567-E282592AD53A}" type="datetimeFigureOut">
              <a:rPr lang="zh-CN" altLang="en-US"/>
              <a:pPr>
                <a:defRPr/>
              </a:pPr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5C3487A-02F0-4809-988D-D39ACFAFB8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97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在超类中，与咖啡冲泡机案例不同点在于：除了</a:t>
            </a:r>
            <a:r>
              <a:rPr lang="en-US" altLang="zh-CN" smtClean="0"/>
              <a:t>performprint</a:t>
            </a:r>
            <a:r>
              <a:rPr lang="zh-CN" altLang="en-US" smtClean="0"/>
              <a:t>抽象方法之外，还需要对属性值的设定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继承层次也比之前案例多了一层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调试发现，内层的值传递不到外层，因此需要进一步处理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81149A-73D7-4778-9C99-1370EA866872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A6253-1BFB-4C7A-AB06-6A5A95C36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35096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96D74-08D5-4622-BA13-E8D7DCF25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735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AF9C9-0628-4000-8208-BA0972E50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5636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7959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0DC31-D841-42F7-8138-B235CCADD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5370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FFDA8B-49EE-4EED-AF65-53D87F947E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1004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D5C869-1E0F-4EC1-BA47-B5F3BA9226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7071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81701-2D38-4FAE-88E3-45B4EDF4F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074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2725-28EB-4AC6-AC5B-24C7BAC27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8998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9C404-109E-4367-B7D4-E0E7BFCC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7307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18A22-1FAF-47C2-91B9-AC1024BFC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6881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46601-007E-44FC-91BC-A9A072974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44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66B0-7C0F-4849-917B-E5605B318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8728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567AE-71DF-43D2-BC4B-CAAC701A4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1823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50BC-E473-420C-8B2D-C2EC02EE5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5723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effectLst/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3438" y="6400800"/>
            <a:ext cx="366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FF"/>
                </a:solidFill>
                <a:effectLst/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2F3661-7D72-457C-BE26-FCA71A9B7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1BAFC66-2EF0-400A-91E1-322C97E2CB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实验内容</a:t>
            </a:r>
            <a:r>
              <a:rPr lang="en-US" altLang="zh-CN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：要求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accent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52538"/>
            <a:ext cx="8099425" cy="484346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实验内容</a:t>
            </a:r>
            <a:r>
              <a:rPr lang="en-US" altLang="zh-CN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参考设计方案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8077200" cy="41910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实验内容</a:t>
            </a:r>
            <a:r>
              <a:rPr lang="en-US" altLang="zh-CN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：要求</a:t>
            </a:r>
            <a:endParaRPr lang="en-US" altLang="zh-CN" sz="360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24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620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实验内容</a:t>
            </a:r>
            <a:r>
              <a:rPr lang="en-US" altLang="zh-CN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：要求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126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52600"/>
            <a:ext cx="77628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4375" y="2667000"/>
            <a:ext cx="7620000" cy="2495550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2291" name="内容占位符 1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4648200"/>
          </a:xfrm>
        </p:spPr>
        <p:txBody>
          <a:bodyPr/>
          <a:lstStyle/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INVOICE TITLE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XYZ Incorporated</a:t>
            </a:r>
            <a:endParaRPr lang="zh-CN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Date of Sale: Sun May 26 21:42:36 EDT 2019</a:t>
            </a:r>
          </a:p>
          <a:p>
            <a:pPr marL="0" indent="0" algn="just">
              <a:buFont typeface="ZapfDingbats" pitchFamily="82" charset="2"/>
              <a:buNone/>
            </a:pPr>
            <a:endParaRPr lang="en-US" altLang="zh-CN" sz="20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===================================================</a:t>
            </a: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Item                               Units       Unite Price    Subtotal</a:t>
            </a:r>
            <a:endParaRPr lang="zh-CN" altLang="zh-CN" sz="20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endParaRPr lang="zh-CN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Fire Wheel Tire            4               $154.3             $616.92</a:t>
            </a:r>
            <a:endParaRPr lang="zh-CN" altLang="zh-CN" sz="20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 Fender                1                $300.45           $300.45 </a:t>
            </a:r>
            <a:endParaRPr lang="en-US" altLang="zh-CN" sz="2000" b="1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endParaRPr lang="zh-CN" altLang="zh-CN" sz="20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===================================================</a:t>
            </a:r>
          </a:p>
          <a:p>
            <a:pPr marL="0" indent="0" algn="just">
              <a:buFont typeface="ZapfDingbats" pitchFamily="82" charset="2"/>
              <a:buNone/>
            </a:pP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                                         $917.37</a:t>
            </a:r>
            <a:endParaRPr lang="zh-CN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14375" y="1466850"/>
            <a:ext cx="7620000" cy="1104900"/>
          </a:xfrm>
          <a:prstGeom prst="rect">
            <a:avLst/>
          </a:prstGeom>
          <a:solidFill>
            <a:schemeClr val="accent5">
              <a:alpha val="47000"/>
            </a:scheme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实验内容</a:t>
            </a:r>
            <a:r>
              <a:rPr lang="en-US" altLang="zh-CN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360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：发票头尾的理解</a:t>
            </a:r>
            <a:endParaRPr lang="en-US" altLang="zh-CN" sz="3600" smtClean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1038" y="5257800"/>
            <a:ext cx="7620000" cy="833438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2295" name="TextBox 4"/>
          <p:cNvSpPr txBox="1">
            <a:spLocks noChangeArrowheads="1"/>
          </p:cNvSpPr>
          <p:nvPr/>
        </p:nvSpPr>
        <p:spPr bwMode="auto">
          <a:xfrm>
            <a:off x="6975475" y="2190750"/>
            <a:ext cx="136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Header</a:t>
            </a:r>
            <a:endParaRPr lang="zh-CN" altLang="en-US" sz="2000" b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7318375" y="4324350"/>
            <a:ext cx="101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Body</a:t>
            </a:r>
            <a:endParaRPr lang="zh-CN" altLang="en-US" sz="2000" b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7318375" y="5691188"/>
            <a:ext cx="98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Footer</a:t>
            </a:r>
            <a:endParaRPr lang="zh-CN" altLang="en-US" sz="2000" b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r>
              <a:rPr lang="en-US" altLang="zh-CN" smtClean="0"/>
              <a:t>2</a:t>
            </a:r>
            <a:r>
              <a:rPr lang="zh-CN" altLang="en-US" smtClean="0"/>
              <a:t>：类图</a:t>
            </a:r>
            <a:endParaRPr kumimoji="1" lang="zh-CN" altLang="en-US" smtClean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9238F8-FF9F-46D8-B45D-C003AE8948ED}" type="slidenum">
              <a:rPr lang="zh-CN" altLang="en-US" sz="1400" smtClean="0">
                <a:solidFill>
                  <a:srgbClr val="0000FF"/>
                </a:solidFill>
              </a:rPr>
              <a:pPr/>
              <a:t>6</a:t>
            </a:fld>
            <a:endParaRPr lang="en-US" altLang="zh-CN" sz="1400" smtClean="0">
              <a:solidFill>
                <a:srgbClr val="0000FF"/>
              </a:solidFill>
            </a:endParaRPr>
          </a:p>
        </p:txBody>
      </p:sp>
      <p:pic>
        <p:nvPicPr>
          <p:cNvPr id="1331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313"/>
            <a:ext cx="7772400" cy="49164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r>
              <a:rPr lang="en-US" altLang="zh-CN" smtClean="0"/>
              <a:t>2</a:t>
            </a:r>
            <a:r>
              <a:rPr lang="zh-CN" altLang="en-US" smtClean="0"/>
              <a:t>：代码实现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Invoice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 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customerName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 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shoppingDate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ArrayList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invoiceLines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ArrayList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  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getTotal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r>
              <a:rPr lang="en-US" altLang="zh-CN" sz="1600" dirty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累加方式计算</a:t>
            </a:r>
            <a:r>
              <a:rPr lang="zh-CN" altLang="zh-CN" sz="1600" dirty="0" smtClean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总价</a:t>
            </a:r>
            <a:endParaRPr lang="en-US" altLang="zh-CN" sz="1600" dirty="0" smtClean="0">
              <a:solidFill>
                <a:srgbClr val="3F7F5F"/>
              </a:solidFill>
              <a:latin typeface="Consolas"/>
              <a:ea typeface="宋体"/>
              <a:cs typeface="Consolas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       …</a:t>
            </a:r>
            <a:r>
              <a:rPr lang="en-US" altLang="zh-CN" sz="1600" dirty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		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addInvoiceLine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InvoiceLine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…</a:t>
            </a: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3F7F5F"/>
                </a:solidFill>
                <a:latin typeface="Consolas"/>
                <a:ea typeface="宋体"/>
                <a:cs typeface="Consolas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removeInvoiceLine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InvoiceLine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…</a:t>
            </a: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performPrint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kern="100" dirty="0">
                <a:solidFill>
                  <a:srgbClr val="00B05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100" dirty="0" smtClean="0">
                <a:solidFill>
                  <a:srgbClr val="00B050"/>
                </a:solidFill>
                <a:latin typeface="Consolas"/>
                <a:ea typeface="宋体"/>
                <a:cs typeface="Times New Roman"/>
              </a:rPr>
              <a:t>     //setters and getters</a:t>
            </a:r>
            <a:endParaRPr lang="zh-CN" altLang="zh-CN" sz="1800" b="1" kern="100" dirty="0">
              <a:solidFill>
                <a:srgbClr val="00B05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F2F51A-7431-4E3B-A09D-DDF973F8FC90}" type="slidenum">
              <a:rPr lang="zh-CN" altLang="en-US" sz="1400" smtClean="0">
                <a:solidFill>
                  <a:srgbClr val="0000FF"/>
                </a:solidFill>
              </a:rPr>
              <a:pPr/>
              <a:t>7</a:t>
            </a:fld>
            <a:endParaRPr lang="en-US" altLang="zh-CN" sz="1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实验内容</a:t>
            </a:r>
            <a:r>
              <a:rPr lang="en-US" altLang="zh-CN" smtClean="0"/>
              <a:t>2</a:t>
            </a:r>
            <a:r>
              <a:rPr lang="zh-CN" altLang="en-US" smtClean="0"/>
              <a:t>：代码实现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InvoiceDecorator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Invoice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 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invoice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InvoiceDecorator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(Invoice invoice)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super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invoice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invoice;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.setInvoice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(invoice);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.setCustomerName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invoice.getCustomerName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.setShoppingDate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invoice.getShoppingDate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.setInvoiceLines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invoice.getInvoiceLines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kern="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//setter and getter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600" kern="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7051B4-92B9-451B-BC36-B1BC95AF6539}" type="slidenum">
              <a:rPr lang="zh-CN" altLang="en-US" sz="1400" smtClean="0">
                <a:solidFill>
                  <a:srgbClr val="0000FF"/>
                </a:solidFill>
              </a:rPr>
              <a:pPr/>
              <a:t>8</a:t>
            </a:fld>
            <a:endParaRPr lang="en-US" altLang="zh-CN" sz="1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154</Words>
  <Application>Microsoft Office PowerPoint</Application>
  <PresentationFormat>全屏显示(4:3)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ZapfDingbats</vt:lpstr>
      <vt:lpstr>华文细黑</vt:lpstr>
      <vt:lpstr>宋体</vt:lpstr>
      <vt:lpstr>Arial</vt:lpstr>
      <vt:lpstr>Calibri</vt:lpstr>
      <vt:lpstr>Comic Sans MS</vt:lpstr>
      <vt:lpstr>Consolas</vt:lpstr>
      <vt:lpstr>Times New Roman</vt:lpstr>
      <vt:lpstr>chapter2</vt:lpstr>
      <vt:lpstr>1_chapter2</vt:lpstr>
      <vt:lpstr>实验内容1：要求</vt:lpstr>
      <vt:lpstr>实验内容1参考设计方案</vt:lpstr>
      <vt:lpstr>实验内容2：要求</vt:lpstr>
      <vt:lpstr>实验内容2：要求</vt:lpstr>
      <vt:lpstr>实验内容2：发票头尾的理解</vt:lpstr>
      <vt:lpstr>实验内容2：类图</vt:lpstr>
      <vt:lpstr>实验内容2：代码实现</vt:lpstr>
      <vt:lpstr>实验内容2：代码实现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gdxin@hit.edu.cn</cp:lastModifiedBy>
  <cp:revision>58</cp:revision>
  <cp:lastPrinted>1601-01-01T00:00:00Z</cp:lastPrinted>
  <dcterms:created xsi:type="dcterms:W3CDTF">1601-01-01T00:00:00Z</dcterms:created>
  <dcterms:modified xsi:type="dcterms:W3CDTF">2019-10-14T00:32:12Z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