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906000" cy="6858000"/>
  <p:notesSz cx="9906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780"/>
            <a:ext cx="9905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769256" y="0"/>
            <a:ext cx="5136743" cy="599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600CC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600CC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600CC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780"/>
            <a:ext cx="9905999" cy="10261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769256" y="0"/>
            <a:ext cx="5136743" cy="5993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10046" y="-54736"/>
            <a:ext cx="28829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6600CC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6892" y="2676454"/>
            <a:ext cx="5153025" cy="2356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915018" y="6539104"/>
            <a:ext cx="370840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41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42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5550"/>
            <a:ext cx="2589276" cy="552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16150" y="2159000"/>
            <a:ext cx="5184775" cy="3502660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lvl="1" marL="1275715" indent="-692785">
              <a:lnSpc>
                <a:spcPct val="100000"/>
              </a:lnSpc>
              <a:spcBef>
                <a:spcPts val="1345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数组的类型定义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14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FF0000"/>
                </a:solidFill>
                <a:latin typeface="Microsoft JhengHei"/>
                <a:cs typeface="Microsoft JhengHei"/>
              </a:rPr>
              <a:t>数组的顺序表示和实现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14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FF0000"/>
                </a:solidFill>
                <a:latin typeface="Microsoft JhengHei"/>
                <a:cs typeface="Microsoft JhengHei"/>
              </a:rPr>
              <a:t>矩阵的压缩存储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20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FF0000"/>
                </a:solidFill>
                <a:latin typeface="Microsoft JhengHei"/>
                <a:cs typeface="Microsoft JhengHei"/>
              </a:rPr>
              <a:t>广义表的类型定义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14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FF0000"/>
                </a:solidFill>
                <a:latin typeface="Microsoft JhengHei"/>
                <a:cs typeface="Microsoft JhengHei"/>
              </a:rPr>
              <a:t>广义表的存储结构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7335" y="864108"/>
            <a:ext cx="321563" cy="755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77667" y="716280"/>
            <a:ext cx="483107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12592" y="859536"/>
            <a:ext cx="217931" cy="751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82340" y="711708"/>
            <a:ext cx="460248" cy="1019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55008" y="711708"/>
            <a:ext cx="3105912" cy="10165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87651" y="845058"/>
            <a:ext cx="310515" cy="743585"/>
          </a:xfrm>
          <a:custGeom>
            <a:avLst/>
            <a:gdLst/>
            <a:ahLst/>
            <a:cxnLst/>
            <a:rect l="l" t="t" r="r" b="b"/>
            <a:pathLst>
              <a:path w="310514" h="743585">
                <a:moveTo>
                  <a:pt x="0" y="0"/>
                </a:moveTo>
                <a:lnTo>
                  <a:pt x="103505" y="371601"/>
                </a:lnTo>
                <a:lnTo>
                  <a:pt x="0" y="743203"/>
                </a:lnTo>
                <a:lnTo>
                  <a:pt x="310006" y="371601"/>
                </a:lnTo>
                <a:lnTo>
                  <a:pt x="117093" y="371601"/>
                </a:lnTo>
                <a:lnTo>
                  <a:pt x="32004" y="66293"/>
                </a:lnTo>
                <a:lnTo>
                  <a:pt x="55297" y="66293"/>
                </a:lnTo>
                <a:lnTo>
                  <a:pt x="0" y="0"/>
                </a:lnTo>
                <a:close/>
              </a:path>
              <a:path w="310514" h="743585">
                <a:moveTo>
                  <a:pt x="55297" y="66293"/>
                </a:moveTo>
                <a:lnTo>
                  <a:pt x="32004" y="66293"/>
                </a:lnTo>
                <a:lnTo>
                  <a:pt x="286385" y="371601"/>
                </a:lnTo>
                <a:lnTo>
                  <a:pt x="310006" y="371601"/>
                </a:lnTo>
                <a:lnTo>
                  <a:pt x="55297" y="6629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19654" y="911352"/>
            <a:ext cx="254635" cy="305435"/>
          </a:xfrm>
          <a:custGeom>
            <a:avLst/>
            <a:gdLst/>
            <a:ahLst/>
            <a:cxnLst/>
            <a:rect l="l" t="t" r="r" b="b"/>
            <a:pathLst>
              <a:path w="254635" h="305434">
                <a:moveTo>
                  <a:pt x="0" y="0"/>
                </a:moveTo>
                <a:lnTo>
                  <a:pt x="14214" y="50872"/>
                </a:lnTo>
                <a:lnTo>
                  <a:pt x="28410" y="101759"/>
                </a:lnTo>
                <a:lnTo>
                  <a:pt x="42592" y="152654"/>
                </a:lnTo>
                <a:lnTo>
                  <a:pt x="56764" y="203548"/>
                </a:lnTo>
                <a:lnTo>
                  <a:pt x="70928" y="254435"/>
                </a:lnTo>
                <a:lnTo>
                  <a:pt x="85089" y="305308"/>
                </a:lnTo>
                <a:lnTo>
                  <a:pt x="127454" y="305308"/>
                </a:lnTo>
                <a:lnTo>
                  <a:pt x="169783" y="305308"/>
                </a:lnTo>
                <a:lnTo>
                  <a:pt x="212088" y="305308"/>
                </a:lnTo>
                <a:lnTo>
                  <a:pt x="254381" y="305308"/>
                </a:lnTo>
                <a:lnTo>
                  <a:pt x="222609" y="267154"/>
                </a:lnTo>
                <a:lnTo>
                  <a:pt x="190827" y="228992"/>
                </a:lnTo>
                <a:lnTo>
                  <a:pt x="159036" y="190824"/>
                </a:lnTo>
                <a:lnTo>
                  <a:pt x="127238" y="152654"/>
                </a:lnTo>
                <a:lnTo>
                  <a:pt x="95433" y="114483"/>
                </a:lnTo>
                <a:lnTo>
                  <a:pt x="63625" y="76315"/>
                </a:lnTo>
                <a:lnTo>
                  <a:pt x="31813" y="3815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87651" y="845058"/>
            <a:ext cx="310515" cy="743585"/>
          </a:xfrm>
          <a:custGeom>
            <a:avLst/>
            <a:gdLst/>
            <a:ahLst/>
            <a:cxnLst/>
            <a:rect l="l" t="t" r="r" b="b"/>
            <a:pathLst>
              <a:path w="310514" h="743585">
                <a:moveTo>
                  <a:pt x="0" y="0"/>
                </a:moveTo>
                <a:lnTo>
                  <a:pt x="30978" y="37151"/>
                </a:lnTo>
                <a:lnTo>
                  <a:pt x="61964" y="74308"/>
                </a:lnTo>
                <a:lnTo>
                  <a:pt x="92956" y="111469"/>
                </a:lnTo>
                <a:lnTo>
                  <a:pt x="123954" y="148634"/>
                </a:lnTo>
                <a:lnTo>
                  <a:pt x="154955" y="185801"/>
                </a:lnTo>
                <a:lnTo>
                  <a:pt x="185961" y="222967"/>
                </a:lnTo>
                <a:lnTo>
                  <a:pt x="216970" y="260132"/>
                </a:lnTo>
                <a:lnTo>
                  <a:pt x="247981" y="297293"/>
                </a:lnTo>
                <a:lnTo>
                  <a:pt x="278993" y="334450"/>
                </a:lnTo>
                <a:lnTo>
                  <a:pt x="310006" y="371601"/>
                </a:lnTo>
                <a:lnTo>
                  <a:pt x="278993" y="408753"/>
                </a:lnTo>
                <a:lnTo>
                  <a:pt x="247981" y="445910"/>
                </a:lnTo>
                <a:lnTo>
                  <a:pt x="216970" y="483071"/>
                </a:lnTo>
                <a:lnTo>
                  <a:pt x="185961" y="520236"/>
                </a:lnTo>
                <a:lnTo>
                  <a:pt x="154955" y="557403"/>
                </a:lnTo>
                <a:lnTo>
                  <a:pt x="123954" y="594569"/>
                </a:lnTo>
                <a:lnTo>
                  <a:pt x="92956" y="631734"/>
                </a:lnTo>
                <a:lnTo>
                  <a:pt x="61964" y="668895"/>
                </a:lnTo>
                <a:lnTo>
                  <a:pt x="30978" y="706052"/>
                </a:lnTo>
                <a:lnTo>
                  <a:pt x="0" y="743203"/>
                </a:lnTo>
                <a:lnTo>
                  <a:pt x="12912" y="696764"/>
                </a:lnTo>
                <a:lnTo>
                  <a:pt x="25834" y="650315"/>
                </a:lnTo>
                <a:lnTo>
                  <a:pt x="38766" y="603860"/>
                </a:lnTo>
                <a:lnTo>
                  <a:pt x="51704" y="557402"/>
                </a:lnTo>
                <a:lnTo>
                  <a:pt x="64649" y="510945"/>
                </a:lnTo>
                <a:lnTo>
                  <a:pt x="77598" y="464490"/>
                </a:lnTo>
                <a:lnTo>
                  <a:pt x="90551" y="418041"/>
                </a:lnTo>
                <a:lnTo>
                  <a:pt x="103505" y="371601"/>
                </a:lnTo>
                <a:lnTo>
                  <a:pt x="90551" y="325162"/>
                </a:lnTo>
                <a:lnTo>
                  <a:pt x="77598" y="278713"/>
                </a:lnTo>
                <a:lnTo>
                  <a:pt x="64649" y="232258"/>
                </a:lnTo>
                <a:lnTo>
                  <a:pt x="51704" y="185800"/>
                </a:lnTo>
                <a:lnTo>
                  <a:pt x="38766" y="139343"/>
                </a:lnTo>
                <a:lnTo>
                  <a:pt x="25834" y="92888"/>
                </a:lnTo>
                <a:lnTo>
                  <a:pt x="12912" y="4643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58617" y="696341"/>
            <a:ext cx="470026" cy="999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64154" y="1210563"/>
            <a:ext cx="128905" cy="1165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26714" y="1065783"/>
            <a:ext cx="99695" cy="103505"/>
          </a:xfrm>
          <a:custGeom>
            <a:avLst/>
            <a:gdLst/>
            <a:ahLst/>
            <a:cxnLst/>
            <a:rect l="l" t="t" r="r" b="b"/>
            <a:pathLst>
              <a:path w="99694" h="103505">
                <a:moveTo>
                  <a:pt x="0" y="0"/>
                </a:moveTo>
                <a:lnTo>
                  <a:pt x="0" y="25812"/>
                </a:lnTo>
                <a:lnTo>
                  <a:pt x="0" y="51625"/>
                </a:lnTo>
                <a:lnTo>
                  <a:pt x="0" y="77438"/>
                </a:lnTo>
                <a:lnTo>
                  <a:pt x="0" y="103250"/>
                </a:lnTo>
                <a:lnTo>
                  <a:pt x="24935" y="103250"/>
                </a:lnTo>
                <a:lnTo>
                  <a:pt x="49847" y="103250"/>
                </a:lnTo>
                <a:lnTo>
                  <a:pt x="74759" y="103250"/>
                </a:lnTo>
                <a:lnTo>
                  <a:pt x="99695" y="103250"/>
                </a:lnTo>
                <a:lnTo>
                  <a:pt x="99695" y="77438"/>
                </a:lnTo>
                <a:lnTo>
                  <a:pt x="99695" y="51625"/>
                </a:lnTo>
                <a:lnTo>
                  <a:pt x="99695" y="25812"/>
                </a:lnTo>
                <a:lnTo>
                  <a:pt x="99695" y="0"/>
                </a:lnTo>
                <a:lnTo>
                  <a:pt x="74759" y="0"/>
                </a:lnTo>
                <a:lnTo>
                  <a:pt x="49847" y="0"/>
                </a:lnTo>
                <a:lnTo>
                  <a:pt x="24935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58617" y="974089"/>
            <a:ext cx="462280" cy="721995"/>
          </a:xfrm>
          <a:custGeom>
            <a:avLst/>
            <a:gdLst/>
            <a:ahLst/>
            <a:cxnLst/>
            <a:rect l="l" t="t" r="r" b="b"/>
            <a:pathLst>
              <a:path w="462280" h="721994">
                <a:moveTo>
                  <a:pt x="387857" y="0"/>
                </a:moveTo>
                <a:lnTo>
                  <a:pt x="396410" y="18573"/>
                </a:lnTo>
                <a:lnTo>
                  <a:pt x="404939" y="37147"/>
                </a:lnTo>
                <a:lnTo>
                  <a:pt x="413468" y="55721"/>
                </a:lnTo>
                <a:lnTo>
                  <a:pt x="422020" y="74295"/>
                </a:lnTo>
                <a:lnTo>
                  <a:pt x="418020" y="80389"/>
                </a:lnTo>
                <a:lnTo>
                  <a:pt x="414019" y="86471"/>
                </a:lnTo>
                <a:lnTo>
                  <a:pt x="410019" y="92529"/>
                </a:lnTo>
                <a:lnTo>
                  <a:pt x="406019" y="98551"/>
                </a:lnTo>
                <a:lnTo>
                  <a:pt x="406140" y="151251"/>
                </a:lnTo>
                <a:lnTo>
                  <a:pt x="406511" y="195246"/>
                </a:lnTo>
                <a:lnTo>
                  <a:pt x="407144" y="230550"/>
                </a:lnTo>
                <a:lnTo>
                  <a:pt x="408050" y="257175"/>
                </a:lnTo>
                <a:lnTo>
                  <a:pt x="397974" y="264529"/>
                </a:lnTo>
                <a:lnTo>
                  <a:pt x="387921" y="271907"/>
                </a:lnTo>
                <a:lnTo>
                  <a:pt x="377868" y="279284"/>
                </a:lnTo>
                <a:lnTo>
                  <a:pt x="367792" y="286638"/>
                </a:lnTo>
                <a:lnTo>
                  <a:pt x="367792" y="275210"/>
                </a:lnTo>
                <a:lnTo>
                  <a:pt x="367792" y="263794"/>
                </a:lnTo>
                <a:lnTo>
                  <a:pt x="367792" y="252402"/>
                </a:lnTo>
                <a:lnTo>
                  <a:pt x="367792" y="241046"/>
                </a:lnTo>
                <a:lnTo>
                  <a:pt x="342856" y="241046"/>
                </a:lnTo>
                <a:lnTo>
                  <a:pt x="317944" y="241046"/>
                </a:lnTo>
                <a:lnTo>
                  <a:pt x="293032" y="241046"/>
                </a:lnTo>
                <a:lnTo>
                  <a:pt x="268096" y="241046"/>
                </a:lnTo>
                <a:lnTo>
                  <a:pt x="268096" y="267906"/>
                </a:lnTo>
                <a:lnTo>
                  <a:pt x="268096" y="294767"/>
                </a:lnTo>
                <a:lnTo>
                  <a:pt x="268096" y="321627"/>
                </a:lnTo>
                <a:lnTo>
                  <a:pt x="268096" y="348488"/>
                </a:lnTo>
                <a:lnTo>
                  <a:pt x="302271" y="348488"/>
                </a:lnTo>
                <a:lnTo>
                  <a:pt x="336423" y="348488"/>
                </a:lnTo>
                <a:lnTo>
                  <a:pt x="370574" y="348488"/>
                </a:lnTo>
                <a:lnTo>
                  <a:pt x="404749" y="348488"/>
                </a:lnTo>
                <a:lnTo>
                  <a:pt x="410485" y="337058"/>
                </a:lnTo>
                <a:lnTo>
                  <a:pt x="416258" y="325628"/>
                </a:lnTo>
                <a:lnTo>
                  <a:pt x="422054" y="314198"/>
                </a:lnTo>
                <a:lnTo>
                  <a:pt x="427863" y="302768"/>
                </a:lnTo>
                <a:lnTo>
                  <a:pt x="436362" y="321246"/>
                </a:lnTo>
                <a:lnTo>
                  <a:pt x="444896" y="339725"/>
                </a:lnTo>
                <a:lnTo>
                  <a:pt x="453455" y="358203"/>
                </a:lnTo>
                <a:lnTo>
                  <a:pt x="462025" y="376682"/>
                </a:lnTo>
                <a:lnTo>
                  <a:pt x="457378" y="384014"/>
                </a:lnTo>
                <a:lnTo>
                  <a:pt x="452755" y="391334"/>
                </a:lnTo>
                <a:lnTo>
                  <a:pt x="448131" y="398631"/>
                </a:lnTo>
                <a:lnTo>
                  <a:pt x="443483" y="405892"/>
                </a:lnTo>
                <a:lnTo>
                  <a:pt x="439888" y="451207"/>
                </a:lnTo>
                <a:lnTo>
                  <a:pt x="433982" y="518834"/>
                </a:lnTo>
                <a:lnTo>
                  <a:pt x="429359" y="558696"/>
                </a:lnTo>
                <a:lnTo>
                  <a:pt x="419607" y="599059"/>
                </a:lnTo>
                <a:lnTo>
                  <a:pt x="394555" y="636793"/>
                </a:lnTo>
                <a:lnTo>
                  <a:pt x="363855" y="651510"/>
                </a:lnTo>
                <a:lnTo>
                  <a:pt x="360594" y="623242"/>
                </a:lnTo>
                <a:lnTo>
                  <a:pt x="350821" y="596534"/>
                </a:lnTo>
                <a:lnTo>
                  <a:pt x="334547" y="571374"/>
                </a:lnTo>
                <a:lnTo>
                  <a:pt x="311784" y="547751"/>
                </a:lnTo>
                <a:lnTo>
                  <a:pt x="311784" y="538321"/>
                </a:lnTo>
                <a:lnTo>
                  <a:pt x="311784" y="528891"/>
                </a:lnTo>
                <a:lnTo>
                  <a:pt x="311784" y="519461"/>
                </a:lnTo>
                <a:lnTo>
                  <a:pt x="311784" y="510032"/>
                </a:lnTo>
                <a:lnTo>
                  <a:pt x="338050" y="522743"/>
                </a:lnTo>
                <a:lnTo>
                  <a:pt x="357981" y="531907"/>
                </a:lnTo>
                <a:lnTo>
                  <a:pt x="371578" y="537499"/>
                </a:lnTo>
                <a:lnTo>
                  <a:pt x="378840" y="539496"/>
                </a:lnTo>
                <a:lnTo>
                  <a:pt x="384429" y="539876"/>
                </a:lnTo>
                <a:lnTo>
                  <a:pt x="388619" y="533526"/>
                </a:lnTo>
                <a:lnTo>
                  <a:pt x="396668" y="479075"/>
                </a:lnTo>
                <a:lnTo>
                  <a:pt x="403732" y="394462"/>
                </a:lnTo>
                <a:lnTo>
                  <a:pt x="369823" y="394462"/>
                </a:lnTo>
                <a:lnTo>
                  <a:pt x="335914" y="394462"/>
                </a:lnTo>
                <a:lnTo>
                  <a:pt x="302005" y="394462"/>
                </a:lnTo>
                <a:lnTo>
                  <a:pt x="268096" y="394462"/>
                </a:lnTo>
                <a:lnTo>
                  <a:pt x="268096" y="442087"/>
                </a:lnTo>
                <a:lnTo>
                  <a:pt x="268096" y="489712"/>
                </a:lnTo>
                <a:lnTo>
                  <a:pt x="268096" y="537337"/>
                </a:lnTo>
                <a:lnTo>
                  <a:pt x="268096" y="584962"/>
                </a:lnTo>
                <a:lnTo>
                  <a:pt x="268218" y="611421"/>
                </a:lnTo>
                <a:lnTo>
                  <a:pt x="268589" y="639000"/>
                </a:lnTo>
                <a:lnTo>
                  <a:pt x="269222" y="667722"/>
                </a:lnTo>
                <a:lnTo>
                  <a:pt x="270129" y="697611"/>
                </a:lnTo>
                <a:lnTo>
                  <a:pt x="259556" y="703707"/>
                </a:lnTo>
                <a:lnTo>
                  <a:pt x="248983" y="709803"/>
                </a:lnTo>
                <a:lnTo>
                  <a:pt x="238410" y="715899"/>
                </a:lnTo>
                <a:lnTo>
                  <a:pt x="227837" y="721995"/>
                </a:lnTo>
                <a:lnTo>
                  <a:pt x="228744" y="674989"/>
                </a:lnTo>
                <a:lnTo>
                  <a:pt x="229377" y="625411"/>
                </a:lnTo>
                <a:lnTo>
                  <a:pt x="229748" y="573262"/>
                </a:lnTo>
                <a:lnTo>
                  <a:pt x="229869" y="518540"/>
                </a:lnTo>
                <a:lnTo>
                  <a:pt x="229869" y="488537"/>
                </a:lnTo>
                <a:lnTo>
                  <a:pt x="229869" y="458533"/>
                </a:lnTo>
                <a:lnTo>
                  <a:pt x="229869" y="428529"/>
                </a:lnTo>
                <a:lnTo>
                  <a:pt x="229869" y="398525"/>
                </a:lnTo>
                <a:lnTo>
                  <a:pt x="212345" y="452562"/>
                </a:lnTo>
                <a:lnTo>
                  <a:pt x="191404" y="501348"/>
                </a:lnTo>
                <a:lnTo>
                  <a:pt x="167058" y="544919"/>
                </a:lnTo>
                <a:lnTo>
                  <a:pt x="139319" y="583311"/>
                </a:lnTo>
                <a:lnTo>
                  <a:pt x="108745" y="617479"/>
                </a:lnTo>
                <a:lnTo>
                  <a:pt x="75898" y="648541"/>
                </a:lnTo>
                <a:lnTo>
                  <a:pt x="40788" y="676483"/>
                </a:lnTo>
                <a:lnTo>
                  <a:pt x="3429" y="701294"/>
                </a:lnTo>
                <a:lnTo>
                  <a:pt x="2571" y="691788"/>
                </a:lnTo>
                <a:lnTo>
                  <a:pt x="1714" y="682307"/>
                </a:lnTo>
                <a:lnTo>
                  <a:pt x="857" y="672826"/>
                </a:lnTo>
                <a:lnTo>
                  <a:pt x="0" y="663321"/>
                </a:lnTo>
                <a:lnTo>
                  <a:pt x="28170" y="639724"/>
                </a:lnTo>
                <a:lnTo>
                  <a:pt x="55721" y="612949"/>
                </a:lnTo>
                <a:lnTo>
                  <a:pt x="82653" y="583007"/>
                </a:lnTo>
                <a:lnTo>
                  <a:pt x="108965" y="549910"/>
                </a:lnTo>
                <a:lnTo>
                  <a:pt x="133915" y="514191"/>
                </a:lnTo>
                <a:lnTo>
                  <a:pt x="156733" y="476376"/>
                </a:lnTo>
                <a:lnTo>
                  <a:pt x="177385" y="436467"/>
                </a:lnTo>
                <a:lnTo>
                  <a:pt x="195833" y="394462"/>
                </a:lnTo>
                <a:lnTo>
                  <a:pt x="173162" y="394462"/>
                </a:lnTo>
                <a:lnTo>
                  <a:pt x="150479" y="394462"/>
                </a:lnTo>
                <a:lnTo>
                  <a:pt x="127771" y="394462"/>
                </a:lnTo>
                <a:lnTo>
                  <a:pt x="105029" y="394462"/>
                </a:lnTo>
                <a:lnTo>
                  <a:pt x="101028" y="403796"/>
                </a:lnTo>
                <a:lnTo>
                  <a:pt x="97028" y="413131"/>
                </a:lnTo>
                <a:lnTo>
                  <a:pt x="93027" y="422465"/>
                </a:lnTo>
                <a:lnTo>
                  <a:pt x="89026" y="431800"/>
                </a:lnTo>
                <a:lnTo>
                  <a:pt x="79785" y="416391"/>
                </a:lnTo>
                <a:lnTo>
                  <a:pt x="70532" y="401018"/>
                </a:lnTo>
                <a:lnTo>
                  <a:pt x="61255" y="385669"/>
                </a:lnTo>
                <a:lnTo>
                  <a:pt x="51943" y="370332"/>
                </a:lnTo>
                <a:lnTo>
                  <a:pt x="56590" y="362827"/>
                </a:lnTo>
                <a:lnTo>
                  <a:pt x="61213" y="355346"/>
                </a:lnTo>
                <a:lnTo>
                  <a:pt x="65837" y="347864"/>
                </a:lnTo>
                <a:lnTo>
                  <a:pt x="70484" y="340360"/>
                </a:lnTo>
                <a:lnTo>
                  <a:pt x="76275" y="301547"/>
                </a:lnTo>
                <a:lnTo>
                  <a:pt x="82041" y="256746"/>
                </a:lnTo>
                <a:lnTo>
                  <a:pt x="87808" y="205968"/>
                </a:lnTo>
                <a:lnTo>
                  <a:pt x="93599" y="149225"/>
                </a:lnTo>
                <a:lnTo>
                  <a:pt x="102762" y="160654"/>
                </a:lnTo>
                <a:lnTo>
                  <a:pt x="111950" y="172085"/>
                </a:lnTo>
                <a:lnTo>
                  <a:pt x="121138" y="183515"/>
                </a:lnTo>
                <a:lnTo>
                  <a:pt x="130301" y="194945"/>
                </a:lnTo>
                <a:lnTo>
                  <a:pt x="155235" y="194945"/>
                </a:lnTo>
                <a:lnTo>
                  <a:pt x="180133" y="194945"/>
                </a:lnTo>
                <a:lnTo>
                  <a:pt x="205007" y="194945"/>
                </a:lnTo>
                <a:lnTo>
                  <a:pt x="229869" y="194945"/>
                </a:lnTo>
                <a:lnTo>
                  <a:pt x="229869" y="169132"/>
                </a:lnTo>
                <a:lnTo>
                  <a:pt x="229869" y="143319"/>
                </a:lnTo>
                <a:lnTo>
                  <a:pt x="229869" y="117506"/>
                </a:lnTo>
                <a:lnTo>
                  <a:pt x="229869" y="91694"/>
                </a:lnTo>
                <a:lnTo>
                  <a:pt x="203942" y="91694"/>
                </a:lnTo>
                <a:lnTo>
                  <a:pt x="177990" y="91694"/>
                </a:lnTo>
                <a:lnTo>
                  <a:pt x="152038" y="91694"/>
                </a:lnTo>
                <a:lnTo>
                  <a:pt x="126111" y="91694"/>
                </a:lnTo>
                <a:lnTo>
                  <a:pt x="117895" y="92479"/>
                </a:lnTo>
                <a:lnTo>
                  <a:pt x="108489" y="94837"/>
                </a:lnTo>
                <a:lnTo>
                  <a:pt x="97893" y="98766"/>
                </a:lnTo>
                <a:lnTo>
                  <a:pt x="86106" y="104267"/>
                </a:lnTo>
                <a:lnTo>
                  <a:pt x="80581" y="89618"/>
                </a:lnTo>
                <a:lnTo>
                  <a:pt x="75056" y="74993"/>
                </a:lnTo>
                <a:lnTo>
                  <a:pt x="69532" y="60368"/>
                </a:lnTo>
                <a:lnTo>
                  <a:pt x="64007" y="45720"/>
                </a:lnTo>
                <a:lnTo>
                  <a:pt x="364744" y="45720"/>
                </a:lnTo>
                <a:lnTo>
                  <a:pt x="370534" y="34290"/>
                </a:lnTo>
                <a:lnTo>
                  <a:pt x="376300" y="22860"/>
                </a:lnTo>
                <a:lnTo>
                  <a:pt x="382067" y="11429"/>
                </a:lnTo>
                <a:lnTo>
                  <a:pt x="387857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72588" y="696341"/>
            <a:ext cx="456565" cy="328295"/>
          </a:xfrm>
          <a:custGeom>
            <a:avLst/>
            <a:gdLst/>
            <a:ahLst/>
            <a:cxnLst/>
            <a:rect l="l" t="t" r="r" b="b"/>
            <a:pathLst>
              <a:path w="456564" h="328294">
                <a:moveTo>
                  <a:pt x="94234" y="0"/>
                </a:moveTo>
                <a:lnTo>
                  <a:pt x="106711" y="17430"/>
                </a:lnTo>
                <a:lnTo>
                  <a:pt x="119189" y="34861"/>
                </a:lnTo>
                <a:lnTo>
                  <a:pt x="131667" y="52292"/>
                </a:lnTo>
                <a:lnTo>
                  <a:pt x="144144" y="69723"/>
                </a:lnTo>
                <a:lnTo>
                  <a:pt x="136425" y="81274"/>
                </a:lnTo>
                <a:lnTo>
                  <a:pt x="127539" y="96313"/>
                </a:lnTo>
                <a:lnTo>
                  <a:pt x="117463" y="114853"/>
                </a:lnTo>
                <a:lnTo>
                  <a:pt x="106172" y="136906"/>
                </a:lnTo>
                <a:lnTo>
                  <a:pt x="125337" y="136906"/>
                </a:lnTo>
                <a:lnTo>
                  <a:pt x="144526" y="136906"/>
                </a:lnTo>
                <a:lnTo>
                  <a:pt x="163714" y="136906"/>
                </a:lnTo>
                <a:lnTo>
                  <a:pt x="182880" y="136906"/>
                </a:lnTo>
                <a:lnTo>
                  <a:pt x="189662" y="123382"/>
                </a:lnTo>
                <a:lnTo>
                  <a:pt x="196469" y="109870"/>
                </a:lnTo>
                <a:lnTo>
                  <a:pt x="203275" y="96383"/>
                </a:lnTo>
                <a:lnTo>
                  <a:pt x="210057" y="82931"/>
                </a:lnTo>
                <a:lnTo>
                  <a:pt x="219201" y="105697"/>
                </a:lnTo>
                <a:lnTo>
                  <a:pt x="228345" y="128476"/>
                </a:lnTo>
                <a:lnTo>
                  <a:pt x="237489" y="151278"/>
                </a:lnTo>
                <a:lnTo>
                  <a:pt x="246634" y="174117"/>
                </a:lnTo>
                <a:lnTo>
                  <a:pt x="249301" y="164974"/>
                </a:lnTo>
                <a:lnTo>
                  <a:pt x="263852" y="105685"/>
                </a:lnTo>
                <a:lnTo>
                  <a:pt x="278001" y="38387"/>
                </a:lnTo>
                <a:lnTo>
                  <a:pt x="284480" y="4191"/>
                </a:lnTo>
                <a:lnTo>
                  <a:pt x="296864" y="22215"/>
                </a:lnTo>
                <a:lnTo>
                  <a:pt x="309260" y="40274"/>
                </a:lnTo>
                <a:lnTo>
                  <a:pt x="321681" y="58358"/>
                </a:lnTo>
                <a:lnTo>
                  <a:pt x="334137" y="76454"/>
                </a:lnTo>
                <a:lnTo>
                  <a:pt x="325540" y="85363"/>
                </a:lnTo>
                <a:lnTo>
                  <a:pt x="316325" y="98393"/>
                </a:lnTo>
                <a:lnTo>
                  <a:pt x="306490" y="115566"/>
                </a:lnTo>
                <a:lnTo>
                  <a:pt x="296037" y="136906"/>
                </a:lnTo>
                <a:lnTo>
                  <a:pt x="319256" y="136906"/>
                </a:lnTo>
                <a:lnTo>
                  <a:pt x="342439" y="136906"/>
                </a:lnTo>
                <a:lnTo>
                  <a:pt x="365599" y="136906"/>
                </a:lnTo>
                <a:lnTo>
                  <a:pt x="388747" y="136906"/>
                </a:lnTo>
                <a:lnTo>
                  <a:pt x="395585" y="123382"/>
                </a:lnTo>
                <a:lnTo>
                  <a:pt x="402399" y="109870"/>
                </a:lnTo>
                <a:lnTo>
                  <a:pt x="409213" y="96383"/>
                </a:lnTo>
                <a:lnTo>
                  <a:pt x="416051" y="82931"/>
                </a:lnTo>
                <a:lnTo>
                  <a:pt x="426053" y="107906"/>
                </a:lnTo>
                <a:lnTo>
                  <a:pt x="436054" y="132905"/>
                </a:lnTo>
                <a:lnTo>
                  <a:pt x="446055" y="157904"/>
                </a:lnTo>
                <a:lnTo>
                  <a:pt x="456056" y="182880"/>
                </a:lnTo>
                <a:lnTo>
                  <a:pt x="424053" y="182880"/>
                </a:lnTo>
                <a:lnTo>
                  <a:pt x="392049" y="182880"/>
                </a:lnTo>
                <a:lnTo>
                  <a:pt x="360044" y="182880"/>
                </a:lnTo>
                <a:lnTo>
                  <a:pt x="328041" y="182880"/>
                </a:lnTo>
                <a:lnTo>
                  <a:pt x="339469" y="189616"/>
                </a:lnTo>
                <a:lnTo>
                  <a:pt x="363347" y="224282"/>
                </a:lnTo>
                <a:lnTo>
                  <a:pt x="367061" y="256794"/>
                </a:lnTo>
                <a:lnTo>
                  <a:pt x="363704" y="274609"/>
                </a:lnTo>
                <a:lnTo>
                  <a:pt x="356869" y="293497"/>
                </a:lnTo>
                <a:lnTo>
                  <a:pt x="349015" y="308425"/>
                </a:lnTo>
                <a:lnTo>
                  <a:pt x="342423" y="314531"/>
                </a:lnTo>
                <a:lnTo>
                  <a:pt x="337117" y="311802"/>
                </a:lnTo>
                <a:lnTo>
                  <a:pt x="327215" y="270017"/>
                </a:lnTo>
                <a:lnTo>
                  <a:pt x="322453" y="242950"/>
                </a:lnTo>
                <a:lnTo>
                  <a:pt x="319974" y="229689"/>
                </a:lnTo>
                <a:lnTo>
                  <a:pt x="316531" y="215249"/>
                </a:lnTo>
                <a:lnTo>
                  <a:pt x="312112" y="199642"/>
                </a:lnTo>
                <a:lnTo>
                  <a:pt x="306705" y="182880"/>
                </a:lnTo>
                <a:lnTo>
                  <a:pt x="299338" y="182880"/>
                </a:lnTo>
                <a:lnTo>
                  <a:pt x="291973" y="182880"/>
                </a:lnTo>
                <a:lnTo>
                  <a:pt x="284734" y="182880"/>
                </a:lnTo>
                <a:lnTo>
                  <a:pt x="276639" y="200787"/>
                </a:lnTo>
                <a:lnTo>
                  <a:pt x="269319" y="217169"/>
                </a:lnTo>
                <a:lnTo>
                  <a:pt x="262784" y="232028"/>
                </a:lnTo>
                <a:lnTo>
                  <a:pt x="257048" y="245363"/>
                </a:lnTo>
                <a:lnTo>
                  <a:pt x="250313" y="259508"/>
                </a:lnTo>
                <a:lnTo>
                  <a:pt x="240792" y="276606"/>
                </a:lnTo>
                <a:lnTo>
                  <a:pt x="228508" y="296656"/>
                </a:lnTo>
                <a:lnTo>
                  <a:pt x="213487" y="319659"/>
                </a:lnTo>
                <a:lnTo>
                  <a:pt x="210609" y="313922"/>
                </a:lnTo>
                <a:lnTo>
                  <a:pt x="207708" y="308149"/>
                </a:lnTo>
                <a:lnTo>
                  <a:pt x="204807" y="302353"/>
                </a:lnTo>
                <a:lnTo>
                  <a:pt x="201930" y="296545"/>
                </a:lnTo>
                <a:lnTo>
                  <a:pt x="214407" y="265872"/>
                </a:lnTo>
                <a:lnTo>
                  <a:pt x="225551" y="236712"/>
                </a:lnTo>
                <a:lnTo>
                  <a:pt x="235362" y="209051"/>
                </a:lnTo>
                <a:lnTo>
                  <a:pt x="243839" y="182880"/>
                </a:lnTo>
                <a:lnTo>
                  <a:pt x="216409" y="182880"/>
                </a:lnTo>
                <a:lnTo>
                  <a:pt x="188991" y="182880"/>
                </a:lnTo>
                <a:lnTo>
                  <a:pt x="161597" y="182880"/>
                </a:lnTo>
                <a:lnTo>
                  <a:pt x="134238" y="182880"/>
                </a:lnTo>
                <a:lnTo>
                  <a:pt x="148288" y="192071"/>
                </a:lnTo>
                <a:lnTo>
                  <a:pt x="159384" y="204025"/>
                </a:lnTo>
                <a:lnTo>
                  <a:pt x="167528" y="218741"/>
                </a:lnTo>
                <a:lnTo>
                  <a:pt x="172719" y="236220"/>
                </a:lnTo>
                <a:lnTo>
                  <a:pt x="174767" y="254533"/>
                </a:lnTo>
                <a:lnTo>
                  <a:pt x="173481" y="271764"/>
                </a:lnTo>
                <a:lnTo>
                  <a:pt x="168862" y="287922"/>
                </a:lnTo>
                <a:lnTo>
                  <a:pt x="160909" y="303022"/>
                </a:lnTo>
                <a:lnTo>
                  <a:pt x="152312" y="313926"/>
                </a:lnTo>
                <a:lnTo>
                  <a:pt x="145764" y="317484"/>
                </a:lnTo>
                <a:lnTo>
                  <a:pt x="141263" y="313684"/>
                </a:lnTo>
                <a:lnTo>
                  <a:pt x="138811" y="302513"/>
                </a:lnTo>
                <a:lnTo>
                  <a:pt x="137267" y="287678"/>
                </a:lnTo>
                <a:lnTo>
                  <a:pt x="135318" y="272891"/>
                </a:lnTo>
                <a:lnTo>
                  <a:pt x="127138" y="228671"/>
                </a:lnTo>
                <a:lnTo>
                  <a:pt x="113030" y="182880"/>
                </a:lnTo>
                <a:lnTo>
                  <a:pt x="106934" y="182880"/>
                </a:lnTo>
                <a:lnTo>
                  <a:pt x="100837" y="182880"/>
                </a:lnTo>
                <a:lnTo>
                  <a:pt x="94614" y="182880"/>
                </a:lnTo>
                <a:lnTo>
                  <a:pt x="87163" y="198308"/>
                </a:lnTo>
                <a:lnTo>
                  <a:pt x="79105" y="214677"/>
                </a:lnTo>
                <a:lnTo>
                  <a:pt x="61213" y="250189"/>
                </a:lnTo>
                <a:lnTo>
                  <a:pt x="38274" y="288401"/>
                </a:lnTo>
                <a:lnTo>
                  <a:pt x="7619" y="328041"/>
                </a:lnTo>
                <a:lnTo>
                  <a:pt x="5714" y="320591"/>
                </a:lnTo>
                <a:lnTo>
                  <a:pt x="3809" y="313118"/>
                </a:lnTo>
                <a:lnTo>
                  <a:pt x="1904" y="305645"/>
                </a:lnTo>
                <a:lnTo>
                  <a:pt x="0" y="298196"/>
                </a:lnTo>
                <a:lnTo>
                  <a:pt x="14192" y="268454"/>
                </a:lnTo>
                <a:lnTo>
                  <a:pt x="28003" y="236378"/>
                </a:lnTo>
                <a:lnTo>
                  <a:pt x="54482" y="165226"/>
                </a:lnTo>
                <a:lnTo>
                  <a:pt x="66551" y="126462"/>
                </a:lnTo>
                <a:lnTo>
                  <a:pt x="77215" y="85994"/>
                </a:lnTo>
                <a:lnTo>
                  <a:pt x="86451" y="43836"/>
                </a:lnTo>
                <a:lnTo>
                  <a:pt x="94234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92968" y="839724"/>
            <a:ext cx="205805" cy="740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92907" y="839724"/>
            <a:ext cx="206375" cy="740410"/>
          </a:xfrm>
          <a:custGeom>
            <a:avLst/>
            <a:gdLst/>
            <a:ahLst/>
            <a:cxnLst/>
            <a:rect l="l" t="t" r="r" b="b"/>
            <a:pathLst>
              <a:path w="206375" h="740410">
                <a:moveTo>
                  <a:pt x="24637" y="0"/>
                </a:moveTo>
                <a:lnTo>
                  <a:pt x="68433" y="0"/>
                </a:lnTo>
                <a:lnTo>
                  <a:pt x="112204" y="0"/>
                </a:lnTo>
                <a:lnTo>
                  <a:pt x="155975" y="0"/>
                </a:lnTo>
                <a:lnTo>
                  <a:pt x="199770" y="0"/>
                </a:lnTo>
                <a:lnTo>
                  <a:pt x="197961" y="20097"/>
                </a:lnTo>
                <a:lnTo>
                  <a:pt x="196151" y="40195"/>
                </a:lnTo>
                <a:lnTo>
                  <a:pt x="194341" y="60293"/>
                </a:lnTo>
                <a:lnTo>
                  <a:pt x="192531" y="80390"/>
                </a:lnTo>
                <a:lnTo>
                  <a:pt x="156622" y="80390"/>
                </a:lnTo>
                <a:lnTo>
                  <a:pt x="120713" y="80390"/>
                </a:lnTo>
                <a:lnTo>
                  <a:pt x="84804" y="80390"/>
                </a:lnTo>
                <a:lnTo>
                  <a:pt x="48894" y="80390"/>
                </a:lnTo>
                <a:lnTo>
                  <a:pt x="47509" y="130822"/>
                </a:lnTo>
                <a:lnTo>
                  <a:pt x="46098" y="181235"/>
                </a:lnTo>
                <a:lnTo>
                  <a:pt x="44670" y="231641"/>
                </a:lnTo>
                <a:lnTo>
                  <a:pt x="43229" y="282054"/>
                </a:lnTo>
                <a:lnTo>
                  <a:pt x="41782" y="332486"/>
                </a:lnTo>
                <a:lnTo>
                  <a:pt x="47162" y="309054"/>
                </a:lnTo>
                <a:lnTo>
                  <a:pt x="71755" y="267335"/>
                </a:lnTo>
                <a:lnTo>
                  <a:pt x="113792" y="253746"/>
                </a:lnTo>
                <a:lnTo>
                  <a:pt x="133461" y="257722"/>
                </a:lnTo>
                <a:lnTo>
                  <a:pt x="166798" y="289536"/>
                </a:lnTo>
                <a:lnTo>
                  <a:pt x="191561" y="351543"/>
                </a:lnTo>
                <a:lnTo>
                  <a:pt x="199501" y="390429"/>
                </a:lnTo>
                <a:lnTo>
                  <a:pt x="204273" y="434030"/>
                </a:lnTo>
                <a:lnTo>
                  <a:pt x="205867" y="482346"/>
                </a:lnTo>
                <a:lnTo>
                  <a:pt x="204202" y="537759"/>
                </a:lnTo>
                <a:lnTo>
                  <a:pt x="199215" y="587422"/>
                </a:lnTo>
                <a:lnTo>
                  <a:pt x="190918" y="631346"/>
                </a:lnTo>
                <a:lnTo>
                  <a:pt x="179323" y="669543"/>
                </a:lnTo>
                <a:lnTo>
                  <a:pt x="145716" y="722471"/>
                </a:lnTo>
                <a:lnTo>
                  <a:pt x="97917" y="740155"/>
                </a:lnTo>
                <a:lnTo>
                  <a:pt x="79369" y="737231"/>
                </a:lnTo>
                <a:lnTo>
                  <a:pt x="45321" y="713902"/>
                </a:lnTo>
                <a:lnTo>
                  <a:pt x="16769" y="668829"/>
                </a:lnTo>
                <a:lnTo>
                  <a:pt x="1859" y="611108"/>
                </a:lnTo>
                <a:lnTo>
                  <a:pt x="0" y="578103"/>
                </a:lnTo>
                <a:lnTo>
                  <a:pt x="500" y="565148"/>
                </a:lnTo>
                <a:lnTo>
                  <a:pt x="12527" y="519922"/>
                </a:lnTo>
                <a:lnTo>
                  <a:pt x="52197" y="528320"/>
                </a:lnTo>
                <a:lnTo>
                  <a:pt x="56643" y="576504"/>
                </a:lnTo>
                <a:lnTo>
                  <a:pt x="48406" y="614451"/>
                </a:lnTo>
                <a:lnTo>
                  <a:pt x="46545" y="621395"/>
                </a:lnTo>
                <a:lnTo>
                  <a:pt x="49180" y="660241"/>
                </a:lnTo>
                <a:lnTo>
                  <a:pt x="78914" y="689832"/>
                </a:lnTo>
                <a:lnTo>
                  <a:pt x="98170" y="693547"/>
                </a:lnTo>
                <a:lnTo>
                  <a:pt x="111150" y="690377"/>
                </a:lnTo>
                <a:lnTo>
                  <a:pt x="141351" y="642747"/>
                </a:lnTo>
                <a:lnTo>
                  <a:pt x="153066" y="579866"/>
                </a:lnTo>
                <a:lnTo>
                  <a:pt x="155995" y="539394"/>
                </a:lnTo>
                <a:lnTo>
                  <a:pt x="156971" y="492887"/>
                </a:lnTo>
                <a:lnTo>
                  <a:pt x="156118" y="454904"/>
                </a:lnTo>
                <a:lnTo>
                  <a:pt x="149363" y="391034"/>
                </a:lnTo>
                <a:lnTo>
                  <a:pt x="136005" y="344142"/>
                </a:lnTo>
                <a:lnTo>
                  <a:pt x="104393" y="317246"/>
                </a:lnTo>
                <a:lnTo>
                  <a:pt x="94769" y="318174"/>
                </a:lnTo>
                <a:lnTo>
                  <a:pt x="63134" y="342132"/>
                </a:lnTo>
                <a:lnTo>
                  <a:pt x="48656" y="377807"/>
                </a:lnTo>
                <a:lnTo>
                  <a:pt x="41275" y="403478"/>
                </a:lnTo>
                <a:lnTo>
                  <a:pt x="34512" y="402070"/>
                </a:lnTo>
                <a:lnTo>
                  <a:pt x="27749" y="400685"/>
                </a:lnTo>
                <a:lnTo>
                  <a:pt x="20986" y="399299"/>
                </a:lnTo>
                <a:lnTo>
                  <a:pt x="14224" y="397890"/>
                </a:lnTo>
                <a:lnTo>
                  <a:pt x="15515" y="348170"/>
                </a:lnTo>
                <a:lnTo>
                  <a:pt x="16815" y="298448"/>
                </a:lnTo>
                <a:lnTo>
                  <a:pt x="18121" y="248722"/>
                </a:lnTo>
                <a:lnTo>
                  <a:pt x="19431" y="198993"/>
                </a:lnTo>
                <a:lnTo>
                  <a:pt x="20740" y="149257"/>
                </a:lnTo>
                <a:lnTo>
                  <a:pt x="22046" y="99514"/>
                </a:lnTo>
                <a:lnTo>
                  <a:pt x="23346" y="49762"/>
                </a:lnTo>
                <a:lnTo>
                  <a:pt x="24637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62909" y="692150"/>
            <a:ext cx="448055" cy="10081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85083" y="1273175"/>
            <a:ext cx="203835" cy="66040"/>
          </a:xfrm>
          <a:custGeom>
            <a:avLst/>
            <a:gdLst/>
            <a:ahLst/>
            <a:cxnLst/>
            <a:rect l="l" t="t" r="r" b="b"/>
            <a:pathLst>
              <a:path w="203835" h="66040">
                <a:moveTo>
                  <a:pt x="0" y="0"/>
                </a:moveTo>
                <a:lnTo>
                  <a:pt x="0" y="16478"/>
                </a:lnTo>
                <a:lnTo>
                  <a:pt x="0" y="32956"/>
                </a:lnTo>
                <a:lnTo>
                  <a:pt x="0" y="49434"/>
                </a:lnTo>
                <a:lnTo>
                  <a:pt x="0" y="65912"/>
                </a:lnTo>
                <a:lnTo>
                  <a:pt x="50938" y="65912"/>
                </a:lnTo>
                <a:lnTo>
                  <a:pt x="101853" y="65912"/>
                </a:lnTo>
                <a:lnTo>
                  <a:pt x="152769" y="65912"/>
                </a:lnTo>
                <a:lnTo>
                  <a:pt x="203707" y="65912"/>
                </a:lnTo>
                <a:lnTo>
                  <a:pt x="203707" y="49434"/>
                </a:lnTo>
                <a:lnTo>
                  <a:pt x="203707" y="32956"/>
                </a:lnTo>
                <a:lnTo>
                  <a:pt x="203707" y="16478"/>
                </a:lnTo>
                <a:lnTo>
                  <a:pt x="203707" y="0"/>
                </a:lnTo>
                <a:lnTo>
                  <a:pt x="152769" y="0"/>
                </a:lnTo>
                <a:lnTo>
                  <a:pt x="101853" y="0"/>
                </a:lnTo>
                <a:lnTo>
                  <a:pt x="50938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85083" y="1152905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0" y="0"/>
                </a:moveTo>
                <a:lnTo>
                  <a:pt x="0" y="18553"/>
                </a:lnTo>
                <a:lnTo>
                  <a:pt x="0" y="37084"/>
                </a:lnTo>
                <a:lnTo>
                  <a:pt x="0" y="55614"/>
                </a:lnTo>
                <a:lnTo>
                  <a:pt x="0" y="74168"/>
                </a:lnTo>
                <a:lnTo>
                  <a:pt x="50938" y="74168"/>
                </a:lnTo>
                <a:lnTo>
                  <a:pt x="101853" y="74168"/>
                </a:lnTo>
                <a:lnTo>
                  <a:pt x="152769" y="74168"/>
                </a:lnTo>
                <a:lnTo>
                  <a:pt x="203707" y="74168"/>
                </a:lnTo>
                <a:lnTo>
                  <a:pt x="203707" y="55614"/>
                </a:lnTo>
                <a:lnTo>
                  <a:pt x="203707" y="37084"/>
                </a:lnTo>
                <a:lnTo>
                  <a:pt x="203707" y="18553"/>
                </a:lnTo>
                <a:lnTo>
                  <a:pt x="203707" y="0"/>
                </a:lnTo>
                <a:lnTo>
                  <a:pt x="152769" y="0"/>
                </a:lnTo>
                <a:lnTo>
                  <a:pt x="101853" y="0"/>
                </a:lnTo>
                <a:lnTo>
                  <a:pt x="50938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62909" y="1061211"/>
            <a:ext cx="448309" cy="639445"/>
          </a:xfrm>
          <a:custGeom>
            <a:avLst/>
            <a:gdLst/>
            <a:ahLst/>
            <a:cxnLst/>
            <a:rect l="l" t="t" r="r" b="b"/>
            <a:pathLst>
              <a:path w="448310" h="639444">
                <a:moveTo>
                  <a:pt x="342900" y="0"/>
                </a:moveTo>
                <a:lnTo>
                  <a:pt x="352708" y="17164"/>
                </a:lnTo>
                <a:lnTo>
                  <a:pt x="362505" y="34353"/>
                </a:lnTo>
                <a:lnTo>
                  <a:pt x="372278" y="51542"/>
                </a:lnTo>
                <a:lnTo>
                  <a:pt x="382015" y="68707"/>
                </a:lnTo>
                <a:lnTo>
                  <a:pt x="378015" y="76021"/>
                </a:lnTo>
                <a:lnTo>
                  <a:pt x="374014" y="83312"/>
                </a:lnTo>
                <a:lnTo>
                  <a:pt x="370014" y="90602"/>
                </a:lnTo>
                <a:lnTo>
                  <a:pt x="366013" y="97916"/>
                </a:lnTo>
                <a:lnTo>
                  <a:pt x="366103" y="154105"/>
                </a:lnTo>
                <a:lnTo>
                  <a:pt x="366363" y="205625"/>
                </a:lnTo>
                <a:lnTo>
                  <a:pt x="366782" y="252468"/>
                </a:lnTo>
                <a:lnTo>
                  <a:pt x="367346" y="294630"/>
                </a:lnTo>
                <a:lnTo>
                  <a:pt x="368045" y="332104"/>
                </a:lnTo>
                <a:lnTo>
                  <a:pt x="357493" y="339417"/>
                </a:lnTo>
                <a:lnTo>
                  <a:pt x="346963" y="346694"/>
                </a:lnTo>
                <a:lnTo>
                  <a:pt x="336434" y="353947"/>
                </a:lnTo>
                <a:lnTo>
                  <a:pt x="325881" y="361188"/>
                </a:lnTo>
                <a:lnTo>
                  <a:pt x="325881" y="351853"/>
                </a:lnTo>
                <a:lnTo>
                  <a:pt x="325881" y="342518"/>
                </a:lnTo>
                <a:lnTo>
                  <a:pt x="325881" y="333184"/>
                </a:lnTo>
                <a:lnTo>
                  <a:pt x="325881" y="323850"/>
                </a:lnTo>
                <a:lnTo>
                  <a:pt x="305423" y="323850"/>
                </a:lnTo>
                <a:lnTo>
                  <a:pt x="284988" y="323850"/>
                </a:lnTo>
                <a:lnTo>
                  <a:pt x="264552" y="323850"/>
                </a:lnTo>
                <a:lnTo>
                  <a:pt x="244093" y="323850"/>
                </a:lnTo>
                <a:lnTo>
                  <a:pt x="244093" y="346592"/>
                </a:lnTo>
                <a:lnTo>
                  <a:pt x="244093" y="369300"/>
                </a:lnTo>
                <a:lnTo>
                  <a:pt x="244093" y="391983"/>
                </a:lnTo>
                <a:lnTo>
                  <a:pt x="244093" y="414654"/>
                </a:lnTo>
                <a:lnTo>
                  <a:pt x="276363" y="414654"/>
                </a:lnTo>
                <a:lnTo>
                  <a:pt x="308609" y="414654"/>
                </a:lnTo>
                <a:lnTo>
                  <a:pt x="340856" y="414654"/>
                </a:lnTo>
                <a:lnTo>
                  <a:pt x="373125" y="414654"/>
                </a:lnTo>
                <a:lnTo>
                  <a:pt x="381432" y="400157"/>
                </a:lnTo>
                <a:lnTo>
                  <a:pt x="389763" y="385635"/>
                </a:lnTo>
                <a:lnTo>
                  <a:pt x="398093" y="371113"/>
                </a:lnTo>
                <a:lnTo>
                  <a:pt x="406400" y="356615"/>
                </a:lnTo>
                <a:lnTo>
                  <a:pt x="416802" y="382621"/>
                </a:lnTo>
                <a:lnTo>
                  <a:pt x="427227" y="408638"/>
                </a:lnTo>
                <a:lnTo>
                  <a:pt x="437653" y="434679"/>
                </a:lnTo>
                <a:lnTo>
                  <a:pt x="448055" y="460755"/>
                </a:lnTo>
                <a:lnTo>
                  <a:pt x="397077" y="460755"/>
                </a:lnTo>
                <a:lnTo>
                  <a:pt x="346075" y="460755"/>
                </a:lnTo>
                <a:lnTo>
                  <a:pt x="295072" y="460755"/>
                </a:lnTo>
                <a:lnTo>
                  <a:pt x="244093" y="460755"/>
                </a:lnTo>
                <a:lnTo>
                  <a:pt x="244232" y="509597"/>
                </a:lnTo>
                <a:lnTo>
                  <a:pt x="244633" y="551545"/>
                </a:lnTo>
                <a:lnTo>
                  <a:pt x="245272" y="586611"/>
                </a:lnTo>
                <a:lnTo>
                  <a:pt x="246125" y="614807"/>
                </a:lnTo>
                <a:lnTo>
                  <a:pt x="235076" y="620883"/>
                </a:lnTo>
                <a:lnTo>
                  <a:pt x="224027" y="626935"/>
                </a:lnTo>
                <a:lnTo>
                  <a:pt x="212978" y="632987"/>
                </a:lnTo>
                <a:lnTo>
                  <a:pt x="201929" y="639063"/>
                </a:lnTo>
                <a:lnTo>
                  <a:pt x="202783" y="571841"/>
                </a:lnTo>
                <a:lnTo>
                  <a:pt x="203422" y="519715"/>
                </a:lnTo>
                <a:lnTo>
                  <a:pt x="203823" y="482687"/>
                </a:lnTo>
                <a:lnTo>
                  <a:pt x="203962" y="460755"/>
                </a:lnTo>
                <a:lnTo>
                  <a:pt x="171005" y="460755"/>
                </a:lnTo>
                <a:lnTo>
                  <a:pt x="138048" y="460755"/>
                </a:lnTo>
                <a:lnTo>
                  <a:pt x="105092" y="460755"/>
                </a:lnTo>
                <a:lnTo>
                  <a:pt x="72136" y="460755"/>
                </a:lnTo>
                <a:lnTo>
                  <a:pt x="59586" y="461521"/>
                </a:lnTo>
                <a:lnTo>
                  <a:pt x="47085" y="463835"/>
                </a:lnTo>
                <a:lnTo>
                  <a:pt x="34631" y="467721"/>
                </a:lnTo>
                <a:lnTo>
                  <a:pt x="22225" y="473201"/>
                </a:lnTo>
                <a:lnTo>
                  <a:pt x="16698" y="458553"/>
                </a:lnTo>
                <a:lnTo>
                  <a:pt x="11160" y="443928"/>
                </a:lnTo>
                <a:lnTo>
                  <a:pt x="5597" y="429303"/>
                </a:lnTo>
                <a:lnTo>
                  <a:pt x="0" y="414654"/>
                </a:lnTo>
                <a:lnTo>
                  <a:pt x="50978" y="414654"/>
                </a:lnTo>
                <a:lnTo>
                  <a:pt x="101980" y="414654"/>
                </a:lnTo>
                <a:lnTo>
                  <a:pt x="152983" y="414654"/>
                </a:lnTo>
                <a:lnTo>
                  <a:pt x="203962" y="414654"/>
                </a:lnTo>
                <a:lnTo>
                  <a:pt x="203962" y="391983"/>
                </a:lnTo>
                <a:lnTo>
                  <a:pt x="203962" y="369300"/>
                </a:lnTo>
                <a:lnTo>
                  <a:pt x="203962" y="346592"/>
                </a:lnTo>
                <a:lnTo>
                  <a:pt x="203962" y="323850"/>
                </a:lnTo>
                <a:lnTo>
                  <a:pt x="183503" y="323850"/>
                </a:lnTo>
                <a:lnTo>
                  <a:pt x="163067" y="323850"/>
                </a:lnTo>
                <a:lnTo>
                  <a:pt x="142632" y="323850"/>
                </a:lnTo>
                <a:lnTo>
                  <a:pt x="122174" y="323850"/>
                </a:lnTo>
                <a:lnTo>
                  <a:pt x="122174" y="330962"/>
                </a:lnTo>
                <a:lnTo>
                  <a:pt x="122174" y="338200"/>
                </a:lnTo>
                <a:lnTo>
                  <a:pt x="122174" y="345313"/>
                </a:lnTo>
                <a:lnTo>
                  <a:pt x="111674" y="351333"/>
                </a:lnTo>
                <a:lnTo>
                  <a:pt x="101139" y="357377"/>
                </a:lnTo>
                <a:lnTo>
                  <a:pt x="90580" y="363422"/>
                </a:lnTo>
                <a:lnTo>
                  <a:pt x="80010" y="369442"/>
                </a:lnTo>
                <a:lnTo>
                  <a:pt x="80863" y="333007"/>
                </a:lnTo>
                <a:lnTo>
                  <a:pt x="81502" y="291131"/>
                </a:lnTo>
                <a:lnTo>
                  <a:pt x="81903" y="243802"/>
                </a:lnTo>
                <a:lnTo>
                  <a:pt x="82041" y="191008"/>
                </a:lnTo>
                <a:lnTo>
                  <a:pt x="81903" y="137689"/>
                </a:lnTo>
                <a:lnTo>
                  <a:pt x="81502" y="88788"/>
                </a:lnTo>
                <a:lnTo>
                  <a:pt x="80863" y="44293"/>
                </a:lnTo>
                <a:lnTo>
                  <a:pt x="80010" y="4190"/>
                </a:lnTo>
                <a:lnTo>
                  <a:pt x="89535" y="14573"/>
                </a:lnTo>
                <a:lnTo>
                  <a:pt x="99060" y="24955"/>
                </a:lnTo>
                <a:lnTo>
                  <a:pt x="108585" y="35337"/>
                </a:lnTo>
                <a:lnTo>
                  <a:pt x="118110" y="45720"/>
                </a:lnTo>
                <a:lnTo>
                  <a:pt x="169715" y="45720"/>
                </a:lnTo>
                <a:lnTo>
                  <a:pt x="221297" y="45720"/>
                </a:lnTo>
                <a:lnTo>
                  <a:pt x="272879" y="45720"/>
                </a:lnTo>
                <a:lnTo>
                  <a:pt x="324485" y="45720"/>
                </a:lnTo>
                <a:lnTo>
                  <a:pt x="329076" y="34289"/>
                </a:lnTo>
                <a:lnTo>
                  <a:pt x="333692" y="22859"/>
                </a:lnTo>
                <a:lnTo>
                  <a:pt x="338308" y="11429"/>
                </a:lnTo>
                <a:lnTo>
                  <a:pt x="34290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13403" y="862202"/>
            <a:ext cx="129921" cy="1456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64940" y="692150"/>
            <a:ext cx="444500" cy="369570"/>
          </a:xfrm>
          <a:custGeom>
            <a:avLst/>
            <a:gdLst/>
            <a:ahLst/>
            <a:cxnLst/>
            <a:rect l="l" t="t" r="r" b="b"/>
            <a:pathLst>
              <a:path w="444500" h="369569">
                <a:moveTo>
                  <a:pt x="188213" y="0"/>
                </a:moveTo>
                <a:lnTo>
                  <a:pt x="221122" y="34575"/>
                </a:lnTo>
                <a:lnTo>
                  <a:pt x="242889" y="82109"/>
                </a:lnTo>
                <a:lnTo>
                  <a:pt x="242903" y="97567"/>
                </a:lnTo>
                <a:lnTo>
                  <a:pt x="239321" y="113073"/>
                </a:lnTo>
                <a:lnTo>
                  <a:pt x="232156" y="128650"/>
                </a:lnTo>
                <a:lnTo>
                  <a:pt x="254752" y="128650"/>
                </a:lnTo>
                <a:lnTo>
                  <a:pt x="277383" y="128650"/>
                </a:lnTo>
                <a:lnTo>
                  <a:pt x="300039" y="128650"/>
                </a:lnTo>
                <a:lnTo>
                  <a:pt x="322707" y="128650"/>
                </a:lnTo>
                <a:lnTo>
                  <a:pt x="330039" y="113049"/>
                </a:lnTo>
                <a:lnTo>
                  <a:pt x="337359" y="97472"/>
                </a:lnTo>
                <a:lnTo>
                  <a:pt x="344656" y="81895"/>
                </a:lnTo>
                <a:lnTo>
                  <a:pt x="351917" y="66294"/>
                </a:lnTo>
                <a:lnTo>
                  <a:pt x="362467" y="93418"/>
                </a:lnTo>
                <a:lnTo>
                  <a:pt x="372983" y="120507"/>
                </a:lnTo>
                <a:lnTo>
                  <a:pt x="383474" y="147572"/>
                </a:lnTo>
                <a:lnTo>
                  <a:pt x="393954" y="174625"/>
                </a:lnTo>
                <a:lnTo>
                  <a:pt x="368998" y="174625"/>
                </a:lnTo>
                <a:lnTo>
                  <a:pt x="344042" y="174625"/>
                </a:lnTo>
                <a:lnTo>
                  <a:pt x="319087" y="174625"/>
                </a:lnTo>
                <a:lnTo>
                  <a:pt x="294132" y="174625"/>
                </a:lnTo>
                <a:lnTo>
                  <a:pt x="301583" y="183578"/>
                </a:lnTo>
                <a:lnTo>
                  <a:pt x="309070" y="192531"/>
                </a:lnTo>
                <a:lnTo>
                  <a:pt x="316581" y="201485"/>
                </a:lnTo>
                <a:lnTo>
                  <a:pt x="324104" y="210438"/>
                </a:lnTo>
                <a:lnTo>
                  <a:pt x="312695" y="221513"/>
                </a:lnTo>
                <a:lnTo>
                  <a:pt x="299227" y="241982"/>
                </a:lnTo>
                <a:lnTo>
                  <a:pt x="283688" y="271857"/>
                </a:lnTo>
                <a:lnTo>
                  <a:pt x="266064" y="311150"/>
                </a:lnTo>
                <a:lnTo>
                  <a:pt x="291782" y="311150"/>
                </a:lnTo>
                <a:lnTo>
                  <a:pt x="317500" y="311150"/>
                </a:lnTo>
                <a:lnTo>
                  <a:pt x="343217" y="311150"/>
                </a:lnTo>
                <a:lnTo>
                  <a:pt x="368935" y="311150"/>
                </a:lnTo>
                <a:lnTo>
                  <a:pt x="377297" y="295530"/>
                </a:lnTo>
                <a:lnTo>
                  <a:pt x="385635" y="279923"/>
                </a:lnTo>
                <a:lnTo>
                  <a:pt x="393973" y="264340"/>
                </a:lnTo>
                <a:lnTo>
                  <a:pt x="402336" y="248792"/>
                </a:lnTo>
                <a:lnTo>
                  <a:pt x="412738" y="275845"/>
                </a:lnTo>
                <a:lnTo>
                  <a:pt x="423164" y="302910"/>
                </a:lnTo>
                <a:lnTo>
                  <a:pt x="433589" y="329999"/>
                </a:lnTo>
                <a:lnTo>
                  <a:pt x="443992" y="357124"/>
                </a:lnTo>
                <a:lnTo>
                  <a:pt x="390869" y="357124"/>
                </a:lnTo>
                <a:lnTo>
                  <a:pt x="337747" y="357124"/>
                </a:lnTo>
                <a:lnTo>
                  <a:pt x="72136" y="357124"/>
                </a:lnTo>
                <a:lnTo>
                  <a:pt x="59586" y="357889"/>
                </a:lnTo>
                <a:lnTo>
                  <a:pt x="47085" y="360203"/>
                </a:lnTo>
                <a:lnTo>
                  <a:pt x="34631" y="364089"/>
                </a:lnTo>
                <a:lnTo>
                  <a:pt x="22225" y="369570"/>
                </a:lnTo>
                <a:lnTo>
                  <a:pt x="16680" y="354923"/>
                </a:lnTo>
                <a:lnTo>
                  <a:pt x="11112" y="340312"/>
                </a:lnTo>
                <a:lnTo>
                  <a:pt x="5544" y="325725"/>
                </a:lnTo>
                <a:lnTo>
                  <a:pt x="0" y="311150"/>
                </a:lnTo>
                <a:lnTo>
                  <a:pt x="38195" y="311150"/>
                </a:lnTo>
                <a:lnTo>
                  <a:pt x="76390" y="311150"/>
                </a:lnTo>
                <a:lnTo>
                  <a:pt x="114585" y="311150"/>
                </a:lnTo>
                <a:lnTo>
                  <a:pt x="152781" y="311150"/>
                </a:lnTo>
                <a:lnTo>
                  <a:pt x="151511" y="305815"/>
                </a:lnTo>
                <a:lnTo>
                  <a:pt x="150368" y="299212"/>
                </a:lnTo>
                <a:lnTo>
                  <a:pt x="149479" y="291211"/>
                </a:lnTo>
                <a:lnTo>
                  <a:pt x="145329" y="261564"/>
                </a:lnTo>
                <a:lnTo>
                  <a:pt x="139906" y="232251"/>
                </a:lnTo>
                <a:lnTo>
                  <a:pt x="133173" y="203271"/>
                </a:lnTo>
                <a:lnTo>
                  <a:pt x="125095" y="174625"/>
                </a:lnTo>
                <a:lnTo>
                  <a:pt x="124079" y="174625"/>
                </a:lnTo>
                <a:lnTo>
                  <a:pt x="123062" y="174625"/>
                </a:lnTo>
                <a:lnTo>
                  <a:pt x="122047" y="174625"/>
                </a:lnTo>
                <a:lnTo>
                  <a:pt x="109497" y="175408"/>
                </a:lnTo>
                <a:lnTo>
                  <a:pt x="96996" y="177752"/>
                </a:lnTo>
                <a:lnTo>
                  <a:pt x="84542" y="181643"/>
                </a:lnTo>
                <a:lnTo>
                  <a:pt x="72136" y="187071"/>
                </a:lnTo>
                <a:lnTo>
                  <a:pt x="66611" y="172477"/>
                </a:lnTo>
                <a:lnTo>
                  <a:pt x="61087" y="157861"/>
                </a:lnTo>
                <a:lnTo>
                  <a:pt x="55562" y="143244"/>
                </a:lnTo>
                <a:lnTo>
                  <a:pt x="50037" y="128650"/>
                </a:lnTo>
                <a:lnTo>
                  <a:pt x="87969" y="128650"/>
                </a:lnTo>
                <a:lnTo>
                  <a:pt x="125936" y="128650"/>
                </a:lnTo>
                <a:lnTo>
                  <a:pt x="163927" y="128650"/>
                </a:lnTo>
                <a:lnTo>
                  <a:pt x="201930" y="128650"/>
                </a:lnTo>
                <a:lnTo>
                  <a:pt x="200550" y="105102"/>
                </a:lnTo>
                <a:lnTo>
                  <a:pt x="196421" y="79422"/>
                </a:lnTo>
                <a:lnTo>
                  <a:pt x="189553" y="51623"/>
                </a:lnTo>
                <a:lnTo>
                  <a:pt x="179959" y="21716"/>
                </a:lnTo>
                <a:lnTo>
                  <a:pt x="182625" y="14477"/>
                </a:lnTo>
                <a:lnTo>
                  <a:pt x="185420" y="7238"/>
                </a:lnTo>
                <a:lnTo>
                  <a:pt x="188213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35322" y="692150"/>
            <a:ext cx="3094228" cy="10039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56403" y="1421511"/>
            <a:ext cx="201168" cy="2086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07102" y="1343660"/>
            <a:ext cx="116205" cy="231775"/>
          </a:xfrm>
          <a:custGeom>
            <a:avLst/>
            <a:gdLst/>
            <a:ahLst/>
            <a:cxnLst/>
            <a:rect l="l" t="t" r="r" b="b"/>
            <a:pathLst>
              <a:path w="116204" h="231775">
                <a:moveTo>
                  <a:pt x="0" y="0"/>
                </a:moveTo>
                <a:lnTo>
                  <a:pt x="0" y="0"/>
                </a:lnTo>
                <a:lnTo>
                  <a:pt x="0" y="231775"/>
                </a:lnTo>
                <a:lnTo>
                  <a:pt x="28882" y="231775"/>
                </a:lnTo>
                <a:lnTo>
                  <a:pt x="57800" y="231775"/>
                </a:lnTo>
                <a:lnTo>
                  <a:pt x="86742" y="231775"/>
                </a:lnTo>
                <a:lnTo>
                  <a:pt x="115697" y="231775"/>
                </a:lnTo>
                <a:lnTo>
                  <a:pt x="115697" y="185383"/>
                </a:lnTo>
                <a:lnTo>
                  <a:pt x="115697" y="139016"/>
                </a:lnTo>
                <a:lnTo>
                  <a:pt x="115697" y="92667"/>
                </a:lnTo>
                <a:lnTo>
                  <a:pt x="115697" y="46330"/>
                </a:lnTo>
                <a:lnTo>
                  <a:pt x="115697" y="0"/>
                </a:lnTo>
                <a:lnTo>
                  <a:pt x="86742" y="0"/>
                </a:lnTo>
                <a:lnTo>
                  <a:pt x="57800" y="0"/>
                </a:lnTo>
                <a:lnTo>
                  <a:pt x="28882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97014" y="1169035"/>
            <a:ext cx="134239" cy="1828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38954" y="1330705"/>
            <a:ext cx="94869" cy="1164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07102" y="1086611"/>
            <a:ext cx="116205" cy="211454"/>
          </a:xfrm>
          <a:custGeom>
            <a:avLst/>
            <a:gdLst/>
            <a:ahLst/>
            <a:cxnLst/>
            <a:rect l="l" t="t" r="r" b="b"/>
            <a:pathLst>
              <a:path w="116204" h="211455">
                <a:moveTo>
                  <a:pt x="0" y="0"/>
                </a:moveTo>
                <a:lnTo>
                  <a:pt x="0" y="52748"/>
                </a:lnTo>
                <a:lnTo>
                  <a:pt x="0" y="105473"/>
                </a:lnTo>
                <a:lnTo>
                  <a:pt x="0" y="158198"/>
                </a:lnTo>
                <a:lnTo>
                  <a:pt x="0" y="210947"/>
                </a:lnTo>
                <a:lnTo>
                  <a:pt x="28882" y="210947"/>
                </a:lnTo>
                <a:lnTo>
                  <a:pt x="57800" y="210947"/>
                </a:lnTo>
                <a:lnTo>
                  <a:pt x="86742" y="210947"/>
                </a:lnTo>
                <a:lnTo>
                  <a:pt x="115697" y="210947"/>
                </a:lnTo>
                <a:lnTo>
                  <a:pt x="115697" y="158198"/>
                </a:lnTo>
                <a:lnTo>
                  <a:pt x="115697" y="105473"/>
                </a:lnTo>
                <a:lnTo>
                  <a:pt x="115697" y="52748"/>
                </a:lnTo>
                <a:lnTo>
                  <a:pt x="115697" y="0"/>
                </a:lnTo>
                <a:lnTo>
                  <a:pt x="86742" y="0"/>
                </a:lnTo>
                <a:lnTo>
                  <a:pt x="57800" y="0"/>
                </a:lnTo>
                <a:lnTo>
                  <a:pt x="28882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37328" y="1003680"/>
            <a:ext cx="76200" cy="377190"/>
          </a:xfrm>
          <a:custGeom>
            <a:avLst/>
            <a:gdLst/>
            <a:ahLst/>
            <a:cxnLst/>
            <a:rect l="l" t="t" r="r" b="b"/>
            <a:pathLst>
              <a:path w="76200" h="377190">
                <a:moveTo>
                  <a:pt x="0" y="0"/>
                </a:moveTo>
                <a:lnTo>
                  <a:pt x="3280" y="63113"/>
                </a:lnTo>
                <a:lnTo>
                  <a:pt x="7461" y="123132"/>
                </a:lnTo>
                <a:lnTo>
                  <a:pt x="12539" y="180057"/>
                </a:lnTo>
                <a:lnTo>
                  <a:pt x="18513" y="233887"/>
                </a:lnTo>
                <a:lnTo>
                  <a:pt x="25379" y="284622"/>
                </a:lnTo>
                <a:lnTo>
                  <a:pt x="33137" y="332263"/>
                </a:lnTo>
                <a:lnTo>
                  <a:pt x="41783" y="376809"/>
                </a:lnTo>
                <a:lnTo>
                  <a:pt x="48866" y="337394"/>
                </a:lnTo>
                <a:lnTo>
                  <a:pt x="55206" y="293175"/>
                </a:lnTo>
                <a:lnTo>
                  <a:pt x="60804" y="244151"/>
                </a:lnTo>
                <a:lnTo>
                  <a:pt x="65661" y="190321"/>
                </a:lnTo>
                <a:lnTo>
                  <a:pt x="69782" y="131686"/>
                </a:lnTo>
                <a:lnTo>
                  <a:pt x="73167" y="68245"/>
                </a:lnTo>
                <a:lnTo>
                  <a:pt x="75819" y="0"/>
                </a:lnTo>
                <a:lnTo>
                  <a:pt x="56864" y="0"/>
                </a:lnTo>
                <a:lnTo>
                  <a:pt x="37909" y="0"/>
                </a:lnTo>
                <a:lnTo>
                  <a:pt x="18954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77435" y="1003680"/>
            <a:ext cx="179705" cy="578485"/>
          </a:xfrm>
          <a:custGeom>
            <a:avLst/>
            <a:gdLst/>
            <a:ahLst/>
            <a:cxnLst/>
            <a:rect l="l" t="t" r="r" b="b"/>
            <a:pathLst>
              <a:path w="179704" h="578485">
                <a:moveTo>
                  <a:pt x="24002" y="0"/>
                </a:moveTo>
                <a:lnTo>
                  <a:pt x="24002" y="6223"/>
                </a:lnTo>
                <a:lnTo>
                  <a:pt x="24002" y="12319"/>
                </a:lnTo>
                <a:lnTo>
                  <a:pt x="24002" y="18542"/>
                </a:lnTo>
                <a:lnTo>
                  <a:pt x="43816" y="28711"/>
                </a:lnTo>
                <a:lnTo>
                  <a:pt x="81661" y="63627"/>
                </a:lnTo>
                <a:lnTo>
                  <a:pt x="91305" y="116115"/>
                </a:lnTo>
                <a:lnTo>
                  <a:pt x="89280" y="139954"/>
                </a:lnTo>
                <a:lnTo>
                  <a:pt x="85211" y="159190"/>
                </a:lnTo>
                <a:lnTo>
                  <a:pt x="79486" y="166211"/>
                </a:lnTo>
                <a:lnTo>
                  <a:pt x="72118" y="160992"/>
                </a:lnTo>
                <a:lnTo>
                  <a:pt x="63118" y="143510"/>
                </a:lnTo>
                <a:lnTo>
                  <a:pt x="53381" y="120511"/>
                </a:lnTo>
                <a:lnTo>
                  <a:pt x="43608" y="98583"/>
                </a:lnTo>
                <a:lnTo>
                  <a:pt x="33811" y="77751"/>
                </a:lnTo>
                <a:lnTo>
                  <a:pt x="24002" y="58039"/>
                </a:lnTo>
                <a:lnTo>
                  <a:pt x="24002" y="88709"/>
                </a:lnTo>
                <a:lnTo>
                  <a:pt x="24002" y="119380"/>
                </a:lnTo>
                <a:lnTo>
                  <a:pt x="24002" y="150050"/>
                </a:lnTo>
                <a:lnTo>
                  <a:pt x="24002" y="180721"/>
                </a:lnTo>
                <a:lnTo>
                  <a:pt x="18002" y="187313"/>
                </a:lnTo>
                <a:lnTo>
                  <a:pt x="12001" y="193929"/>
                </a:lnTo>
                <a:lnTo>
                  <a:pt x="6000" y="200544"/>
                </a:lnTo>
                <a:lnTo>
                  <a:pt x="0" y="207137"/>
                </a:lnTo>
                <a:lnTo>
                  <a:pt x="7026" y="213899"/>
                </a:lnTo>
                <a:lnTo>
                  <a:pt x="14017" y="220662"/>
                </a:lnTo>
                <a:lnTo>
                  <a:pt x="20984" y="227425"/>
                </a:lnTo>
                <a:lnTo>
                  <a:pt x="27939" y="234188"/>
                </a:lnTo>
                <a:lnTo>
                  <a:pt x="21820" y="243546"/>
                </a:lnTo>
                <a:lnTo>
                  <a:pt x="15462" y="255238"/>
                </a:lnTo>
                <a:lnTo>
                  <a:pt x="8866" y="269263"/>
                </a:lnTo>
                <a:lnTo>
                  <a:pt x="2031" y="285623"/>
                </a:lnTo>
                <a:lnTo>
                  <a:pt x="15081" y="285623"/>
                </a:lnTo>
                <a:lnTo>
                  <a:pt x="28130" y="285623"/>
                </a:lnTo>
                <a:lnTo>
                  <a:pt x="41179" y="285623"/>
                </a:lnTo>
                <a:lnTo>
                  <a:pt x="54228" y="285623"/>
                </a:lnTo>
                <a:lnTo>
                  <a:pt x="58344" y="275240"/>
                </a:lnTo>
                <a:lnTo>
                  <a:pt x="62484" y="264858"/>
                </a:lnTo>
                <a:lnTo>
                  <a:pt x="66623" y="254476"/>
                </a:lnTo>
                <a:lnTo>
                  <a:pt x="70738" y="244094"/>
                </a:lnTo>
                <a:lnTo>
                  <a:pt x="80053" y="261639"/>
                </a:lnTo>
                <a:lnTo>
                  <a:pt x="89344" y="279209"/>
                </a:lnTo>
                <a:lnTo>
                  <a:pt x="98635" y="296779"/>
                </a:lnTo>
                <a:lnTo>
                  <a:pt x="107950" y="314325"/>
                </a:lnTo>
                <a:lnTo>
                  <a:pt x="103092" y="320877"/>
                </a:lnTo>
                <a:lnTo>
                  <a:pt x="98234" y="327406"/>
                </a:lnTo>
                <a:lnTo>
                  <a:pt x="93376" y="333934"/>
                </a:lnTo>
                <a:lnTo>
                  <a:pt x="88518" y="340487"/>
                </a:lnTo>
                <a:lnTo>
                  <a:pt x="79067" y="382916"/>
                </a:lnTo>
                <a:lnTo>
                  <a:pt x="70151" y="417036"/>
                </a:lnTo>
                <a:lnTo>
                  <a:pt x="61783" y="442821"/>
                </a:lnTo>
                <a:lnTo>
                  <a:pt x="53975" y="460248"/>
                </a:lnTo>
                <a:lnTo>
                  <a:pt x="67573" y="467389"/>
                </a:lnTo>
                <a:lnTo>
                  <a:pt x="95630" y="494411"/>
                </a:lnTo>
                <a:lnTo>
                  <a:pt x="107186" y="540577"/>
                </a:lnTo>
                <a:lnTo>
                  <a:pt x="107950" y="562483"/>
                </a:lnTo>
                <a:lnTo>
                  <a:pt x="107950" y="568833"/>
                </a:lnTo>
                <a:lnTo>
                  <a:pt x="107568" y="574040"/>
                </a:lnTo>
                <a:lnTo>
                  <a:pt x="106806" y="578104"/>
                </a:lnTo>
                <a:lnTo>
                  <a:pt x="127502" y="546103"/>
                </a:lnTo>
                <a:lnTo>
                  <a:pt x="146542" y="512222"/>
                </a:lnTo>
                <a:lnTo>
                  <a:pt x="163939" y="476484"/>
                </a:lnTo>
                <a:lnTo>
                  <a:pt x="179704" y="438912"/>
                </a:lnTo>
                <a:lnTo>
                  <a:pt x="170793" y="390524"/>
                </a:lnTo>
                <a:lnTo>
                  <a:pt x="163014" y="341181"/>
                </a:lnTo>
                <a:lnTo>
                  <a:pt x="156369" y="290880"/>
                </a:lnTo>
                <a:lnTo>
                  <a:pt x="150860" y="239617"/>
                </a:lnTo>
                <a:lnTo>
                  <a:pt x="146487" y="187389"/>
                </a:lnTo>
                <a:lnTo>
                  <a:pt x="143254" y="134195"/>
                </a:lnTo>
                <a:lnTo>
                  <a:pt x="141160" y="80030"/>
                </a:lnTo>
                <a:lnTo>
                  <a:pt x="140208" y="24892"/>
                </a:lnTo>
                <a:lnTo>
                  <a:pt x="133568" y="75803"/>
                </a:lnTo>
                <a:lnTo>
                  <a:pt x="122809" y="126619"/>
                </a:lnTo>
                <a:lnTo>
                  <a:pt x="107953" y="177339"/>
                </a:lnTo>
                <a:lnTo>
                  <a:pt x="89026" y="227965"/>
                </a:lnTo>
                <a:lnTo>
                  <a:pt x="84581" y="222504"/>
                </a:lnTo>
                <a:lnTo>
                  <a:pt x="80137" y="217043"/>
                </a:lnTo>
                <a:lnTo>
                  <a:pt x="75691" y="211709"/>
                </a:lnTo>
                <a:lnTo>
                  <a:pt x="87310" y="166824"/>
                </a:lnTo>
                <a:lnTo>
                  <a:pt x="98536" y="116570"/>
                </a:lnTo>
                <a:lnTo>
                  <a:pt x="109356" y="60958"/>
                </a:lnTo>
                <a:lnTo>
                  <a:pt x="119761" y="0"/>
                </a:lnTo>
                <a:lnTo>
                  <a:pt x="95851" y="0"/>
                </a:lnTo>
                <a:lnTo>
                  <a:pt x="71929" y="0"/>
                </a:lnTo>
                <a:lnTo>
                  <a:pt x="47984" y="0"/>
                </a:lnTo>
                <a:lnTo>
                  <a:pt x="24002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94603" y="904113"/>
            <a:ext cx="90170" cy="497205"/>
          </a:xfrm>
          <a:custGeom>
            <a:avLst/>
            <a:gdLst/>
            <a:ahLst/>
            <a:cxnLst/>
            <a:rect l="l" t="t" r="r" b="b"/>
            <a:pathLst>
              <a:path w="90170" h="497205">
                <a:moveTo>
                  <a:pt x="0" y="0"/>
                </a:moveTo>
                <a:lnTo>
                  <a:pt x="0" y="0"/>
                </a:lnTo>
                <a:lnTo>
                  <a:pt x="0" y="497204"/>
                </a:lnTo>
                <a:lnTo>
                  <a:pt x="22459" y="497204"/>
                </a:lnTo>
                <a:lnTo>
                  <a:pt x="44894" y="497204"/>
                </a:lnTo>
                <a:lnTo>
                  <a:pt x="67329" y="497204"/>
                </a:lnTo>
                <a:lnTo>
                  <a:pt x="89788" y="497204"/>
                </a:lnTo>
                <a:lnTo>
                  <a:pt x="89788" y="447484"/>
                </a:lnTo>
                <a:lnTo>
                  <a:pt x="89788" y="0"/>
                </a:lnTo>
                <a:lnTo>
                  <a:pt x="67329" y="0"/>
                </a:lnTo>
                <a:lnTo>
                  <a:pt x="44894" y="0"/>
                </a:lnTo>
                <a:lnTo>
                  <a:pt x="22459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07102" y="833627"/>
            <a:ext cx="116205" cy="207010"/>
          </a:xfrm>
          <a:custGeom>
            <a:avLst/>
            <a:gdLst/>
            <a:ahLst/>
            <a:cxnLst/>
            <a:rect l="l" t="t" r="r" b="b"/>
            <a:pathLst>
              <a:path w="116204" h="207009">
                <a:moveTo>
                  <a:pt x="0" y="0"/>
                </a:moveTo>
                <a:lnTo>
                  <a:pt x="0" y="51720"/>
                </a:lnTo>
                <a:lnTo>
                  <a:pt x="0" y="103441"/>
                </a:lnTo>
                <a:lnTo>
                  <a:pt x="0" y="155162"/>
                </a:lnTo>
                <a:lnTo>
                  <a:pt x="0" y="206883"/>
                </a:lnTo>
                <a:lnTo>
                  <a:pt x="28882" y="206883"/>
                </a:lnTo>
                <a:lnTo>
                  <a:pt x="57800" y="206883"/>
                </a:lnTo>
                <a:lnTo>
                  <a:pt x="86742" y="206883"/>
                </a:lnTo>
                <a:lnTo>
                  <a:pt x="115697" y="206883"/>
                </a:lnTo>
                <a:lnTo>
                  <a:pt x="115697" y="155162"/>
                </a:lnTo>
                <a:lnTo>
                  <a:pt x="115697" y="103441"/>
                </a:lnTo>
                <a:lnTo>
                  <a:pt x="115697" y="51720"/>
                </a:lnTo>
                <a:lnTo>
                  <a:pt x="115697" y="0"/>
                </a:lnTo>
                <a:lnTo>
                  <a:pt x="86742" y="0"/>
                </a:lnTo>
                <a:lnTo>
                  <a:pt x="57800" y="0"/>
                </a:lnTo>
                <a:lnTo>
                  <a:pt x="28882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52440" y="812419"/>
            <a:ext cx="188595" cy="759460"/>
          </a:xfrm>
          <a:custGeom>
            <a:avLst/>
            <a:gdLst/>
            <a:ahLst/>
            <a:cxnLst/>
            <a:rect l="l" t="t" r="r" b="b"/>
            <a:pathLst>
              <a:path w="188595" h="759460">
                <a:moveTo>
                  <a:pt x="0" y="0"/>
                </a:moveTo>
                <a:lnTo>
                  <a:pt x="9618" y="11429"/>
                </a:lnTo>
                <a:lnTo>
                  <a:pt x="19224" y="22859"/>
                </a:lnTo>
                <a:lnTo>
                  <a:pt x="28807" y="34289"/>
                </a:lnTo>
                <a:lnTo>
                  <a:pt x="38354" y="45719"/>
                </a:lnTo>
                <a:lnTo>
                  <a:pt x="61497" y="45719"/>
                </a:lnTo>
                <a:lnTo>
                  <a:pt x="84629" y="45719"/>
                </a:lnTo>
                <a:lnTo>
                  <a:pt x="107737" y="45719"/>
                </a:lnTo>
                <a:lnTo>
                  <a:pt x="130810" y="45719"/>
                </a:lnTo>
                <a:lnTo>
                  <a:pt x="136620" y="34289"/>
                </a:lnTo>
                <a:lnTo>
                  <a:pt x="142430" y="22860"/>
                </a:lnTo>
                <a:lnTo>
                  <a:pt x="148240" y="11430"/>
                </a:lnTo>
                <a:lnTo>
                  <a:pt x="154050" y="0"/>
                </a:lnTo>
                <a:lnTo>
                  <a:pt x="162548" y="18383"/>
                </a:lnTo>
                <a:lnTo>
                  <a:pt x="171068" y="36766"/>
                </a:lnTo>
                <a:lnTo>
                  <a:pt x="179589" y="55149"/>
                </a:lnTo>
                <a:lnTo>
                  <a:pt x="188087" y="73532"/>
                </a:lnTo>
                <a:lnTo>
                  <a:pt x="184086" y="80676"/>
                </a:lnTo>
                <a:lnTo>
                  <a:pt x="180086" y="87820"/>
                </a:lnTo>
                <a:lnTo>
                  <a:pt x="176085" y="94964"/>
                </a:lnTo>
                <a:lnTo>
                  <a:pt x="172085" y="102107"/>
                </a:lnTo>
                <a:lnTo>
                  <a:pt x="172100" y="177633"/>
                </a:lnTo>
                <a:lnTo>
                  <a:pt x="172147" y="248380"/>
                </a:lnTo>
                <a:lnTo>
                  <a:pt x="172223" y="314348"/>
                </a:lnTo>
                <a:lnTo>
                  <a:pt x="172329" y="375538"/>
                </a:lnTo>
                <a:lnTo>
                  <a:pt x="172463" y="431950"/>
                </a:lnTo>
                <a:lnTo>
                  <a:pt x="172624" y="483584"/>
                </a:lnTo>
                <a:lnTo>
                  <a:pt x="172812" y="530439"/>
                </a:lnTo>
                <a:lnTo>
                  <a:pt x="173025" y="572515"/>
                </a:lnTo>
                <a:lnTo>
                  <a:pt x="173525" y="642334"/>
                </a:lnTo>
                <a:lnTo>
                  <a:pt x="174117" y="693038"/>
                </a:lnTo>
                <a:lnTo>
                  <a:pt x="163564" y="700277"/>
                </a:lnTo>
                <a:lnTo>
                  <a:pt x="153035" y="707516"/>
                </a:lnTo>
                <a:lnTo>
                  <a:pt x="142505" y="714755"/>
                </a:lnTo>
                <a:lnTo>
                  <a:pt x="131952" y="721994"/>
                </a:lnTo>
                <a:lnTo>
                  <a:pt x="131952" y="700184"/>
                </a:lnTo>
                <a:lnTo>
                  <a:pt x="131952" y="678386"/>
                </a:lnTo>
                <a:lnTo>
                  <a:pt x="131952" y="656611"/>
                </a:lnTo>
                <a:lnTo>
                  <a:pt x="131952" y="634872"/>
                </a:lnTo>
                <a:lnTo>
                  <a:pt x="109493" y="634872"/>
                </a:lnTo>
                <a:lnTo>
                  <a:pt x="87058" y="634872"/>
                </a:lnTo>
                <a:lnTo>
                  <a:pt x="64623" y="634872"/>
                </a:lnTo>
                <a:lnTo>
                  <a:pt x="42163" y="634872"/>
                </a:lnTo>
                <a:lnTo>
                  <a:pt x="42163" y="657617"/>
                </a:lnTo>
                <a:lnTo>
                  <a:pt x="42163" y="680338"/>
                </a:lnTo>
                <a:lnTo>
                  <a:pt x="42163" y="703060"/>
                </a:lnTo>
                <a:lnTo>
                  <a:pt x="42163" y="725804"/>
                </a:lnTo>
                <a:lnTo>
                  <a:pt x="31664" y="734186"/>
                </a:lnTo>
                <a:lnTo>
                  <a:pt x="21129" y="742568"/>
                </a:lnTo>
                <a:lnTo>
                  <a:pt x="10570" y="750950"/>
                </a:lnTo>
                <a:lnTo>
                  <a:pt x="0" y="759332"/>
                </a:lnTo>
                <a:lnTo>
                  <a:pt x="451" y="710368"/>
                </a:lnTo>
                <a:lnTo>
                  <a:pt x="853" y="661104"/>
                </a:lnTo>
                <a:lnTo>
                  <a:pt x="1201" y="611539"/>
                </a:lnTo>
                <a:lnTo>
                  <a:pt x="1492" y="561673"/>
                </a:lnTo>
                <a:lnTo>
                  <a:pt x="1723" y="511503"/>
                </a:lnTo>
                <a:lnTo>
                  <a:pt x="1893" y="461027"/>
                </a:lnTo>
                <a:lnTo>
                  <a:pt x="1996" y="410245"/>
                </a:lnTo>
                <a:lnTo>
                  <a:pt x="2032" y="359155"/>
                </a:lnTo>
                <a:lnTo>
                  <a:pt x="1986" y="301585"/>
                </a:lnTo>
                <a:lnTo>
                  <a:pt x="1851" y="246109"/>
                </a:lnTo>
                <a:lnTo>
                  <a:pt x="1632" y="192724"/>
                </a:lnTo>
                <a:lnTo>
                  <a:pt x="1332" y="141425"/>
                </a:lnTo>
                <a:lnTo>
                  <a:pt x="958" y="92207"/>
                </a:lnTo>
                <a:lnTo>
                  <a:pt x="512" y="450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31839" y="771016"/>
            <a:ext cx="472440" cy="921385"/>
          </a:xfrm>
          <a:custGeom>
            <a:avLst/>
            <a:gdLst/>
            <a:ahLst/>
            <a:cxnLst/>
            <a:rect l="l" t="t" r="r" b="b"/>
            <a:pathLst>
              <a:path w="472440" h="921385">
                <a:moveTo>
                  <a:pt x="341630" y="0"/>
                </a:moveTo>
                <a:lnTo>
                  <a:pt x="356701" y="21601"/>
                </a:lnTo>
                <a:lnTo>
                  <a:pt x="371808" y="43180"/>
                </a:lnTo>
                <a:lnTo>
                  <a:pt x="386939" y="64758"/>
                </a:lnTo>
                <a:lnTo>
                  <a:pt x="402082" y="86360"/>
                </a:lnTo>
                <a:lnTo>
                  <a:pt x="396767" y="93027"/>
                </a:lnTo>
                <a:lnTo>
                  <a:pt x="391477" y="99695"/>
                </a:lnTo>
                <a:lnTo>
                  <a:pt x="386187" y="106362"/>
                </a:lnTo>
                <a:lnTo>
                  <a:pt x="380872" y="113030"/>
                </a:lnTo>
                <a:lnTo>
                  <a:pt x="370475" y="177095"/>
                </a:lnTo>
                <a:lnTo>
                  <a:pt x="359931" y="237694"/>
                </a:lnTo>
                <a:lnTo>
                  <a:pt x="349239" y="294827"/>
                </a:lnTo>
                <a:lnTo>
                  <a:pt x="338398" y="348496"/>
                </a:lnTo>
                <a:lnTo>
                  <a:pt x="327406" y="398700"/>
                </a:lnTo>
                <a:lnTo>
                  <a:pt x="316261" y="445441"/>
                </a:lnTo>
                <a:lnTo>
                  <a:pt x="304963" y="488720"/>
                </a:lnTo>
                <a:lnTo>
                  <a:pt x="293509" y="528537"/>
                </a:lnTo>
                <a:lnTo>
                  <a:pt x="281898" y="564893"/>
                </a:lnTo>
                <a:lnTo>
                  <a:pt x="270129" y="597788"/>
                </a:lnTo>
                <a:lnTo>
                  <a:pt x="303254" y="656778"/>
                </a:lnTo>
                <a:lnTo>
                  <a:pt x="336592" y="706613"/>
                </a:lnTo>
                <a:lnTo>
                  <a:pt x="370141" y="747283"/>
                </a:lnTo>
                <a:lnTo>
                  <a:pt x="403902" y="778778"/>
                </a:lnTo>
                <a:lnTo>
                  <a:pt x="437874" y="801086"/>
                </a:lnTo>
                <a:lnTo>
                  <a:pt x="472059" y="814197"/>
                </a:lnTo>
                <a:lnTo>
                  <a:pt x="472059" y="822842"/>
                </a:lnTo>
                <a:lnTo>
                  <a:pt x="472059" y="831453"/>
                </a:lnTo>
                <a:lnTo>
                  <a:pt x="472059" y="840039"/>
                </a:lnTo>
                <a:lnTo>
                  <a:pt x="472059" y="848613"/>
                </a:lnTo>
                <a:lnTo>
                  <a:pt x="454558" y="857543"/>
                </a:lnTo>
                <a:lnTo>
                  <a:pt x="440166" y="871188"/>
                </a:lnTo>
                <a:lnTo>
                  <a:pt x="428892" y="889547"/>
                </a:lnTo>
                <a:lnTo>
                  <a:pt x="420751" y="912622"/>
                </a:lnTo>
                <a:lnTo>
                  <a:pt x="389107" y="884089"/>
                </a:lnTo>
                <a:lnTo>
                  <a:pt x="358441" y="849550"/>
                </a:lnTo>
                <a:lnTo>
                  <a:pt x="328755" y="809005"/>
                </a:lnTo>
                <a:lnTo>
                  <a:pt x="300053" y="762460"/>
                </a:lnTo>
                <a:lnTo>
                  <a:pt x="272340" y="709918"/>
                </a:lnTo>
                <a:lnTo>
                  <a:pt x="245617" y="651383"/>
                </a:lnTo>
                <a:lnTo>
                  <a:pt x="217580" y="704286"/>
                </a:lnTo>
                <a:lnTo>
                  <a:pt x="187357" y="752396"/>
                </a:lnTo>
                <a:lnTo>
                  <a:pt x="154954" y="795707"/>
                </a:lnTo>
                <a:lnTo>
                  <a:pt x="120378" y="834215"/>
                </a:lnTo>
                <a:lnTo>
                  <a:pt x="83637" y="867916"/>
                </a:lnTo>
                <a:lnTo>
                  <a:pt x="44736" y="896804"/>
                </a:lnTo>
                <a:lnTo>
                  <a:pt x="3683" y="920877"/>
                </a:lnTo>
                <a:lnTo>
                  <a:pt x="2750" y="912475"/>
                </a:lnTo>
                <a:lnTo>
                  <a:pt x="1841" y="904049"/>
                </a:lnTo>
                <a:lnTo>
                  <a:pt x="932" y="895623"/>
                </a:lnTo>
                <a:lnTo>
                  <a:pt x="0" y="887222"/>
                </a:lnTo>
                <a:lnTo>
                  <a:pt x="36343" y="859526"/>
                </a:lnTo>
                <a:lnTo>
                  <a:pt x="71133" y="827278"/>
                </a:lnTo>
                <a:lnTo>
                  <a:pt x="104372" y="790483"/>
                </a:lnTo>
                <a:lnTo>
                  <a:pt x="136064" y="749145"/>
                </a:lnTo>
                <a:lnTo>
                  <a:pt x="166208" y="703268"/>
                </a:lnTo>
                <a:lnTo>
                  <a:pt x="194809" y="652857"/>
                </a:lnTo>
                <a:lnTo>
                  <a:pt x="221868" y="597916"/>
                </a:lnTo>
                <a:lnTo>
                  <a:pt x="208511" y="558718"/>
                </a:lnTo>
                <a:lnTo>
                  <a:pt x="195412" y="517096"/>
                </a:lnTo>
                <a:lnTo>
                  <a:pt x="182572" y="473047"/>
                </a:lnTo>
                <a:lnTo>
                  <a:pt x="169992" y="426571"/>
                </a:lnTo>
                <a:lnTo>
                  <a:pt x="157670" y="377666"/>
                </a:lnTo>
                <a:lnTo>
                  <a:pt x="145608" y="326330"/>
                </a:lnTo>
                <a:lnTo>
                  <a:pt x="133804" y="272561"/>
                </a:lnTo>
                <a:lnTo>
                  <a:pt x="122260" y="216359"/>
                </a:lnTo>
                <a:lnTo>
                  <a:pt x="110975" y="157721"/>
                </a:lnTo>
                <a:lnTo>
                  <a:pt x="99949" y="96647"/>
                </a:lnTo>
                <a:lnTo>
                  <a:pt x="105790" y="90678"/>
                </a:lnTo>
                <a:lnTo>
                  <a:pt x="111506" y="84709"/>
                </a:lnTo>
                <a:lnTo>
                  <a:pt x="117348" y="78740"/>
                </a:lnTo>
                <a:lnTo>
                  <a:pt x="134013" y="151854"/>
                </a:lnTo>
                <a:lnTo>
                  <a:pt x="150057" y="219474"/>
                </a:lnTo>
                <a:lnTo>
                  <a:pt x="165480" y="281601"/>
                </a:lnTo>
                <a:lnTo>
                  <a:pt x="180283" y="338233"/>
                </a:lnTo>
                <a:lnTo>
                  <a:pt x="194465" y="389372"/>
                </a:lnTo>
                <a:lnTo>
                  <a:pt x="208026" y="435017"/>
                </a:lnTo>
                <a:lnTo>
                  <a:pt x="220965" y="475168"/>
                </a:lnTo>
                <a:lnTo>
                  <a:pt x="244983" y="538988"/>
                </a:lnTo>
                <a:lnTo>
                  <a:pt x="258389" y="491958"/>
                </a:lnTo>
                <a:lnTo>
                  <a:pt x="271367" y="440404"/>
                </a:lnTo>
                <a:lnTo>
                  <a:pt x="283916" y="384325"/>
                </a:lnTo>
                <a:lnTo>
                  <a:pt x="296037" y="323723"/>
                </a:lnTo>
                <a:lnTo>
                  <a:pt x="303920" y="279758"/>
                </a:lnTo>
                <a:lnTo>
                  <a:pt x="311695" y="231807"/>
                </a:lnTo>
                <a:lnTo>
                  <a:pt x="319357" y="179863"/>
                </a:lnTo>
                <a:lnTo>
                  <a:pt x="326902" y="123919"/>
                </a:lnTo>
                <a:lnTo>
                  <a:pt x="334328" y="63966"/>
                </a:lnTo>
                <a:lnTo>
                  <a:pt x="34163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68723" y="745616"/>
            <a:ext cx="79803" cy="2022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94834" y="737869"/>
            <a:ext cx="346075" cy="895985"/>
          </a:xfrm>
          <a:custGeom>
            <a:avLst/>
            <a:gdLst/>
            <a:ahLst/>
            <a:cxnLst/>
            <a:rect l="l" t="t" r="r" b="b"/>
            <a:pathLst>
              <a:path w="346075" h="895985">
                <a:moveTo>
                  <a:pt x="246633" y="0"/>
                </a:moveTo>
                <a:lnTo>
                  <a:pt x="256520" y="16954"/>
                </a:lnTo>
                <a:lnTo>
                  <a:pt x="266382" y="33908"/>
                </a:lnTo>
                <a:lnTo>
                  <a:pt x="276244" y="50863"/>
                </a:lnTo>
                <a:lnTo>
                  <a:pt x="286130" y="67817"/>
                </a:lnTo>
                <a:lnTo>
                  <a:pt x="281634" y="77172"/>
                </a:lnTo>
                <a:lnTo>
                  <a:pt x="277113" y="86550"/>
                </a:lnTo>
                <a:lnTo>
                  <a:pt x="272593" y="95928"/>
                </a:lnTo>
                <a:lnTo>
                  <a:pt x="268096" y="105282"/>
                </a:lnTo>
                <a:lnTo>
                  <a:pt x="268096" y="837564"/>
                </a:lnTo>
                <a:lnTo>
                  <a:pt x="269748" y="837564"/>
                </a:lnTo>
                <a:lnTo>
                  <a:pt x="271399" y="837564"/>
                </a:lnTo>
                <a:lnTo>
                  <a:pt x="273050" y="837564"/>
                </a:lnTo>
                <a:lnTo>
                  <a:pt x="281432" y="821965"/>
                </a:lnTo>
                <a:lnTo>
                  <a:pt x="289813" y="806402"/>
                </a:lnTo>
                <a:lnTo>
                  <a:pt x="298195" y="790862"/>
                </a:lnTo>
                <a:lnTo>
                  <a:pt x="306577" y="775334"/>
                </a:lnTo>
                <a:lnTo>
                  <a:pt x="316410" y="802385"/>
                </a:lnTo>
                <a:lnTo>
                  <a:pt x="326278" y="829436"/>
                </a:lnTo>
                <a:lnTo>
                  <a:pt x="336170" y="856487"/>
                </a:lnTo>
                <a:lnTo>
                  <a:pt x="346075" y="883538"/>
                </a:lnTo>
                <a:lnTo>
                  <a:pt x="291287" y="883538"/>
                </a:lnTo>
                <a:lnTo>
                  <a:pt x="236499" y="883538"/>
                </a:lnTo>
                <a:lnTo>
                  <a:pt x="181711" y="883538"/>
                </a:lnTo>
                <a:lnTo>
                  <a:pt x="126923" y="883538"/>
                </a:lnTo>
                <a:lnTo>
                  <a:pt x="72136" y="883538"/>
                </a:lnTo>
                <a:lnTo>
                  <a:pt x="59586" y="884322"/>
                </a:lnTo>
                <a:lnTo>
                  <a:pt x="47085" y="886666"/>
                </a:lnTo>
                <a:lnTo>
                  <a:pt x="34631" y="890557"/>
                </a:lnTo>
                <a:lnTo>
                  <a:pt x="22225" y="895984"/>
                </a:lnTo>
                <a:lnTo>
                  <a:pt x="16680" y="881391"/>
                </a:lnTo>
                <a:lnTo>
                  <a:pt x="11112" y="866774"/>
                </a:lnTo>
                <a:lnTo>
                  <a:pt x="5544" y="852158"/>
                </a:lnTo>
                <a:lnTo>
                  <a:pt x="0" y="837564"/>
                </a:lnTo>
                <a:lnTo>
                  <a:pt x="18480" y="837564"/>
                </a:lnTo>
                <a:lnTo>
                  <a:pt x="36972" y="837564"/>
                </a:lnTo>
                <a:lnTo>
                  <a:pt x="55489" y="837564"/>
                </a:lnTo>
                <a:lnTo>
                  <a:pt x="74040" y="837564"/>
                </a:lnTo>
                <a:lnTo>
                  <a:pt x="74040" y="785191"/>
                </a:lnTo>
                <a:lnTo>
                  <a:pt x="74040" y="261365"/>
                </a:lnTo>
                <a:lnTo>
                  <a:pt x="73951" y="197100"/>
                </a:lnTo>
                <a:lnTo>
                  <a:pt x="73691" y="139645"/>
                </a:lnTo>
                <a:lnTo>
                  <a:pt x="73272" y="89010"/>
                </a:lnTo>
                <a:lnTo>
                  <a:pt x="72708" y="45209"/>
                </a:lnTo>
                <a:lnTo>
                  <a:pt x="72008" y="8254"/>
                </a:lnTo>
                <a:lnTo>
                  <a:pt x="81059" y="18637"/>
                </a:lnTo>
                <a:lnTo>
                  <a:pt x="90122" y="29019"/>
                </a:lnTo>
                <a:lnTo>
                  <a:pt x="99208" y="39401"/>
                </a:lnTo>
                <a:lnTo>
                  <a:pt x="108330" y="49783"/>
                </a:lnTo>
                <a:lnTo>
                  <a:pt x="138334" y="49783"/>
                </a:lnTo>
                <a:lnTo>
                  <a:pt x="168338" y="49783"/>
                </a:lnTo>
                <a:lnTo>
                  <a:pt x="198342" y="49783"/>
                </a:lnTo>
                <a:lnTo>
                  <a:pt x="228345" y="49783"/>
                </a:lnTo>
                <a:lnTo>
                  <a:pt x="232917" y="37308"/>
                </a:lnTo>
                <a:lnTo>
                  <a:pt x="237489" y="24844"/>
                </a:lnTo>
                <a:lnTo>
                  <a:pt x="242062" y="12404"/>
                </a:lnTo>
                <a:lnTo>
                  <a:pt x="246633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02582" y="733298"/>
            <a:ext cx="101346" cy="2251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80533" y="717041"/>
            <a:ext cx="272415" cy="962660"/>
          </a:xfrm>
          <a:custGeom>
            <a:avLst/>
            <a:gdLst/>
            <a:ahLst/>
            <a:cxnLst/>
            <a:rect l="l" t="t" r="r" b="b"/>
            <a:pathLst>
              <a:path w="272414" h="962660">
                <a:moveTo>
                  <a:pt x="223646" y="0"/>
                </a:moveTo>
                <a:lnTo>
                  <a:pt x="231816" y="24403"/>
                </a:lnTo>
                <a:lnTo>
                  <a:pt x="239950" y="48831"/>
                </a:lnTo>
                <a:lnTo>
                  <a:pt x="248060" y="73259"/>
                </a:lnTo>
                <a:lnTo>
                  <a:pt x="256158" y="97662"/>
                </a:lnTo>
                <a:lnTo>
                  <a:pt x="228794" y="104951"/>
                </a:lnTo>
                <a:lnTo>
                  <a:pt x="205359" y="112156"/>
                </a:lnTo>
                <a:lnTo>
                  <a:pt x="185828" y="119290"/>
                </a:lnTo>
                <a:lnTo>
                  <a:pt x="170179" y="126365"/>
                </a:lnTo>
                <a:lnTo>
                  <a:pt x="170179" y="170465"/>
                </a:lnTo>
                <a:lnTo>
                  <a:pt x="170179" y="214566"/>
                </a:lnTo>
                <a:lnTo>
                  <a:pt x="170179" y="258667"/>
                </a:lnTo>
                <a:lnTo>
                  <a:pt x="170179" y="302768"/>
                </a:lnTo>
                <a:lnTo>
                  <a:pt x="179875" y="302768"/>
                </a:lnTo>
                <a:lnTo>
                  <a:pt x="189547" y="302768"/>
                </a:lnTo>
                <a:lnTo>
                  <a:pt x="199219" y="302768"/>
                </a:lnTo>
                <a:lnTo>
                  <a:pt x="208914" y="302768"/>
                </a:lnTo>
                <a:lnTo>
                  <a:pt x="215201" y="290310"/>
                </a:lnTo>
                <a:lnTo>
                  <a:pt x="221487" y="277876"/>
                </a:lnTo>
                <a:lnTo>
                  <a:pt x="227774" y="265441"/>
                </a:lnTo>
                <a:lnTo>
                  <a:pt x="234061" y="252984"/>
                </a:lnTo>
                <a:lnTo>
                  <a:pt x="243586" y="276911"/>
                </a:lnTo>
                <a:lnTo>
                  <a:pt x="253111" y="300863"/>
                </a:lnTo>
                <a:lnTo>
                  <a:pt x="262636" y="324814"/>
                </a:lnTo>
                <a:lnTo>
                  <a:pt x="272161" y="348742"/>
                </a:lnTo>
                <a:lnTo>
                  <a:pt x="246653" y="348742"/>
                </a:lnTo>
                <a:lnTo>
                  <a:pt x="221170" y="348742"/>
                </a:lnTo>
                <a:lnTo>
                  <a:pt x="195687" y="348742"/>
                </a:lnTo>
                <a:lnTo>
                  <a:pt x="170179" y="348742"/>
                </a:lnTo>
                <a:lnTo>
                  <a:pt x="170179" y="367105"/>
                </a:lnTo>
                <a:lnTo>
                  <a:pt x="170179" y="385445"/>
                </a:lnTo>
                <a:lnTo>
                  <a:pt x="170179" y="403784"/>
                </a:lnTo>
                <a:lnTo>
                  <a:pt x="170179" y="422148"/>
                </a:lnTo>
                <a:lnTo>
                  <a:pt x="203523" y="446408"/>
                </a:lnTo>
                <a:lnTo>
                  <a:pt x="245207" y="493549"/>
                </a:lnTo>
                <a:lnTo>
                  <a:pt x="256668" y="538362"/>
                </a:lnTo>
                <a:lnTo>
                  <a:pt x="257254" y="558974"/>
                </a:lnTo>
                <a:lnTo>
                  <a:pt x="255387" y="578229"/>
                </a:lnTo>
                <a:lnTo>
                  <a:pt x="251078" y="596138"/>
                </a:lnTo>
                <a:lnTo>
                  <a:pt x="245415" y="608572"/>
                </a:lnTo>
                <a:lnTo>
                  <a:pt x="239299" y="611219"/>
                </a:lnTo>
                <a:lnTo>
                  <a:pt x="232755" y="604103"/>
                </a:lnTo>
                <a:lnTo>
                  <a:pt x="225805" y="587248"/>
                </a:lnTo>
                <a:lnTo>
                  <a:pt x="216971" y="563108"/>
                </a:lnTo>
                <a:lnTo>
                  <a:pt x="204755" y="533955"/>
                </a:lnTo>
                <a:lnTo>
                  <a:pt x="189158" y="499826"/>
                </a:lnTo>
                <a:lnTo>
                  <a:pt x="170179" y="460756"/>
                </a:lnTo>
                <a:lnTo>
                  <a:pt x="170203" y="540083"/>
                </a:lnTo>
                <a:lnTo>
                  <a:pt x="170275" y="612459"/>
                </a:lnTo>
                <a:lnTo>
                  <a:pt x="170396" y="677883"/>
                </a:lnTo>
                <a:lnTo>
                  <a:pt x="170567" y="736355"/>
                </a:lnTo>
                <a:lnTo>
                  <a:pt x="170789" y="787875"/>
                </a:lnTo>
                <a:lnTo>
                  <a:pt x="171064" y="832442"/>
                </a:lnTo>
                <a:lnTo>
                  <a:pt x="171774" y="900721"/>
                </a:lnTo>
                <a:lnTo>
                  <a:pt x="172212" y="924433"/>
                </a:lnTo>
                <a:lnTo>
                  <a:pt x="161162" y="933938"/>
                </a:lnTo>
                <a:lnTo>
                  <a:pt x="150113" y="943419"/>
                </a:lnTo>
                <a:lnTo>
                  <a:pt x="139064" y="952900"/>
                </a:lnTo>
                <a:lnTo>
                  <a:pt x="128015" y="962406"/>
                </a:lnTo>
                <a:lnTo>
                  <a:pt x="128701" y="898505"/>
                </a:lnTo>
                <a:lnTo>
                  <a:pt x="128987" y="859722"/>
                </a:lnTo>
                <a:lnTo>
                  <a:pt x="129235" y="816384"/>
                </a:lnTo>
                <a:lnTo>
                  <a:pt x="129444" y="768492"/>
                </a:lnTo>
                <a:lnTo>
                  <a:pt x="129616" y="716048"/>
                </a:lnTo>
                <a:lnTo>
                  <a:pt x="129749" y="659051"/>
                </a:lnTo>
                <a:lnTo>
                  <a:pt x="129844" y="597503"/>
                </a:lnTo>
                <a:lnTo>
                  <a:pt x="129901" y="531404"/>
                </a:lnTo>
                <a:lnTo>
                  <a:pt x="129920" y="460756"/>
                </a:lnTo>
                <a:lnTo>
                  <a:pt x="122302" y="505213"/>
                </a:lnTo>
                <a:lnTo>
                  <a:pt x="112220" y="548671"/>
                </a:lnTo>
                <a:lnTo>
                  <a:pt x="99685" y="591129"/>
                </a:lnTo>
                <a:lnTo>
                  <a:pt x="84708" y="632587"/>
                </a:lnTo>
                <a:lnTo>
                  <a:pt x="67806" y="672520"/>
                </a:lnTo>
                <a:lnTo>
                  <a:pt x="49498" y="710406"/>
                </a:lnTo>
                <a:lnTo>
                  <a:pt x="29809" y="746244"/>
                </a:lnTo>
                <a:lnTo>
                  <a:pt x="8762" y="780034"/>
                </a:lnTo>
                <a:lnTo>
                  <a:pt x="6572" y="773844"/>
                </a:lnTo>
                <a:lnTo>
                  <a:pt x="4381" y="767667"/>
                </a:lnTo>
                <a:lnTo>
                  <a:pt x="2190" y="761513"/>
                </a:lnTo>
                <a:lnTo>
                  <a:pt x="0" y="755396"/>
                </a:lnTo>
                <a:lnTo>
                  <a:pt x="17997" y="712173"/>
                </a:lnTo>
                <a:lnTo>
                  <a:pt x="34647" y="668907"/>
                </a:lnTo>
                <a:lnTo>
                  <a:pt x="49944" y="625587"/>
                </a:lnTo>
                <a:lnTo>
                  <a:pt x="63882" y="582200"/>
                </a:lnTo>
                <a:lnTo>
                  <a:pt x="76453" y="538734"/>
                </a:lnTo>
                <a:lnTo>
                  <a:pt x="90261" y="486009"/>
                </a:lnTo>
                <a:lnTo>
                  <a:pt x="102139" y="436784"/>
                </a:lnTo>
                <a:lnTo>
                  <a:pt x="112065" y="391036"/>
                </a:lnTo>
                <a:lnTo>
                  <a:pt x="120014" y="348742"/>
                </a:lnTo>
                <a:lnTo>
                  <a:pt x="104755" y="348742"/>
                </a:lnTo>
                <a:lnTo>
                  <a:pt x="89471" y="348742"/>
                </a:lnTo>
                <a:lnTo>
                  <a:pt x="74187" y="348742"/>
                </a:lnTo>
                <a:lnTo>
                  <a:pt x="58927" y="348742"/>
                </a:lnTo>
                <a:lnTo>
                  <a:pt x="52069" y="351536"/>
                </a:lnTo>
                <a:lnTo>
                  <a:pt x="45084" y="354330"/>
                </a:lnTo>
                <a:lnTo>
                  <a:pt x="38100" y="357124"/>
                </a:lnTo>
                <a:lnTo>
                  <a:pt x="33071" y="343523"/>
                </a:lnTo>
                <a:lnTo>
                  <a:pt x="28066" y="329946"/>
                </a:lnTo>
                <a:lnTo>
                  <a:pt x="23062" y="316368"/>
                </a:lnTo>
                <a:lnTo>
                  <a:pt x="18033" y="302768"/>
                </a:lnTo>
                <a:lnTo>
                  <a:pt x="46035" y="302768"/>
                </a:lnTo>
                <a:lnTo>
                  <a:pt x="74025" y="302768"/>
                </a:lnTo>
                <a:lnTo>
                  <a:pt x="101990" y="302768"/>
                </a:lnTo>
                <a:lnTo>
                  <a:pt x="129920" y="302768"/>
                </a:lnTo>
                <a:lnTo>
                  <a:pt x="129920" y="261427"/>
                </a:lnTo>
                <a:lnTo>
                  <a:pt x="129920" y="220075"/>
                </a:lnTo>
                <a:lnTo>
                  <a:pt x="129920" y="178698"/>
                </a:lnTo>
                <a:lnTo>
                  <a:pt x="129920" y="137287"/>
                </a:lnTo>
                <a:lnTo>
                  <a:pt x="115970" y="141648"/>
                </a:lnTo>
                <a:lnTo>
                  <a:pt x="94329" y="146558"/>
                </a:lnTo>
                <a:lnTo>
                  <a:pt x="65020" y="152038"/>
                </a:lnTo>
                <a:lnTo>
                  <a:pt x="28066" y="158115"/>
                </a:lnTo>
                <a:lnTo>
                  <a:pt x="28066" y="149086"/>
                </a:lnTo>
                <a:lnTo>
                  <a:pt x="28066" y="140081"/>
                </a:lnTo>
                <a:lnTo>
                  <a:pt x="28066" y="131075"/>
                </a:lnTo>
                <a:lnTo>
                  <a:pt x="28066" y="122047"/>
                </a:lnTo>
                <a:lnTo>
                  <a:pt x="62358" y="110732"/>
                </a:lnTo>
                <a:lnTo>
                  <a:pt x="120132" y="86435"/>
                </a:lnTo>
                <a:lnTo>
                  <a:pt x="164853" y="58882"/>
                </a:lnTo>
                <a:lnTo>
                  <a:pt x="204858" y="22167"/>
                </a:lnTo>
                <a:lnTo>
                  <a:pt x="223646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66945" y="704595"/>
            <a:ext cx="190500" cy="713740"/>
          </a:xfrm>
          <a:custGeom>
            <a:avLst/>
            <a:gdLst/>
            <a:ahLst/>
            <a:cxnLst/>
            <a:rect l="l" t="t" r="r" b="b"/>
            <a:pathLst>
              <a:path w="190500" h="713740">
                <a:moveTo>
                  <a:pt x="87375" y="0"/>
                </a:moveTo>
                <a:lnTo>
                  <a:pt x="99089" y="15714"/>
                </a:lnTo>
                <a:lnTo>
                  <a:pt x="110791" y="31416"/>
                </a:lnTo>
                <a:lnTo>
                  <a:pt x="122469" y="47095"/>
                </a:lnTo>
                <a:lnTo>
                  <a:pt x="134112" y="62737"/>
                </a:lnTo>
                <a:lnTo>
                  <a:pt x="124515" y="87100"/>
                </a:lnTo>
                <a:lnTo>
                  <a:pt x="114966" y="115046"/>
                </a:lnTo>
                <a:lnTo>
                  <a:pt x="105465" y="146587"/>
                </a:lnTo>
                <a:lnTo>
                  <a:pt x="96012" y="181737"/>
                </a:lnTo>
                <a:lnTo>
                  <a:pt x="85633" y="220438"/>
                </a:lnTo>
                <a:lnTo>
                  <a:pt x="73183" y="262461"/>
                </a:lnTo>
                <a:lnTo>
                  <a:pt x="58685" y="307842"/>
                </a:lnTo>
                <a:lnTo>
                  <a:pt x="42163" y="356615"/>
                </a:lnTo>
                <a:lnTo>
                  <a:pt x="59995" y="353758"/>
                </a:lnTo>
                <a:lnTo>
                  <a:pt x="77850" y="350900"/>
                </a:lnTo>
                <a:lnTo>
                  <a:pt x="95706" y="348043"/>
                </a:lnTo>
                <a:lnTo>
                  <a:pt x="113537" y="345186"/>
                </a:lnTo>
                <a:lnTo>
                  <a:pt x="122461" y="307800"/>
                </a:lnTo>
                <a:lnTo>
                  <a:pt x="130921" y="268223"/>
                </a:lnTo>
                <a:lnTo>
                  <a:pt x="138880" y="226456"/>
                </a:lnTo>
                <a:lnTo>
                  <a:pt x="146303" y="182499"/>
                </a:lnTo>
                <a:lnTo>
                  <a:pt x="157257" y="198217"/>
                </a:lnTo>
                <a:lnTo>
                  <a:pt x="168211" y="213947"/>
                </a:lnTo>
                <a:lnTo>
                  <a:pt x="179165" y="229701"/>
                </a:lnTo>
                <a:lnTo>
                  <a:pt x="190118" y="245490"/>
                </a:lnTo>
                <a:lnTo>
                  <a:pt x="183165" y="264159"/>
                </a:lnTo>
                <a:lnTo>
                  <a:pt x="173926" y="291401"/>
                </a:lnTo>
                <a:lnTo>
                  <a:pt x="162401" y="327215"/>
                </a:lnTo>
                <a:lnTo>
                  <a:pt x="148589" y="371601"/>
                </a:lnTo>
                <a:lnTo>
                  <a:pt x="135483" y="412096"/>
                </a:lnTo>
                <a:lnTo>
                  <a:pt x="120091" y="455712"/>
                </a:lnTo>
                <a:lnTo>
                  <a:pt x="102412" y="502461"/>
                </a:lnTo>
                <a:lnTo>
                  <a:pt x="82448" y="552356"/>
                </a:lnTo>
                <a:lnTo>
                  <a:pt x="60197" y="605408"/>
                </a:lnTo>
                <a:lnTo>
                  <a:pt x="92823" y="595169"/>
                </a:lnTo>
                <a:lnTo>
                  <a:pt x="122126" y="584835"/>
                </a:lnTo>
                <a:lnTo>
                  <a:pt x="148119" y="574405"/>
                </a:lnTo>
                <a:lnTo>
                  <a:pt x="170814" y="563879"/>
                </a:lnTo>
                <a:lnTo>
                  <a:pt x="171670" y="573404"/>
                </a:lnTo>
                <a:lnTo>
                  <a:pt x="172513" y="582929"/>
                </a:lnTo>
                <a:lnTo>
                  <a:pt x="173333" y="592454"/>
                </a:lnTo>
                <a:lnTo>
                  <a:pt x="174116" y="601979"/>
                </a:lnTo>
                <a:lnTo>
                  <a:pt x="157634" y="612866"/>
                </a:lnTo>
                <a:lnTo>
                  <a:pt x="139604" y="624966"/>
                </a:lnTo>
                <a:lnTo>
                  <a:pt x="98805" y="652906"/>
                </a:lnTo>
                <a:lnTo>
                  <a:pt x="60309" y="683307"/>
                </a:lnTo>
                <a:lnTo>
                  <a:pt x="32384" y="713613"/>
                </a:lnTo>
                <a:lnTo>
                  <a:pt x="25792" y="690828"/>
                </a:lnTo>
                <a:lnTo>
                  <a:pt x="19176" y="668020"/>
                </a:lnTo>
                <a:lnTo>
                  <a:pt x="12561" y="645211"/>
                </a:lnTo>
                <a:lnTo>
                  <a:pt x="5968" y="622426"/>
                </a:lnTo>
                <a:lnTo>
                  <a:pt x="37865" y="579010"/>
                </a:lnTo>
                <a:lnTo>
                  <a:pt x="59443" y="525168"/>
                </a:lnTo>
                <a:lnTo>
                  <a:pt x="73183" y="486949"/>
                </a:lnTo>
                <a:lnTo>
                  <a:pt x="89352" y="440586"/>
                </a:lnTo>
                <a:lnTo>
                  <a:pt x="107950" y="386079"/>
                </a:lnTo>
                <a:lnTo>
                  <a:pt x="96875" y="392465"/>
                </a:lnTo>
                <a:lnTo>
                  <a:pt x="63245" y="416432"/>
                </a:lnTo>
                <a:lnTo>
                  <a:pt x="31277" y="443668"/>
                </a:lnTo>
                <a:lnTo>
                  <a:pt x="21589" y="452500"/>
                </a:lnTo>
                <a:lnTo>
                  <a:pt x="16180" y="430383"/>
                </a:lnTo>
                <a:lnTo>
                  <a:pt x="10795" y="408241"/>
                </a:lnTo>
                <a:lnTo>
                  <a:pt x="5409" y="386099"/>
                </a:lnTo>
                <a:lnTo>
                  <a:pt x="0" y="363981"/>
                </a:lnTo>
                <a:lnTo>
                  <a:pt x="23225" y="322722"/>
                </a:lnTo>
                <a:lnTo>
                  <a:pt x="36379" y="278417"/>
                </a:lnTo>
                <a:lnTo>
                  <a:pt x="50545" y="218312"/>
                </a:lnTo>
                <a:lnTo>
                  <a:pt x="63855" y="153590"/>
                </a:lnTo>
                <a:lnTo>
                  <a:pt x="74437" y="95631"/>
                </a:lnTo>
                <a:lnTo>
                  <a:pt x="82282" y="44434"/>
                </a:lnTo>
                <a:lnTo>
                  <a:pt x="87375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847585" y="696341"/>
            <a:ext cx="481965" cy="991869"/>
          </a:xfrm>
          <a:custGeom>
            <a:avLst/>
            <a:gdLst/>
            <a:ahLst/>
            <a:cxnLst/>
            <a:rect l="l" t="t" r="r" b="b"/>
            <a:pathLst>
              <a:path w="481965" h="991869">
                <a:moveTo>
                  <a:pt x="213868" y="0"/>
                </a:moveTo>
                <a:lnTo>
                  <a:pt x="228367" y="13315"/>
                </a:lnTo>
                <a:lnTo>
                  <a:pt x="242903" y="26606"/>
                </a:lnTo>
                <a:lnTo>
                  <a:pt x="257462" y="39897"/>
                </a:lnTo>
                <a:lnTo>
                  <a:pt x="272034" y="53212"/>
                </a:lnTo>
                <a:lnTo>
                  <a:pt x="268033" y="62166"/>
                </a:lnTo>
                <a:lnTo>
                  <a:pt x="264032" y="71119"/>
                </a:lnTo>
                <a:lnTo>
                  <a:pt x="260032" y="80073"/>
                </a:lnTo>
                <a:lnTo>
                  <a:pt x="256032" y="89026"/>
                </a:lnTo>
                <a:lnTo>
                  <a:pt x="256032" y="104078"/>
                </a:lnTo>
                <a:lnTo>
                  <a:pt x="256032" y="119141"/>
                </a:lnTo>
                <a:lnTo>
                  <a:pt x="256032" y="134229"/>
                </a:lnTo>
                <a:lnTo>
                  <a:pt x="256032" y="149351"/>
                </a:lnTo>
                <a:lnTo>
                  <a:pt x="286206" y="149351"/>
                </a:lnTo>
                <a:lnTo>
                  <a:pt x="316357" y="149351"/>
                </a:lnTo>
                <a:lnTo>
                  <a:pt x="346507" y="149351"/>
                </a:lnTo>
                <a:lnTo>
                  <a:pt x="376682" y="149351"/>
                </a:lnTo>
                <a:lnTo>
                  <a:pt x="384492" y="133752"/>
                </a:lnTo>
                <a:lnTo>
                  <a:pt x="392303" y="118189"/>
                </a:lnTo>
                <a:lnTo>
                  <a:pt x="400113" y="102649"/>
                </a:lnTo>
                <a:lnTo>
                  <a:pt x="407924" y="87122"/>
                </a:lnTo>
                <a:lnTo>
                  <a:pt x="418951" y="114173"/>
                </a:lnTo>
                <a:lnTo>
                  <a:pt x="429942" y="141224"/>
                </a:lnTo>
                <a:lnTo>
                  <a:pt x="440910" y="168275"/>
                </a:lnTo>
                <a:lnTo>
                  <a:pt x="451866" y="195325"/>
                </a:lnTo>
                <a:lnTo>
                  <a:pt x="402907" y="195325"/>
                </a:lnTo>
                <a:lnTo>
                  <a:pt x="353949" y="195325"/>
                </a:lnTo>
                <a:lnTo>
                  <a:pt x="304990" y="195325"/>
                </a:lnTo>
                <a:lnTo>
                  <a:pt x="256032" y="195325"/>
                </a:lnTo>
                <a:lnTo>
                  <a:pt x="256032" y="218068"/>
                </a:lnTo>
                <a:lnTo>
                  <a:pt x="256032" y="240776"/>
                </a:lnTo>
                <a:lnTo>
                  <a:pt x="256032" y="263459"/>
                </a:lnTo>
                <a:lnTo>
                  <a:pt x="256032" y="286131"/>
                </a:lnTo>
                <a:lnTo>
                  <a:pt x="279179" y="286131"/>
                </a:lnTo>
                <a:lnTo>
                  <a:pt x="302339" y="286131"/>
                </a:lnTo>
                <a:lnTo>
                  <a:pt x="325522" y="286131"/>
                </a:lnTo>
                <a:lnTo>
                  <a:pt x="348742" y="286131"/>
                </a:lnTo>
                <a:lnTo>
                  <a:pt x="356002" y="271631"/>
                </a:lnTo>
                <a:lnTo>
                  <a:pt x="363299" y="257095"/>
                </a:lnTo>
                <a:lnTo>
                  <a:pt x="370619" y="242536"/>
                </a:lnTo>
                <a:lnTo>
                  <a:pt x="377952" y="227964"/>
                </a:lnTo>
                <a:lnTo>
                  <a:pt x="388431" y="254043"/>
                </a:lnTo>
                <a:lnTo>
                  <a:pt x="398922" y="280098"/>
                </a:lnTo>
                <a:lnTo>
                  <a:pt x="409438" y="306153"/>
                </a:lnTo>
                <a:lnTo>
                  <a:pt x="419989" y="332232"/>
                </a:lnTo>
                <a:lnTo>
                  <a:pt x="378958" y="332232"/>
                </a:lnTo>
                <a:lnTo>
                  <a:pt x="337962" y="332232"/>
                </a:lnTo>
                <a:lnTo>
                  <a:pt x="296991" y="332232"/>
                </a:lnTo>
                <a:lnTo>
                  <a:pt x="256032" y="332232"/>
                </a:lnTo>
                <a:lnTo>
                  <a:pt x="256032" y="356997"/>
                </a:lnTo>
                <a:lnTo>
                  <a:pt x="256032" y="381762"/>
                </a:lnTo>
                <a:lnTo>
                  <a:pt x="256032" y="406526"/>
                </a:lnTo>
                <a:lnTo>
                  <a:pt x="256032" y="431292"/>
                </a:lnTo>
                <a:lnTo>
                  <a:pt x="291179" y="431292"/>
                </a:lnTo>
                <a:lnTo>
                  <a:pt x="326326" y="431292"/>
                </a:lnTo>
                <a:lnTo>
                  <a:pt x="361473" y="431292"/>
                </a:lnTo>
                <a:lnTo>
                  <a:pt x="396621" y="431292"/>
                </a:lnTo>
                <a:lnTo>
                  <a:pt x="404981" y="414645"/>
                </a:lnTo>
                <a:lnTo>
                  <a:pt x="413305" y="398033"/>
                </a:lnTo>
                <a:lnTo>
                  <a:pt x="421606" y="381446"/>
                </a:lnTo>
                <a:lnTo>
                  <a:pt x="429895" y="364871"/>
                </a:lnTo>
                <a:lnTo>
                  <a:pt x="441418" y="392969"/>
                </a:lnTo>
                <a:lnTo>
                  <a:pt x="452929" y="421068"/>
                </a:lnTo>
                <a:lnTo>
                  <a:pt x="464417" y="449167"/>
                </a:lnTo>
                <a:lnTo>
                  <a:pt x="475869" y="477266"/>
                </a:lnTo>
                <a:lnTo>
                  <a:pt x="452606" y="477266"/>
                </a:lnTo>
                <a:lnTo>
                  <a:pt x="429307" y="477266"/>
                </a:lnTo>
                <a:lnTo>
                  <a:pt x="405985" y="477266"/>
                </a:lnTo>
                <a:lnTo>
                  <a:pt x="382650" y="477266"/>
                </a:lnTo>
                <a:lnTo>
                  <a:pt x="392461" y="499479"/>
                </a:lnTo>
                <a:lnTo>
                  <a:pt x="402272" y="521715"/>
                </a:lnTo>
                <a:lnTo>
                  <a:pt x="412083" y="543952"/>
                </a:lnTo>
                <a:lnTo>
                  <a:pt x="421894" y="566166"/>
                </a:lnTo>
                <a:lnTo>
                  <a:pt x="413893" y="568198"/>
                </a:lnTo>
                <a:lnTo>
                  <a:pt x="405892" y="570357"/>
                </a:lnTo>
                <a:lnTo>
                  <a:pt x="397764" y="572388"/>
                </a:lnTo>
                <a:lnTo>
                  <a:pt x="372925" y="604083"/>
                </a:lnTo>
                <a:lnTo>
                  <a:pt x="350027" y="633253"/>
                </a:lnTo>
                <a:lnTo>
                  <a:pt x="329058" y="659899"/>
                </a:lnTo>
                <a:lnTo>
                  <a:pt x="310007" y="684022"/>
                </a:lnTo>
                <a:lnTo>
                  <a:pt x="325768" y="717093"/>
                </a:lnTo>
                <a:lnTo>
                  <a:pt x="360388" y="772997"/>
                </a:lnTo>
                <a:lnTo>
                  <a:pt x="400204" y="815115"/>
                </a:lnTo>
                <a:lnTo>
                  <a:pt x="451552" y="842877"/>
                </a:lnTo>
                <a:lnTo>
                  <a:pt x="481965" y="851281"/>
                </a:lnTo>
                <a:lnTo>
                  <a:pt x="481965" y="860044"/>
                </a:lnTo>
                <a:lnTo>
                  <a:pt x="481965" y="868807"/>
                </a:lnTo>
                <a:lnTo>
                  <a:pt x="481965" y="877570"/>
                </a:lnTo>
                <a:lnTo>
                  <a:pt x="481965" y="886333"/>
                </a:lnTo>
                <a:lnTo>
                  <a:pt x="465957" y="893407"/>
                </a:lnTo>
                <a:lnTo>
                  <a:pt x="452389" y="905684"/>
                </a:lnTo>
                <a:lnTo>
                  <a:pt x="441227" y="923176"/>
                </a:lnTo>
                <a:lnTo>
                  <a:pt x="432435" y="945896"/>
                </a:lnTo>
                <a:lnTo>
                  <a:pt x="401244" y="918799"/>
                </a:lnTo>
                <a:lnTo>
                  <a:pt x="371506" y="884951"/>
                </a:lnTo>
                <a:lnTo>
                  <a:pt x="343245" y="844365"/>
                </a:lnTo>
                <a:lnTo>
                  <a:pt x="316484" y="797051"/>
                </a:lnTo>
                <a:lnTo>
                  <a:pt x="299847" y="760593"/>
                </a:lnTo>
                <a:lnTo>
                  <a:pt x="284484" y="718782"/>
                </a:lnTo>
                <a:lnTo>
                  <a:pt x="270398" y="671623"/>
                </a:lnTo>
                <a:lnTo>
                  <a:pt x="257593" y="619120"/>
                </a:lnTo>
                <a:lnTo>
                  <a:pt x="246072" y="561275"/>
                </a:lnTo>
                <a:lnTo>
                  <a:pt x="235839" y="498094"/>
                </a:lnTo>
                <a:lnTo>
                  <a:pt x="224095" y="535382"/>
                </a:lnTo>
                <a:lnTo>
                  <a:pt x="210566" y="572182"/>
                </a:lnTo>
                <a:lnTo>
                  <a:pt x="195226" y="608482"/>
                </a:lnTo>
                <a:lnTo>
                  <a:pt x="178054" y="644271"/>
                </a:lnTo>
                <a:lnTo>
                  <a:pt x="178054" y="700869"/>
                </a:lnTo>
                <a:lnTo>
                  <a:pt x="178054" y="757491"/>
                </a:lnTo>
                <a:lnTo>
                  <a:pt x="178054" y="814113"/>
                </a:lnTo>
                <a:lnTo>
                  <a:pt x="178054" y="870712"/>
                </a:lnTo>
                <a:lnTo>
                  <a:pt x="203368" y="847927"/>
                </a:lnTo>
                <a:lnTo>
                  <a:pt x="228647" y="825119"/>
                </a:lnTo>
                <a:lnTo>
                  <a:pt x="253902" y="802310"/>
                </a:lnTo>
                <a:lnTo>
                  <a:pt x="279146" y="779526"/>
                </a:lnTo>
                <a:lnTo>
                  <a:pt x="280860" y="788193"/>
                </a:lnTo>
                <a:lnTo>
                  <a:pt x="282575" y="796861"/>
                </a:lnTo>
                <a:lnTo>
                  <a:pt x="284289" y="805529"/>
                </a:lnTo>
                <a:lnTo>
                  <a:pt x="286004" y="814197"/>
                </a:lnTo>
                <a:lnTo>
                  <a:pt x="243788" y="867723"/>
                </a:lnTo>
                <a:lnTo>
                  <a:pt x="207835" y="915130"/>
                </a:lnTo>
                <a:lnTo>
                  <a:pt x="178169" y="956393"/>
                </a:lnTo>
                <a:lnTo>
                  <a:pt x="154813" y="991488"/>
                </a:lnTo>
                <a:lnTo>
                  <a:pt x="147574" y="971698"/>
                </a:lnTo>
                <a:lnTo>
                  <a:pt x="140335" y="951944"/>
                </a:lnTo>
                <a:lnTo>
                  <a:pt x="133096" y="932213"/>
                </a:lnTo>
                <a:lnTo>
                  <a:pt x="125857" y="912495"/>
                </a:lnTo>
                <a:lnTo>
                  <a:pt x="130264" y="901116"/>
                </a:lnTo>
                <a:lnTo>
                  <a:pt x="133397" y="886237"/>
                </a:lnTo>
                <a:lnTo>
                  <a:pt x="135268" y="867882"/>
                </a:lnTo>
                <a:lnTo>
                  <a:pt x="135890" y="846074"/>
                </a:lnTo>
                <a:lnTo>
                  <a:pt x="135890" y="808831"/>
                </a:lnTo>
                <a:lnTo>
                  <a:pt x="135890" y="771588"/>
                </a:lnTo>
                <a:lnTo>
                  <a:pt x="135890" y="734345"/>
                </a:lnTo>
                <a:lnTo>
                  <a:pt x="135890" y="697103"/>
                </a:lnTo>
                <a:lnTo>
                  <a:pt x="109982" y="736038"/>
                </a:lnTo>
                <a:lnTo>
                  <a:pt x="79311" y="771128"/>
                </a:lnTo>
                <a:lnTo>
                  <a:pt x="43878" y="802384"/>
                </a:lnTo>
                <a:lnTo>
                  <a:pt x="3683" y="829818"/>
                </a:lnTo>
                <a:lnTo>
                  <a:pt x="2732" y="821551"/>
                </a:lnTo>
                <a:lnTo>
                  <a:pt x="1793" y="813308"/>
                </a:lnTo>
                <a:lnTo>
                  <a:pt x="879" y="805064"/>
                </a:lnTo>
                <a:lnTo>
                  <a:pt x="0" y="796798"/>
                </a:lnTo>
                <a:lnTo>
                  <a:pt x="35311" y="761561"/>
                </a:lnTo>
                <a:lnTo>
                  <a:pt x="67325" y="724646"/>
                </a:lnTo>
                <a:lnTo>
                  <a:pt x="96029" y="686087"/>
                </a:lnTo>
                <a:lnTo>
                  <a:pt x="121412" y="645922"/>
                </a:lnTo>
                <a:lnTo>
                  <a:pt x="144345" y="604603"/>
                </a:lnTo>
                <a:lnTo>
                  <a:pt x="165719" y="562737"/>
                </a:lnTo>
                <a:lnTo>
                  <a:pt x="185545" y="520299"/>
                </a:lnTo>
                <a:lnTo>
                  <a:pt x="203835" y="477266"/>
                </a:lnTo>
                <a:lnTo>
                  <a:pt x="172878" y="477266"/>
                </a:lnTo>
                <a:lnTo>
                  <a:pt x="141922" y="477266"/>
                </a:lnTo>
                <a:lnTo>
                  <a:pt x="110966" y="477266"/>
                </a:lnTo>
                <a:lnTo>
                  <a:pt x="80010" y="477266"/>
                </a:lnTo>
                <a:lnTo>
                  <a:pt x="67460" y="478049"/>
                </a:lnTo>
                <a:lnTo>
                  <a:pt x="54959" y="480393"/>
                </a:lnTo>
                <a:lnTo>
                  <a:pt x="42505" y="484284"/>
                </a:lnTo>
                <a:lnTo>
                  <a:pt x="30099" y="489712"/>
                </a:lnTo>
                <a:lnTo>
                  <a:pt x="24572" y="475118"/>
                </a:lnTo>
                <a:lnTo>
                  <a:pt x="19034" y="460501"/>
                </a:lnTo>
                <a:lnTo>
                  <a:pt x="13471" y="445885"/>
                </a:lnTo>
                <a:lnTo>
                  <a:pt x="7874" y="431292"/>
                </a:lnTo>
                <a:lnTo>
                  <a:pt x="59878" y="431292"/>
                </a:lnTo>
                <a:lnTo>
                  <a:pt x="111871" y="431292"/>
                </a:lnTo>
                <a:lnTo>
                  <a:pt x="163839" y="431292"/>
                </a:lnTo>
                <a:lnTo>
                  <a:pt x="215773" y="431292"/>
                </a:lnTo>
                <a:lnTo>
                  <a:pt x="215773" y="406527"/>
                </a:lnTo>
                <a:lnTo>
                  <a:pt x="215773" y="381762"/>
                </a:lnTo>
                <a:lnTo>
                  <a:pt x="215773" y="356997"/>
                </a:lnTo>
                <a:lnTo>
                  <a:pt x="215773" y="332232"/>
                </a:lnTo>
                <a:lnTo>
                  <a:pt x="197846" y="332232"/>
                </a:lnTo>
                <a:lnTo>
                  <a:pt x="179895" y="332232"/>
                </a:lnTo>
                <a:lnTo>
                  <a:pt x="161944" y="332232"/>
                </a:lnTo>
                <a:lnTo>
                  <a:pt x="144018" y="332232"/>
                </a:lnTo>
                <a:lnTo>
                  <a:pt x="131468" y="332997"/>
                </a:lnTo>
                <a:lnTo>
                  <a:pt x="118967" y="335311"/>
                </a:lnTo>
                <a:lnTo>
                  <a:pt x="106513" y="339197"/>
                </a:lnTo>
                <a:lnTo>
                  <a:pt x="94107" y="344678"/>
                </a:lnTo>
                <a:lnTo>
                  <a:pt x="88562" y="330029"/>
                </a:lnTo>
                <a:lnTo>
                  <a:pt x="82994" y="315404"/>
                </a:lnTo>
                <a:lnTo>
                  <a:pt x="77426" y="300779"/>
                </a:lnTo>
                <a:lnTo>
                  <a:pt x="71882" y="286131"/>
                </a:lnTo>
                <a:lnTo>
                  <a:pt x="107884" y="286131"/>
                </a:lnTo>
                <a:lnTo>
                  <a:pt x="143875" y="286131"/>
                </a:lnTo>
                <a:lnTo>
                  <a:pt x="179841" y="286131"/>
                </a:lnTo>
                <a:lnTo>
                  <a:pt x="215773" y="286131"/>
                </a:lnTo>
                <a:lnTo>
                  <a:pt x="215773" y="263459"/>
                </a:lnTo>
                <a:lnTo>
                  <a:pt x="215773" y="240776"/>
                </a:lnTo>
                <a:lnTo>
                  <a:pt x="215773" y="218068"/>
                </a:lnTo>
                <a:lnTo>
                  <a:pt x="215773" y="195325"/>
                </a:lnTo>
                <a:lnTo>
                  <a:pt x="189366" y="195325"/>
                </a:lnTo>
                <a:lnTo>
                  <a:pt x="162925" y="195325"/>
                </a:lnTo>
                <a:lnTo>
                  <a:pt x="136459" y="195325"/>
                </a:lnTo>
                <a:lnTo>
                  <a:pt x="109982" y="195325"/>
                </a:lnTo>
                <a:lnTo>
                  <a:pt x="97432" y="196109"/>
                </a:lnTo>
                <a:lnTo>
                  <a:pt x="84931" y="198453"/>
                </a:lnTo>
                <a:lnTo>
                  <a:pt x="72477" y="202344"/>
                </a:lnTo>
                <a:lnTo>
                  <a:pt x="60071" y="207772"/>
                </a:lnTo>
                <a:lnTo>
                  <a:pt x="54546" y="193178"/>
                </a:lnTo>
                <a:lnTo>
                  <a:pt x="49022" y="178562"/>
                </a:lnTo>
                <a:lnTo>
                  <a:pt x="43497" y="163945"/>
                </a:lnTo>
                <a:lnTo>
                  <a:pt x="37973" y="149351"/>
                </a:lnTo>
                <a:lnTo>
                  <a:pt x="82381" y="149351"/>
                </a:lnTo>
                <a:lnTo>
                  <a:pt x="126825" y="149351"/>
                </a:lnTo>
                <a:lnTo>
                  <a:pt x="171293" y="149351"/>
                </a:lnTo>
                <a:lnTo>
                  <a:pt x="215773" y="149351"/>
                </a:lnTo>
                <a:lnTo>
                  <a:pt x="215653" y="114014"/>
                </a:lnTo>
                <a:lnTo>
                  <a:pt x="215296" y="77343"/>
                </a:lnTo>
                <a:lnTo>
                  <a:pt x="214701" y="39338"/>
                </a:lnTo>
                <a:lnTo>
                  <a:pt x="213868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05829" y="696341"/>
            <a:ext cx="93980" cy="259715"/>
          </a:xfrm>
          <a:custGeom>
            <a:avLst/>
            <a:gdLst/>
            <a:ahLst/>
            <a:cxnLst/>
            <a:rect l="l" t="t" r="r" b="b"/>
            <a:pathLst>
              <a:path w="93979" h="259715">
                <a:moveTo>
                  <a:pt x="12065" y="0"/>
                </a:moveTo>
                <a:lnTo>
                  <a:pt x="50466" y="59134"/>
                </a:lnTo>
                <a:lnTo>
                  <a:pt x="80391" y="113792"/>
                </a:lnTo>
                <a:lnTo>
                  <a:pt x="93821" y="169148"/>
                </a:lnTo>
                <a:lnTo>
                  <a:pt x="91320" y="199070"/>
                </a:lnTo>
                <a:lnTo>
                  <a:pt x="82676" y="230505"/>
                </a:lnTo>
                <a:lnTo>
                  <a:pt x="71770" y="253771"/>
                </a:lnTo>
                <a:lnTo>
                  <a:pt x="62483" y="259191"/>
                </a:lnTo>
                <a:lnTo>
                  <a:pt x="54816" y="246774"/>
                </a:lnTo>
                <a:lnTo>
                  <a:pt x="48768" y="216535"/>
                </a:lnTo>
                <a:lnTo>
                  <a:pt x="41790" y="174888"/>
                </a:lnTo>
                <a:lnTo>
                  <a:pt x="31337" y="128254"/>
                </a:lnTo>
                <a:lnTo>
                  <a:pt x="17406" y="76642"/>
                </a:lnTo>
                <a:lnTo>
                  <a:pt x="0" y="20066"/>
                </a:lnTo>
                <a:lnTo>
                  <a:pt x="3937" y="13462"/>
                </a:lnTo>
                <a:lnTo>
                  <a:pt x="8000" y="6731"/>
                </a:lnTo>
                <a:lnTo>
                  <a:pt x="12065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02248" y="692150"/>
            <a:ext cx="472440" cy="995680"/>
          </a:xfrm>
          <a:custGeom>
            <a:avLst/>
            <a:gdLst/>
            <a:ahLst/>
            <a:cxnLst/>
            <a:rect l="l" t="t" r="r" b="b"/>
            <a:pathLst>
              <a:path w="472439" h="995680">
                <a:moveTo>
                  <a:pt x="224662" y="0"/>
                </a:moveTo>
                <a:lnTo>
                  <a:pt x="263223" y="49895"/>
                </a:lnTo>
                <a:lnTo>
                  <a:pt x="282448" y="84836"/>
                </a:lnTo>
                <a:lnTo>
                  <a:pt x="288341" y="126876"/>
                </a:lnTo>
                <a:lnTo>
                  <a:pt x="286512" y="141350"/>
                </a:lnTo>
                <a:lnTo>
                  <a:pt x="283890" y="152396"/>
                </a:lnTo>
                <a:lnTo>
                  <a:pt x="280590" y="162274"/>
                </a:lnTo>
                <a:lnTo>
                  <a:pt x="276600" y="170961"/>
                </a:lnTo>
                <a:lnTo>
                  <a:pt x="271906" y="178435"/>
                </a:lnTo>
                <a:lnTo>
                  <a:pt x="301605" y="178435"/>
                </a:lnTo>
                <a:lnTo>
                  <a:pt x="331279" y="178435"/>
                </a:lnTo>
                <a:lnTo>
                  <a:pt x="360953" y="178435"/>
                </a:lnTo>
                <a:lnTo>
                  <a:pt x="390651" y="178435"/>
                </a:lnTo>
                <a:lnTo>
                  <a:pt x="398938" y="161788"/>
                </a:lnTo>
                <a:lnTo>
                  <a:pt x="407225" y="145176"/>
                </a:lnTo>
                <a:lnTo>
                  <a:pt x="415512" y="128589"/>
                </a:lnTo>
                <a:lnTo>
                  <a:pt x="423799" y="112013"/>
                </a:lnTo>
                <a:lnTo>
                  <a:pt x="435820" y="140112"/>
                </a:lnTo>
                <a:lnTo>
                  <a:pt x="447865" y="168211"/>
                </a:lnTo>
                <a:lnTo>
                  <a:pt x="459910" y="196310"/>
                </a:lnTo>
                <a:lnTo>
                  <a:pt x="471931" y="224409"/>
                </a:lnTo>
                <a:lnTo>
                  <a:pt x="419401" y="224409"/>
                </a:lnTo>
                <a:lnTo>
                  <a:pt x="366859" y="224409"/>
                </a:lnTo>
                <a:lnTo>
                  <a:pt x="104139" y="224409"/>
                </a:lnTo>
                <a:lnTo>
                  <a:pt x="104365" y="294315"/>
                </a:lnTo>
                <a:lnTo>
                  <a:pt x="104196" y="359679"/>
                </a:lnTo>
                <a:lnTo>
                  <a:pt x="103632" y="420501"/>
                </a:lnTo>
                <a:lnTo>
                  <a:pt x="102672" y="476783"/>
                </a:lnTo>
                <a:lnTo>
                  <a:pt x="101317" y="528525"/>
                </a:lnTo>
                <a:lnTo>
                  <a:pt x="99568" y="575728"/>
                </a:lnTo>
                <a:lnTo>
                  <a:pt x="97423" y="618394"/>
                </a:lnTo>
                <a:lnTo>
                  <a:pt x="94883" y="656523"/>
                </a:lnTo>
                <a:lnTo>
                  <a:pt x="85798" y="737764"/>
                </a:lnTo>
                <a:lnTo>
                  <a:pt x="76872" y="786722"/>
                </a:lnTo>
                <a:lnTo>
                  <a:pt x="65166" y="836993"/>
                </a:lnTo>
                <a:lnTo>
                  <a:pt x="50677" y="888576"/>
                </a:lnTo>
                <a:lnTo>
                  <a:pt x="33401" y="941472"/>
                </a:lnTo>
                <a:lnTo>
                  <a:pt x="13335" y="995679"/>
                </a:lnTo>
                <a:lnTo>
                  <a:pt x="8889" y="990091"/>
                </a:lnTo>
                <a:lnTo>
                  <a:pt x="4445" y="984630"/>
                </a:lnTo>
                <a:lnTo>
                  <a:pt x="0" y="979170"/>
                </a:lnTo>
                <a:lnTo>
                  <a:pt x="11773" y="935888"/>
                </a:lnTo>
                <a:lnTo>
                  <a:pt x="22327" y="891388"/>
                </a:lnTo>
                <a:lnTo>
                  <a:pt x="31664" y="845671"/>
                </a:lnTo>
                <a:lnTo>
                  <a:pt x="39784" y="798736"/>
                </a:lnTo>
                <a:lnTo>
                  <a:pt x="46688" y="750585"/>
                </a:lnTo>
                <a:lnTo>
                  <a:pt x="52376" y="701219"/>
                </a:lnTo>
                <a:lnTo>
                  <a:pt x="56850" y="650639"/>
                </a:lnTo>
                <a:lnTo>
                  <a:pt x="60110" y="598844"/>
                </a:lnTo>
                <a:lnTo>
                  <a:pt x="62157" y="545836"/>
                </a:lnTo>
                <a:lnTo>
                  <a:pt x="62991" y="491616"/>
                </a:lnTo>
                <a:lnTo>
                  <a:pt x="63163" y="417158"/>
                </a:lnTo>
                <a:lnTo>
                  <a:pt x="63131" y="350429"/>
                </a:lnTo>
                <a:lnTo>
                  <a:pt x="62898" y="291428"/>
                </a:lnTo>
                <a:lnTo>
                  <a:pt x="62463" y="240157"/>
                </a:lnTo>
                <a:lnTo>
                  <a:pt x="61825" y="196614"/>
                </a:lnTo>
                <a:lnTo>
                  <a:pt x="59943" y="132714"/>
                </a:lnTo>
                <a:lnTo>
                  <a:pt x="70514" y="144144"/>
                </a:lnTo>
                <a:lnTo>
                  <a:pt x="81073" y="155575"/>
                </a:lnTo>
                <a:lnTo>
                  <a:pt x="91608" y="167005"/>
                </a:lnTo>
                <a:lnTo>
                  <a:pt x="102108" y="178435"/>
                </a:lnTo>
                <a:lnTo>
                  <a:pt x="139541" y="178435"/>
                </a:lnTo>
                <a:lnTo>
                  <a:pt x="176974" y="178435"/>
                </a:lnTo>
                <a:lnTo>
                  <a:pt x="214407" y="178435"/>
                </a:lnTo>
                <a:lnTo>
                  <a:pt x="251840" y="178435"/>
                </a:lnTo>
                <a:lnTo>
                  <a:pt x="249934" y="172841"/>
                </a:lnTo>
                <a:lnTo>
                  <a:pt x="248205" y="165973"/>
                </a:lnTo>
                <a:lnTo>
                  <a:pt x="246643" y="157843"/>
                </a:lnTo>
                <a:lnTo>
                  <a:pt x="245237" y="148462"/>
                </a:lnTo>
                <a:lnTo>
                  <a:pt x="240710" y="121650"/>
                </a:lnTo>
                <a:lnTo>
                  <a:pt x="233981" y="92265"/>
                </a:lnTo>
                <a:lnTo>
                  <a:pt x="225038" y="60309"/>
                </a:lnTo>
                <a:lnTo>
                  <a:pt x="213867" y="25780"/>
                </a:lnTo>
                <a:lnTo>
                  <a:pt x="216554" y="19323"/>
                </a:lnTo>
                <a:lnTo>
                  <a:pt x="219265" y="12890"/>
                </a:lnTo>
                <a:lnTo>
                  <a:pt x="221976" y="6457"/>
                </a:lnTo>
                <a:lnTo>
                  <a:pt x="224662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35322" y="692150"/>
            <a:ext cx="478155" cy="1003935"/>
          </a:xfrm>
          <a:custGeom>
            <a:avLst/>
            <a:gdLst/>
            <a:ahLst/>
            <a:cxnLst/>
            <a:rect l="l" t="t" r="r" b="b"/>
            <a:pathLst>
              <a:path w="478154" h="1003935">
                <a:moveTo>
                  <a:pt x="125856" y="0"/>
                </a:moveTo>
                <a:lnTo>
                  <a:pt x="139934" y="13335"/>
                </a:lnTo>
                <a:lnTo>
                  <a:pt x="153987" y="26670"/>
                </a:lnTo>
                <a:lnTo>
                  <a:pt x="168040" y="40005"/>
                </a:lnTo>
                <a:lnTo>
                  <a:pt x="182117" y="53339"/>
                </a:lnTo>
                <a:lnTo>
                  <a:pt x="178117" y="62291"/>
                </a:lnTo>
                <a:lnTo>
                  <a:pt x="174116" y="71231"/>
                </a:lnTo>
                <a:lnTo>
                  <a:pt x="170116" y="80146"/>
                </a:lnTo>
                <a:lnTo>
                  <a:pt x="166115" y="89026"/>
                </a:lnTo>
                <a:lnTo>
                  <a:pt x="166115" y="133129"/>
                </a:lnTo>
                <a:lnTo>
                  <a:pt x="166115" y="177244"/>
                </a:lnTo>
                <a:lnTo>
                  <a:pt x="166115" y="221382"/>
                </a:lnTo>
                <a:lnTo>
                  <a:pt x="166115" y="265557"/>
                </a:lnTo>
                <a:lnTo>
                  <a:pt x="176305" y="265557"/>
                </a:lnTo>
                <a:lnTo>
                  <a:pt x="186483" y="265557"/>
                </a:lnTo>
                <a:lnTo>
                  <a:pt x="196637" y="265557"/>
                </a:lnTo>
                <a:lnTo>
                  <a:pt x="206755" y="265557"/>
                </a:lnTo>
                <a:lnTo>
                  <a:pt x="213042" y="253079"/>
                </a:lnTo>
                <a:lnTo>
                  <a:pt x="219328" y="240601"/>
                </a:lnTo>
                <a:lnTo>
                  <a:pt x="225615" y="228123"/>
                </a:lnTo>
                <a:lnTo>
                  <a:pt x="231901" y="215646"/>
                </a:lnTo>
                <a:lnTo>
                  <a:pt x="240093" y="235192"/>
                </a:lnTo>
                <a:lnTo>
                  <a:pt x="248284" y="254762"/>
                </a:lnTo>
                <a:lnTo>
                  <a:pt x="256476" y="274331"/>
                </a:lnTo>
                <a:lnTo>
                  <a:pt x="277542" y="204987"/>
                </a:lnTo>
                <a:lnTo>
                  <a:pt x="283733" y="157130"/>
                </a:lnTo>
                <a:lnTo>
                  <a:pt x="289766" y="107009"/>
                </a:lnTo>
                <a:lnTo>
                  <a:pt x="295644" y="54629"/>
                </a:lnTo>
                <a:lnTo>
                  <a:pt x="301371" y="0"/>
                </a:lnTo>
                <a:lnTo>
                  <a:pt x="315543" y="17621"/>
                </a:lnTo>
                <a:lnTo>
                  <a:pt x="329691" y="35242"/>
                </a:lnTo>
                <a:lnTo>
                  <a:pt x="343840" y="52863"/>
                </a:lnTo>
                <a:lnTo>
                  <a:pt x="358013" y="70485"/>
                </a:lnTo>
                <a:lnTo>
                  <a:pt x="337296" y="107650"/>
                </a:lnTo>
                <a:lnTo>
                  <a:pt x="328273" y="146184"/>
                </a:lnTo>
                <a:lnTo>
                  <a:pt x="313846" y="216860"/>
                </a:lnTo>
                <a:lnTo>
                  <a:pt x="304038" y="265557"/>
                </a:lnTo>
                <a:lnTo>
                  <a:pt x="330211" y="265557"/>
                </a:lnTo>
                <a:lnTo>
                  <a:pt x="356362" y="265557"/>
                </a:lnTo>
                <a:lnTo>
                  <a:pt x="382512" y="265557"/>
                </a:lnTo>
                <a:lnTo>
                  <a:pt x="408686" y="265557"/>
                </a:lnTo>
                <a:lnTo>
                  <a:pt x="415448" y="252031"/>
                </a:lnTo>
                <a:lnTo>
                  <a:pt x="422211" y="238506"/>
                </a:lnTo>
                <a:lnTo>
                  <a:pt x="428974" y="224980"/>
                </a:lnTo>
                <a:lnTo>
                  <a:pt x="435737" y="211454"/>
                </a:lnTo>
                <a:lnTo>
                  <a:pt x="446307" y="236485"/>
                </a:lnTo>
                <a:lnTo>
                  <a:pt x="456866" y="261492"/>
                </a:lnTo>
                <a:lnTo>
                  <a:pt x="467401" y="286500"/>
                </a:lnTo>
                <a:lnTo>
                  <a:pt x="477900" y="311530"/>
                </a:lnTo>
                <a:lnTo>
                  <a:pt x="463307" y="311530"/>
                </a:lnTo>
                <a:lnTo>
                  <a:pt x="448690" y="311530"/>
                </a:lnTo>
                <a:lnTo>
                  <a:pt x="434074" y="311530"/>
                </a:lnTo>
                <a:lnTo>
                  <a:pt x="419480" y="311530"/>
                </a:lnTo>
                <a:lnTo>
                  <a:pt x="416550" y="375863"/>
                </a:lnTo>
                <a:lnTo>
                  <a:pt x="412924" y="436439"/>
                </a:lnTo>
                <a:lnTo>
                  <a:pt x="408601" y="493258"/>
                </a:lnTo>
                <a:lnTo>
                  <a:pt x="403582" y="546317"/>
                </a:lnTo>
                <a:lnTo>
                  <a:pt x="397867" y="595614"/>
                </a:lnTo>
                <a:lnTo>
                  <a:pt x="391456" y="641147"/>
                </a:lnTo>
                <a:lnTo>
                  <a:pt x="384349" y="682914"/>
                </a:lnTo>
                <a:lnTo>
                  <a:pt x="376545" y="720913"/>
                </a:lnTo>
                <a:lnTo>
                  <a:pt x="368046" y="755141"/>
                </a:lnTo>
                <a:lnTo>
                  <a:pt x="391217" y="804693"/>
                </a:lnTo>
                <a:lnTo>
                  <a:pt x="416925" y="844375"/>
                </a:lnTo>
                <a:lnTo>
                  <a:pt x="445180" y="874174"/>
                </a:lnTo>
                <a:lnTo>
                  <a:pt x="475996" y="894079"/>
                </a:lnTo>
                <a:lnTo>
                  <a:pt x="475996" y="902462"/>
                </a:lnTo>
                <a:lnTo>
                  <a:pt x="475996" y="910844"/>
                </a:lnTo>
                <a:lnTo>
                  <a:pt x="475996" y="919226"/>
                </a:lnTo>
                <a:lnTo>
                  <a:pt x="475996" y="927608"/>
                </a:lnTo>
                <a:lnTo>
                  <a:pt x="458920" y="935537"/>
                </a:lnTo>
                <a:lnTo>
                  <a:pt x="446357" y="946753"/>
                </a:lnTo>
                <a:lnTo>
                  <a:pt x="438294" y="961255"/>
                </a:lnTo>
                <a:lnTo>
                  <a:pt x="434721" y="979042"/>
                </a:lnTo>
                <a:lnTo>
                  <a:pt x="406052" y="939131"/>
                </a:lnTo>
                <a:lnTo>
                  <a:pt x="381206" y="897493"/>
                </a:lnTo>
                <a:lnTo>
                  <a:pt x="360193" y="854116"/>
                </a:lnTo>
                <a:lnTo>
                  <a:pt x="343026" y="808989"/>
                </a:lnTo>
                <a:lnTo>
                  <a:pt x="316829" y="858781"/>
                </a:lnTo>
                <a:lnTo>
                  <a:pt x="287766" y="903158"/>
                </a:lnTo>
                <a:lnTo>
                  <a:pt x="255838" y="942135"/>
                </a:lnTo>
                <a:lnTo>
                  <a:pt x="221046" y="975723"/>
                </a:lnTo>
                <a:lnTo>
                  <a:pt x="183387" y="1003935"/>
                </a:lnTo>
                <a:lnTo>
                  <a:pt x="181502" y="997076"/>
                </a:lnTo>
                <a:lnTo>
                  <a:pt x="179641" y="990218"/>
                </a:lnTo>
                <a:lnTo>
                  <a:pt x="177780" y="983360"/>
                </a:lnTo>
                <a:lnTo>
                  <a:pt x="175894" y="976502"/>
                </a:lnTo>
                <a:lnTo>
                  <a:pt x="193440" y="958685"/>
                </a:lnTo>
                <a:lnTo>
                  <a:pt x="210248" y="940069"/>
                </a:lnTo>
                <a:lnTo>
                  <a:pt x="226294" y="920621"/>
                </a:lnTo>
                <a:lnTo>
                  <a:pt x="241553" y="900302"/>
                </a:lnTo>
                <a:lnTo>
                  <a:pt x="237362" y="900302"/>
                </a:lnTo>
                <a:lnTo>
                  <a:pt x="231648" y="895096"/>
                </a:lnTo>
                <a:lnTo>
                  <a:pt x="199167" y="852090"/>
                </a:lnTo>
                <a:lnTo>
                  <a:pt x="174878" y="825626"/>
                </a:lnTo>
                <a:lnTo>
                  <a:pt x="146164" y="868648"/>
                </a:lnTo>
                <a:lnTo>
                  <a:pt x="114725" y="905506"/>
                </a:lnTo>
                <a:lnTo>
                  <a:pt x="80549" y="936196"/>
                </a:lnTo>
                <a:lnTo>
                  <a:pt x="43623" y="960710"/>
                </a:lnTo>
                <a:lnTo>
                  <a:pt x="3937" y="979042"/>
                </a:lnTo>
                <a:lnTo>
                  <a:pt x="2964" y="971688"/>
                </a:lnTo>
                <a:lnTo>
                  <a:pt x="1968" y="964311"/>
                </a:lnTo>
                <a:lnTo>
                  <a:pt x="972" y="956933"/>
                </a:lnTo>
                <a:lnTo>
                  <a:pt x="0" y="949578"/>
                </a:lnTo>
                <a:lnTo>
                  <a:pt x="44217" y="915959"/>
                </a:lnTo>
                <a:lnTo>
                  <a:pt x="82946" y="879506"/>
                </a:lnTo>
                <a:lnTo>
                  <a:pt x="116175" y="840243"/>
                </a:lnTo>
                <a:lnTo>
                  <a:pt x="143890" y="798195"/>
                </a:lnTo>
                <a:lnTo>
                  <a:pt x="125724" y="787409"/>
                </a:lnTo>
                <a:lnTo>
                  <a:pt x="106664" y="777541"/>
                </a:lnTo>
                <a:lnTo>
                  <a:pt x="86723" y="768602"/>
                </a:lnTo>
                <a:lnTo>
                  <a:pt x="65912" y="760602"/>
                </a:lnTo>
                <a:lnTo>
                  <a:pt x="71127" y="738979"/>
                </a:lnTo>
                <a:lnTo>
                  <a:pt x="78200" y="712200"/>
                </a:lnTo>
                <a:lnTo>
                  <a:pt x="87129" y="680253"/>
                </a:lnTo>
                <a:lnTo>
                  <a:pt x="97916" y="643127"/>
                </a:lnTo>
                <a:lnTo>
                  <a:pt x="91312" y="643127"/>
                </a:lnTo>
                <a:lnTo>
                  <a:pt x="84709" y="643127"/>
                </a:lnTo>
                <a:lnTo>
                  <a:pt x="78104" y="643127"/>
                </a:lnTo>
                <a:lnTo>
                  <a:pt x="65502" y="643911"/>
                </a:lnTo>
                <a:lnTo>
                  <a:pt x="53006" y="646255"/>
                </a:lnTo>
                <a:lnTo>
                  <a:pt x="40582" y="650146"/>
                </a:lnTo>
                <a:lnTo>
                  <a:pt x="28193" y="655574"/>
                </a:lnTo>
                <a:lnTo>
                  <a:pt x="22596" y="640998"/>
                </a:lnTo>
                <a:lnTo>
                  <a:pt x="17033" y="626411"/>
                </a:lnTo>
                <a:lnTo>
                  <a:pt x="11495" y="611800"/>
                </a:lnTo>
                <a:lnTo>
                  <a:pt x="5968" y="597153"/>
                </a:lnTo>
                <a:lnTo>
                  <a:pt x="30333" y="597153"/>
                </a:lnTo>
                <a:lnTo>
                  <a:pt x="54673" y="597153"/>
                </a:lnTo>
                <a:lnTo>
                  <a:pt x="79013" y="597153"/>
                </a:lnTo>
                <a:lnTo>
                  <a:pt x="103377" y="597153"/>
                </a:lnTo>
                <a:lnTo>
                  <a:pt x="106882" y="577675"/>
                </a:lnTo>
                <a:lnTo>
                  <a:pt x="110743" y="553910"/>
                </a:lnTo>
                <a:lnTo>
                  <a:pt x="114986" y="525859"/>
                </a:lnTo>
                <a:lnTo>
                  <a:pt x="119634" y="493522"/>
                </a:lnTo>
                <a:lnTo>
                  <a:pt x="122427" y="496188"/>
                </a:lnTo>
                <a:lnTo>
                  <a:pt x="125094" y="498983"/>
                </a:lnTo>
                <a:lnTo>
                  <a:pt x="127888" y="501776"/>
                </a:lnTo>
                <a:lnTo>
                  <a:pt x="127888" y="465583"/>
                </a:lnTo>
                <a:lnTo>
                  <a:pt x="127888" y="429402"/>
                </a:lnTo>
                <a:lnTo>
                  <a:pt x="127888" y="393245"/>
                </a:lnTo>
                <a:lnTo>
                  <a:pt x="127888" y="357124"/>
                </a:lnTo>
                <a:lnTo>
                  <a:pt x="109018" y="405387"/>
                </a:lnTo>
                <a:lnTo>
                  <a:pt x="87600" y="449431"/>
                </a:lnTo>
                <a:lnTo>
                  <a:pt x="63615" y="489245"/>
                </a:lnTo>
                <a:lnTo>
                  <a:pt x="37046" y="524816"/>
                </a:lnTo>
                <a:lnTo>
                  <a:pt x="7874" y="556133"/>
                </a:lnTo>
                <a:lnTo>
                  <a:pt x="5893" y="549656"/>
                </a:lnTo>
                <a:lnTo>
                  <a:pt x="3937" y="543179"/>
                </a:lnTo>
                <a:lnTo>
                  <a:pt x="1980" y="536702"/>
                </a:lnTo>
                <a:lnTo>
                  <a:pt x="0" y="530225"/>
                </a:lnTo>
                <a:lnTo>
                  <a:pt x="28375" y="485876"/>
                </a:lnTo>
                <a:lnTo>
                  <a:pt x="53758" y="441833"/>
                </a:lnTo>
                <a:lnTo>
                  <a:pt x="76142" y="398094"/>
                </a:lnTo>
                <a:lnTo>
                  <a:pt x="95520" y="354660"/>
                </a:lnTo>
                <a:lnTo>
                  <a:pt x="111887" y="311530"/>
                </a:lnTo>
                <a:lnTo>
                  <a:pt x="104437" y="311530"/>
                </a:lnTo>
                <a:lnTo>
                  <a:pt x="96964" y="311530"/>
                </a:lnTo>
                <a:lnTo>
                  <a:pt x="89491" y="311530"/>
                </a:lnTo>
                <a:lnTo>
                  <a:pt x="82041" y="311530"/>
                </a:lnTo>
                <a:lnTo>
                  <a:pt x="69492" y="312294"/>
                </a:lnTo>
                <a:lnTo>
                  <a:pt x="56991" y="314594"/>
                </a:lnTo>
                <a:lnTo>
                  <a:pt x="44537" y="318442"/>
                </a:lnTo>
                <a:lnTo>
                  <a:pt x="32130" y="323850"/>
                </a:lnTo>
                <a:lnTo>
                  <a:pt x="26606" y="309276"/>
                </a:lnTo>
                <a:lnTo>
                  <a:pt x="21081" y="294703"/>
                </a:lnTo>
                <a:lnTo>
                  <a:pt x="15557" y="280130"/>
                </a:lnTo>
                <a:lnTo>
                  <a:pt x="10032" y="265557"/>
                </a:lnTo>
                <a:lnTo>
                  <a:pt x="39485" y="265557"/>
                </a:lnTo>
                <a:lnTo>
                  <a:pt x="68961" y="265557"/>
                </a:lnTo>
                <a:lnTo>
                  <a:pt x="98436" y="265557"/>
                </a:lnTo>
                <a:lnTo>
                  <a:pt x="127888" y="265557"/>
                </a:lnTo>
                <a:lnTo>
                  <a:pt x="127811" y="210019"/>
                </a:lnTo>
                <a:lnTo>
                  <a:pt x="127576" y="155713"/>
                </a:lnTo>
                <a:lnTo>
                  <a:pt x="127175" y="102620"/>
                </a:lnTo>
                <a:lnTo>
                  <a:pt x="126604" y="50721"/>
                </a:lnTo>
                <a:lnTo>
                  <a:pt x="125856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8979027" y="6539104"/>
            <a:ext cx="24257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solidFill>
                  <a:srgbClr val="6600FF"/>
                </a:solidFill>
                <a:latin typeface="SimSun"/>
                <a:cs typeface="SimSun"/>
              </a:rPr>
              <a:t>1</a:t>
            </a:fld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10046" y="0"/>
            <a:ext cx="2882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z="2800" spc="20" b="1">
                <a:solidFill>
                  <a:srgbClr val="6600CC"/>
                </a:solidFill>
                <a:latin typeface="Microsoft JhengHei"/>
                <a:cs typeface="Microsoft JhengHei"/>
              </a:rPr>
              <a:t>第</a:t>
            </a:r>
            <a:r>
              <a:rPr dirty="0" sz="2800" spc="-265" b="1">
                <a:solidFill>
                  <a:srgbClr val="6600CC"/>
                </a:solidFill>
                <a:latin typeface="Microsoft JhengHei"/>
                <a:cs typeface="Microsoft JhengHei"/>
              </a:rPr>
              <a:t>5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章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	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数</a:t>
            </a:r>
            <a:r>
              <a:rPr dirty="0" sz="2800" spc="15" b="1">
                <a:solidFill>
                  <a:srgbClr val="6600CC"/>
                </a:solidFill>
                <a:latin typeface="Microsoft JhengHei"/>
                <a:cs typeface="Microsoft JhengHei"/>
              </a:rPr>
              <a:t>组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表义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表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700" y="3620770"/>
            <a:ext cx="7923530" cy="0"/>
          </a:xfrm>
          <a:custGeom>
            <a:avLst/>
            <a:gdLst/>
            <a:ahLst/>
            <a:cxnLst/>
            <a:rect l="l" t="t" r="r" b="b"/>
            <a:pathLst>
              <a:path w="7923530" h="0">
                <a:moveTo>
                  <a:pt x="0" y="0"/>
                </a:moveTo>
                <a:lnTo>
                  <a:pt x="7923149" y="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8050" y="1334769"/>
            <a:ext cx="0" cy="2279650"/>
          </a:xfrm>
          <a:custGeom>
            <a:avLst/>
            <a:gdLst/>
            <a:ahLst/>
            <a:cxnLst/>
            <a:rect l="l" t="t" r="r" b="b"/>
            <a:pathLst>
              <a:path w="0" h="2279650">
                <a:moveTo>
                  <a:pt x="0" y="0"/>
                </a:moveTo>
                <a:lnTo>
                  <a:pt x="0" y="227965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1700" y="1328419"/>
            <a:ext cx="7923530" cy="0"/>
          </a:xfrm>
          <a:custGeom>
            <a:avLst/>
            <a:gdLst/>
            <a:ahLst/>
            <a:cxnLst/>
            <a:rect l="l" t="t" r="r" b="b"/>
            <a:pathLst>
              <a:path w="7923530" h="0">
                <a:moveTo>
                  <a:pt x="0" y="0"/>
                </a:moveTo>
                <a:lnTo>
                  <a:pt x="7923149" y="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18498" y="1335150"/>
            <a:ext cx="0" cy="2279650"/>
          </a:xfrm>
          <a:custGeom>
            <a:avLst/>
            <a:gdLst/>
            <a:ahLst/>
            <a:cxnLst/>
            <a:rect l="l" t="t" r="r" b="b"/>
            <a:pathLst>
              <a:path w="0" h="2279650">
                <a:moveTo>
                  <a:pt x="0" y="0"/>
                </a:moveTo>
                <a:lnTo>
                  <a:pt x="0" y="2279523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7100" y="3595370"/>
            <a:ext cx="7872730" cy="0"/>
          </a:xfrm>
          <a:custGeom>
            <a:avLst/>
            <a:gdLst/>
            <a:ahLst/>
            <a:cxnLst/>
            <a:rect l="l" t="t" r="r" b="b"/>
            <a:pathLst>
              <a:path w="7872730" h="0">
                <a:moveTo>
                  <a:pt x="0" y="0"/>
                </a:moveTo>
                <a:lnTo>
                  <a:pt x="7872349" y="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3450" y="1360169"/>
            <a:ext cx="0" cy="2228850"/>
          </a:xfrm>
          <a:custGeom>
            <a:avLst/>
            <a:gdLst/>
            <a:ahLst/>
            <a:cxnLst/>
            <a:rect l="l" t="t" r="r" b="b"/>
            <a:pathLst>
              <a:path w="0" h="2228850">
                <a:moveTo>
                  <a:pt x="0" y="0"/>
                </a:moveTo>
                <a:lnTo>
                  <a:pt x="0" y="222885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7100" y="1353819"/>
            <a:ext cx="7872730" cy="0"/>
          </a:xfrm>
          <a:custGeom>
            <a:avLst/>
            <a:gdLst/>
            <a:ahLst/>
            <a:cxnLst/>
            <a:rect l="l" t="t" r="r" b="b"/>
            <a:pathLst>
              <a:path w="7872730" h="0">
                <a:moveTo>
                  <a:pt x="0" y="0"/>
                </a:moveTo>
                <a:lnTo>
                  <a:pt x="7872349" y="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93098" y="1360424"/>
            <a:ext cx="0" cy="2228850"/>
          </a:xfrm>
          <a:custGeom>
            <a:avLst/>
            <a:gdLst/>
            <a:ahLst/>
            <a:cxnLst/>
            <a:rect l="l" t="t" r="r" b="b"/>
            <a:pathLst>
              <a:path w="0" h="2228850">
                <a:moveTo>
                  <a:pt x="0" y="0"/>
                </a:moveTo>
                <a:lnTo>
                  <a:pt x="0" y="2228850"/>
                </a:lnTo>
              </a:path>
            </a:pathLst>
          </a:custGeom>
          <a:ln w="1270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01063" y="1499742"/>
            <a:ext cx="61601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假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设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m</a:t>
            </a:r>
            <a:r>
              <a:rPr dirty="0" sz="2800" b="1">
                <a:solidFill>
                  <a:srgbClr val="0707F8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行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n 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列的矩阵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含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t</a:t>
            </a:r>
            <a:r>
              <a:rPr dirty="0" sz="2800" spc="-15" b="1">
                <a:solidFill>
                  <a:srgbClr val="0707F8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个非零元素，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2240" y="2246756"/>
            <a:ext cx="4883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称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0136" y="2246756"/>
            <a:ext cx="21545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为稀疏因子。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2240" y="2993898"/>
            <a:ext cx="60039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通常认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为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5" b="1">
                <a:solidFill>
                  <a:srgbClr val="0707F8"/>
                </a:solidFill>
                <a:latin typeface="Symbol"/>
                <a:cs typeface="Symbol"/>
              </a:rPr>
              <a:t></a:t>
            </a:r>
            <a:r>
              <a:rPr dirty="0" sz="2800" spc="-10" b="1">
                <a:solidFill>
                  <a:srgbClr val="0707F8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707F8"/>
                </a:solidFill>
                <a:latin typeface="Symbol"/>
                <a:cs typeface="Symbol"/>
              </a:rPr>
              <a:t></a:t>
            </a:r>
            <a:r>
              <a:rPr dirty="0" sz="2800" spc="-20" b="1">
                <a:solidFill>
                  <a:srgbClr val="0707F8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0.05</a:t>
            </a:r>
            <a:r>
              <a:rPr dirty="0" sz="2800" spc="-10" b="1">
                <a:solidFill>
                  <a:srgbClr val="0707F8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的矩阵为稀疏矩阵。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95221" y="2580551"/>
            <a:ext cx="880744" cy="0"/>
          </a:xfrm>
          <a:custGeom>
            <a:avLst/>
            <a:gdLst/>
            <a:ahLst/>
            <a:cxnLst/>
            <a:rect l="l" t="t" r="r" b="b"/>
            <a:pathLst>
              <a:path w="880745" h="0">
                <a:moveTo>
                  <a:pt x="0" y="0"/>
                </a:moveTo>
                <a:lnTo>
                  <a:pt x="880196" y="0"/>
                </a:lnTo>
              </a:path>
            </a:pathLst>
          </a:custGeom>
          <a:ln w="88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959438" y="2360851"/>
            <a:ext cx="518795" cy="540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350" spc="280">
                <a:latin typeface="Symbol"/>
                <a:cs typeface="Symbol"/>
              </a:rPr>
              <a:t></a:t>
            </a:r>
            <a:r>
              <a:rPr dirty="0" sz="3350" spc="185" i="1">
                <a:latin typeface="Times New Roman"/>
                <a:cs typeface="Times New Roman"/>
              </a:rPr>
              <a:t>n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1141" y="2164944"/>
            <a:ext cx="1228090" cy="574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3600" spc="60" i="1">
                <a:latin typeface="Symbol"/>
                <a:cs typeface="Symbol"/>
              </a:rPr>
              <a:t></a:t>
            </a:r>
            <a:r>
              <a:rPr dirty="0" sz="3600" spc="60" i="1">
                <a:latin typeface="Times New Roman"/>
                <a:cs typeface="Times New Roman"/>
              </a:rPr>
              <a:t> </a:t>
            </a:r>
            <a:r>
              <a:rPr dirty="0" sz="3350" spc="204">
                <a:latin typeface="Symbol"/>
                <a:cs typeface="Symbol"/>
              </a:rPr>
              <a:t></a:t>
            </a:r>
            <a:r>
              <a:rPr dirty="0" sz="3350" spc="-440">
                <a:latin typeface="Times New Roman"/>
                <a:cs typeface="Times New Roman"/>
              </a:rPr>
              <a:t> </a:t>
            </a:r>
            <a:r>
              <a:rPr dirty="0" baseline="-21558" sz="5025" spc="359" i="1">
                <a:latin typeface="Times New Roman"/>
                <a:cs typeface="Times New Roman"/>
              </a:rPr>
              <a:t>m</a:t>
            </a:r>
            <a:r>
              <a:rPr dirty="0" baseline="17412" sz="5025" spc="359" i="1">
                <a:latin typeface="Times New Roman"/>
                <a:cs typeface="Times New Roman"/>
              </a:rPr>
              <a:t>t</a:t>
            </a:r>
            <a:endParaRPr baseline="17412" sz="502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042" y="0"/>
            <a:ext cx="2929255" cy="1321435"/>
          </a:xfrm>
          <a:prstGeom prst="rect">
            <a:avLst/>
          </a:prstGeom>
        </p:spPr>
        <p:txBody>
          <a:bodyPr wrap="square" lIns="0" tIns="233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5.3.2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稀疏矩阵</a:t>
            </a:r>
            <a:endParaRPr sz="2800">
              <a:latin typeface="Microsoft JhengHei"/>
              <a:cs typeface="Microsoft JhengHei"/>
            </a:endParaRPr>
          </a:p>
          <a:p>
            <a:pPr marL="776605" indent="-406400">
              <a:lnSpc>
                <a:spcPct val="100000"/>
              </a:lnSpc>
              <a:spcBef>
                <a:spcPts val="1739"/>
              </a:spcBef>
              <a:buFont typeface="Wingdings"/>
              <a:buChar char=""/>
              <a:tabLst>
                <a:tab pos="777240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何谓稀疏矩阵</a:t>
            </a:r>
            <a:endParaRPr sz="2800">
              <a:latin typeface="Microsoft JhengHei"/>
              <a:cs typeface="Microsoft JhengHe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298825" y="4149781"/>
          <a:ext cx="1663700" cy="1375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355600"/>
                <a:gridCol w="355600"/>
                <a:gridCol w="354965"/>
                <a:gridCol w="298449"/>
              </a:tblGrid>
              <a:tr h="442037">
                <a:tc>
                  <a:txBody>
                    <a:bodyPr/>
                    <a:lstStyle/>
                    <a:p>
                      <a:pPr marL="31750">
                        <a:lnSpc>
                          <a:spcPts val="3050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0"/>
                        </a:lnSpc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050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0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050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910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</a:tr>
              <a:tr h="441949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304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5092700" y="4219575"/>
            <a:ext cx="144780" cy="1230630"/>
          </a:xfrm>
          <a:custGeom>
            <a:avLst/>
            <a:gdLst/>
            <a:ahLst/>
            <a:cxnLst/>
            <a:rect l="l" t="t" r="r" b="b"/>
            <a:pathLst>
              <a:path w="144779" h="1230629">
                <a:moveTo>
                  <a:pt x="0" y="0"/>
                </a:moveTo>
                <a:lnTo>
                  <a:pt x="56229" y="8048"/>
                </a:lnTo>
                <a:lnTo>
                  <a:pt x="102171" y="30003"/>
                </a:lnTo>
                <a:lnTo>
                  <a:pt x="133159" y="62579"/>
                </a:lnTo>
                <a:lnTo>
                  <a:pt x="144525" y="102488"/>
                </a:lnTo>
                <a:lnTo>
                  <a:pt x="144525" y="1127760"/>
                </a:lnTo>
                <a:lnTo>
                  <a:pt x="133159" y="1167689"/>
                </a:lnTo>
                <a:lnTo>
                  <a:pt x="102171" y="1200308"/>
                </a:lnTo>
                <a:lnTo>
                  <a:pt x="56229" y="1222307"/>
                </a:lnTo>
                <a:lnTo>
                  <a:pt x="0" y="1230376"/>
                </a:lnTo>
              </a:path>
            </a:pathLst>
          </a:custGeom>
          <a:ln w="222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08376" y="4225925"/>
            <a:ext cx="212725" cy="1224280"/>
          </a:xfrm>
          <a:custGeom>
            <a:avLst/>
            <a:gdLst/>
            <a:ahLst/>
            <a:cxnLst/>
            <a:rect l="l" t="t" r="r" b="b"/>
            <a:pathLst>
              <a:path w="212725" h="1224279">
                <a:moveTo>
                  <a:pt x="212725" y="1224026"/>
                </a:moveTo>
                <a:lnTo>
                  <a:pt x="156133" y="1220378"/>
                </a:lnTo>
                <a:lnTo>
                  <a:pt x="105306" y="1210084"/>
                </a:lnTo>
                <a:lnTo>
                  <a:pt x="62261" y="1194117"/>
                </a:lnTo>
                <a:lnTo>
                  <a:pt x="29017" y="1173451"/>
                </a:lnTo>
                <a:lnTo>
                  <a:pt x="0" y="1121918"/>
                </a:lnTo>
                <a:lnTo>
                  <a:pt x="0" y="101981"/>
                </a:lnTo>
                <a:lnTo>
                  <a:pt x="29017" y="50536"/>
                </a:lnTo>
                <a:lnTo>
                  <a:pt x="62261" y="29892"/>
                </a:lnTo>
                <a:lnTo>
                  <a:pt x="105306" y="13937"/>
                </a:lnTo>
                <a:lnTo>
                  <a:pt x="156133" y="3647"/>
                </a:lnTo>
                <a:lnTo>
                  <a:pt x="212725" y="0"/>
                </a:lnTo>
              </a:path>
            </a:pathLst>
          </a:custGeom>
          <a:ln w="222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595496" y="5689193"/>
            <a:ext cx="926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矩</a:t>
            </a:r>
            <a:r>
              <a:rPr dirty="0" sz="2400" spc="15" b="1">
                <a:latin typeface="Microsoft JhengHei"/>
                <a:cs typeface="Microsoft JhengHei"/>
              </a:rPr>
              <a:t>阵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6287" y="1484630"/>
            <a:ext cx="8064500" cy="141097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algn="just" marL="91440" marR="109855" indent="685800">
              <a:lnSpc>
                <a:spcPct val="100000"/>
              </a:lnSpc>
              <a:spcBef>
                <a:spcPts val="23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根据稀疏矩阵大部分元素的值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都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为零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特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点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， 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可以只存储稀疏矩阵的非零元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素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，三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元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组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分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别记录 非零元素的行，列位置和元素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值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6607" y="3090163"/>
            <a:ext cx="1624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665" algn="l"/>
                <a:tab pos="723900" algn="l"/>
                <a:tab pos="1078865" algn="l"/>
                <a:tab pos="1434465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07557" y="3632239"/>
          <a:ext cx="1663700" cy="884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415"/>
                <a:gridCol w="355600"/>
                <a:gridCol w="355600"/>
                <a:gridCol w="298449"/>
              </a:tblGrid>
              <a:tr h="442286">
                <a:tc>
                  <a:txBody>
                    <a:bodyPr/>
                    <a:lstStyle/>
                    <a:p>
                      <a:pPr marL="31750">
                        <a:lnSpc>
                          <a:spcPts val="3055"/>
                        </a:lnSpc>
                        <a:tabLst>
                          <a:tab pos="386715" algn="l"/>
                        </a:tabLst>
                      </a:pPr>
                      <a:r>
                        <a:rPr dirty="0" sz="28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055"/>
                        </a:lnSpc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055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41949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75"/>
                        </a:spcBef>
                        <a:tabLst>
                          <a:tab pos="386715" algn="l"/>
                        </a:tabLst>
                      </a:pPr>
                      <a:r>
                        <a:rPr dirty="0" sz="2800" spc="-5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28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304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901051" y="3211576"/>
            <a:ext cx="144780" cy="1230630"/>
          </a:xfrm>
          <a:custGeom>
            <a:avLst/>
            <a:gdLst/>
            <a:ahLst/>
            <a:cxnLst/>
            <a:rect l="l" t="t" r="r" b="b"/>
            <a:pathLst>
              <a:path w="144779" h="1230629">
                <a:moveTo>
                  <a:pt x="0" y="0"/>
                </a:moveTo>
                <a:lnTo>
                  <a:pt x="56209" y="8048"/>
                </a:lnTo>
                <a:lnTo>
                  <a:pt x="102108" y="30003"/>
                </a:lnTo>
                <a:lnTo>
                  <a:pt x="133052" y="62579"/>
                </a:lnTo>
                <a:lnTo>
                  <a:pt x="144399" y="102488"/>
                </a:lnTo>
                <a:lnTo>
                  <a:pt x="144399" y="1127760"/>
                </a:lnTo>
                <a:lnTo>
                  <a:pt x="133052" y="1167669"/>
                </a:lnTo>
                <a:lnTo>
                  <a:pt x="102107" y="1200245"/>
                </a:lnTo>
                <a:lnTo>
                  <a:pt x="56209" y="1222200"/>
                </a:lnTo>
                <a:lnTo>
                  <a:pt x="0" y="1230249"/>
                </a:lnTo>
              </a:path>
            </a:pathLst>
          </a:custGeom>
          <a:ln w="222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16600" y="3217926"/>
            <a:ext cx="212725" cy="1224280"/>
          </a:xfrm>
          <a:custGeom>
            <a:avLst/>
            <a:gdLst/>
            <a:ahLst/>
            <a:cxnLst/>
            <a:rect l="l" t="t" r="r" b="b"/>
            <a:pathLst>
              <a:path w="212725" h="1224279">
                <a:moveTo>
                  <a:pt x="212725" y="1223899"/>
                </a:moveTo>
                <a:lnTo>
                  <a:pt x="145491" y="1218694"/>
                </a:lnTo>
                <a:lnTo>
                  <a:pt x="87096" y="1204204"/>
                </a:lnTo>
                <a:lnTo>
                  <a:pt x="41046" y="1182120"/>
                </a:lnTo>
                <a:lnTo>
                  <a:pt x="10845" y="1154128"/>
                </a:lnTo>
                <a:lnTo>
                  <a:pt x="0" y="1121918"/>
                </a:lnTo>
                <a:lnTo>
                  <a:pt x="0" y="101981"/>
                </a:lnTo>
                <a:lnTo>
                  <a:pt x="29045" y="50480"/>
                </a:lnTo>
                <a:lnTo>
                  <a:pt x="62309" y="29844"/>
                </a:lnTo>
                <a:lnTo>
                  <a:pt x="105362" y="13908"/>
                </a:lnTo>
                <a:lnTo>
                  <a:pt x="156177" y="3638"/>
                </a:lnTo>
                <a:lnTo>
                  <a:pt x="212725" y="0"/>
                </a:lnTo>
              </a:path>
            </a:pathLst>
          </a:custGeom>
          <a:ln w="222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15644" y="3239261"/>
            <a:ext cx="392557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12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latin typeface="Microsoft JhengHei"/>
                <a:cs typeface="Microsoft JhengHei"/>
              </a:rPr>
              <a:t>求矩阵</a:t>
            </a:r>
            <a:r>
              <a:rPr dirty="0" sz="2800" spc="-5" b="1">
                <a:latin typeface="Times New Roman"/>
                <a:cs typeface="Times New Roman"/>
              </a:rPr>
              <a:t>M</a:t>
            </a:r>
            <a:r>
              <a:rPr dirty="0" sz="2800" spc="5" b="1">
                <a:latin typeface="Microsoft JhengHei"/>
                <a:cs typeface="Microsoft JhengHei"/>
              </a:rPr>
              <a:t>的三元组表 </a:t>
            </a:r>
            <a:r>
              <a:rPr dirty="0" sz="2800" b="1">
                <a:latin typeface="Microsoft JhengHei"/>
                <a:cs typeface="Microsoft JhengHei"/>
              </a:rPr>
              <a:t>示。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587" y="3068701"/>
            <a:ext cx="1143063" cy="592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8587" y="3068701"/>
            <a:ext cx="1143635" cy="592455"/>
          </a:xfrm>
          <a:custGeom>
            <a:avLst/>
            <a:gdLst/>
            <a:ahLst/>
            <a:cxnLst/>
            <a:rect l="l" t="t" r="r" b="b"/>
            <a:pathLst>
              <a:path w="1143635" h="592454">
                <a:moveTo>
                  <a:pt x="0" y="296037"/>
                </a:moveTo>
                <a:lnTo>
                  <a:pt x="13181" y="232506"/>
                </a:lnTo>
                <a:lnTo>
                  <a:pt x="50866" y="173735"/>
                </a:lnTo>
                <a:lnTo>
                  <a:pt x="78025" y="146586"/>
                </a:lnTo>
                <a:lnTo>
                  <a:pt x="110265" y="121167"/>
                </a:lnTo>
                <a:lnTo>
                  <a:pt x="147236" y="97658"/>
                </a:lnTo>
                <a:lnTo>
                  <a:pt x="188590" y="76241"/>
                </a:lnTo>
                <a:lnTo>
                  <a:pt x="233978" y="57095"/>
                </a:lnTo>
                <a:lnTo>
                  <a:pt x="283051" y="40400"/>
                </a:lnTo>
                <a:lnTo>
                  <a:pt x="335462" y="26336"/>
                </a:lnTo>
                <a:lnTo>
                  <a:pt x="390860" y="15084"/>
                </a:lnTo>
                <a:lnTo>
                  <a:pt x="448899" y="6824"/>
                </a:lnTo>
                <a:lnTo>
                  <a:pt x="509228" y="1736"/>
                </a:lnTo>
                <a:lnTo>
                  <a:pt x="571500" y="0"/>
                </a:lnTo>
                <a:lnTo>
                  <a:pt x="633772" y="1736"/>
                </a:lnTo>
                <a:lnTo>
                  <a:pt x="694103" y="6824"/>
                </a:lnTo>
                <a:lnTo>
                  <a:pt x="752145" y="15084"/>
                </a:lnTo>
                <a:lnTo>
                  <a:pt x="807548" y="26336"/>
                </a:lnTo>
                <a:lnTo>
                  <a:pt x="859964" y="40400"/>
                </a:lnTo>
                <a:lnTo>
                  <a:pt x="909043" y="57095"/>
                </a:lnTo>
                <a:lnTo>
                  <a:pt x="954438" y="76241"/>
                </a:lnTo>
                <a:lnTo>
                  <a:pt x="995798" y="97658"/>
                </a:lnTo>
                <a:lnTo>
                  <a:pt x="1032775" y="121167"/>
                </a:lnTo>
                <a:lnTo>
                  <a:pt x="1065021" y="146586"/>
                </a:lnTo>
                <a:lnTo>
                  <a:pt x="1092186" y="173735"/>
                </a:lnTo>
                <a:lnTo>
                  <a:pt x="1129879" y="232506"/>
                </a:lnTo>
                <a:lnTo>
                  <a:pt x="1143063" y="296037"/>
                </a:lnTo>
                <a:lnTo>
                  <a:pt x="1139709" y="328285"/>
                </a:lnTo>
                <a:lnTo>
                  <a:pt x="1113921" y="389589"/>
                </a:lnTo>
                <a:lnTo>
                  <a:pt x="1065021" y="445431"/>
                </a:lnTo>
                <a:lnTo>
                  <a:pt x="1032775" y="470851"/>
                </a:lnTo>
                <a:lnTo>
                  <a:pt x="995798" y="494364"/>
                </a:lnTo>
                <a:lnTo>
                  <a:pt x="954438" y="515788"/>
                </a:lnTo>
                <a:lnTo>
                  <a:pt x="909043" y="534942"/>
                </a:lnTo>
                <a:lnTo>
                  <a:pt x="859964" y="551645"/>
                </a:lnTo>
                <a:lnTo>
                  <a:pt x="807548" y="565717"/>
                </a:lnTo>
                <a:lnTo>
                  <a:pt x="752145" y="576977"/>
                </a:lnTo>
                <a:lnTo>
                  <a:pt x="694103" y="585243"/>
                </a:lnTo>
                <a:lnTo>
                  <a:pt x="633772" y="590336"/>
                </a:lnTo>
                <a:lnTo>
                  <a:pt x="571500" y="592074"/>
                </a:lnTo>
                <a:lnTo>
                  <a:pt x="509228" y="590336"/>
                </a:lnTo>
                <a:lnTo>
                  <a:pt x="448899" y="585243"/>
                </a:lnTo>
                <a:lnTo>
                  <a:pt x="390860" y="576977"/>
                </a:lnTo>
                <a:lnTo>
                  <a:pt x="335462" y="565717"/>
                </a:lnTo>
                <a:lnTo>
                  <a:pt x="283051" y="551645"/>
                </a:lnTo>
                <a:lnTo>
                  <a:pt x="233978" y="534942"/>
                </a:lnTo>
                <a:lnTo>
                  <a:pt x="188590" y="515788"/>
                </a:lnTo>
                <a:lnTo>
                  <a:pt x="147236" y="494364"/>
                </a:lnTo>
                <a:lnTo>
                  <a:pt x="110265" y="470851"/>
                </a:lnTo>
                <a:lnTo>
                  <a:pt x="78025" y="445431"/>
                </a:lnTo>
                <a:lnTo>
                  <a:pt x="50866" y="418283"/>
                </a:lnTo>
                <a:lnTo>
                  <a:pt x="13181" y="359529"/>
                </a:lnTo>
                <a:lnTo>
                  <a:pt x="0" y="296037"/>
                </a:lnTo>
                <a:close/>
              </a:path>
            </a:pathLst>
          </a:custGeom>
          <a:ln w="9525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9422" y="3131642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Microsoft JhengHei"/>
                <a:cs typeface="Microsoft JhengHei"/>
              </a:rPr>
              <a:t>例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1791970" y="4505193"/>
            <a:ext cx="5973445" cy="1198245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 algn="r" marR="439420">
              <a:lnSpc>
                <a:spcPct val="100000"/>
              </a:lnSpc>
              <a:spcBef>
                <a:spcPts val="1485"/>
              </a:spcBef>
            </a:pPr>
            <a:r>
              <a:rPr dirty="0" sz="2400" spc="10" b="1">
                <a:latin typeface="Microsoft JhengHei"/>
                <a:cs typeface="Microsoft JhengHei"/>
              </a:rPr>
              <a:t>矩</a:t>
            </a:r>
            <a:r>
              <a:rPr dirty="0" sz="2400" spc="15" b="1">
                <a:latin typeface="Microsoft JhengHei"/>
                <a:cs typeface="Microsoft JhengHei"/>
              </a:rPr>
              <a:t>阵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M=((1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1)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(2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2)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(3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1))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042" y="0"/>
            <a:ext cx="5426075" cy="1321435"/>
          </a:xfrm>
          <a:prstGeom prst="rect">
            <a:avLst/>
          </a:prstGeom>
        </p:spPr>
        <p:txBody>
          <a:bodyPr wrap="square" lIns="0" tIns="233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5.3.2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稀疏矩阵</a:t>
            </a:r>
            <a:endParaRPr sz="2800">
              <a:latin typeface="Microsoft JhengHei"/>
              <a:cs typeface="Microsoft JhengHei"/>
            </a:endParaRPr>
          </a:p>
          <a:p>
            <a:pPr marL="776605" indent="-406400">
              <a:lnSpc>
                <a:spcPct val="100000"/>
              </a:lnSpc>
              <a:spcBef>
                <a:spcPts val="1739"/>
              </a:spcBef>
              <a:buFont typeface="Wingdings"/>
              <a:buChar char=""/>
              <a:tabLst>
                <a:tab pos="777240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稀疏矩阵的三元组顺序表存储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6790" y="2066885"/>
            <a:ext cx="2033270" cy="1233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7500" marR="5080">
              <a:lnSpc>
                <a:spcPct val="110100"/>
              </a:lnSpc>
              <a:spcBef>
                <a:spcPts val="95"/>
              </a:spcBef>
              <a:tabLst>
                <a:tab pos="824230" algn="l"/>
                <a:tab pos="1783080" algn="l"/>
              </a:tabLst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int	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i, j; 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Elem</a:t>
            </a:r>
            <a:r>
              <a:rPr dirty="0" sz="2400" spc="-185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ype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e;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r>
              <a:rPr dirty="0" sz="2400" spc="-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30" b="1">
                <a:solidFill>
                  <a:srgbClr val="0000FF"/>
                </a:solidFill>
                <a:latin typeface="Times New Roman"/>
                <a:cs typeface="Times New Roman"/>
              </a:rPr>
              <a:t>Triple;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8385" y="2066885"/>
            <a:ext cx="3890645" cy="123317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385"/>
              </a:spcBef>
            </a:pPr>
            <a:r>
              <a:rPr dirty="0" sz="2400" spc="5" b="1">
                <a:latin typeface="Times New Roman"/>
                <a:cs typeface="Times New Roman"/>
              </a:rPr>
              <a:t>//</a:t>
            </a:r>
            <a:r>
              <a:rPr dirty="0" sz="2400" spc="10" b="1">
                <a:latin typeface="Microsoft JhengHei"/>
                <a:cs typeface="Microsoft JhengHei"/>
              </a:rPr>
              <a:t>该非零元的行下标和列下标</a:t>
            </a:r>
            <a:endParaRPr sz="2400">
              <a:latin typeface="Microsoft JhengHei"/>
              <a:cs typeface="Microsoft JhengHei"/>
            </a:endParaRPr>
          </a:p>
          <a:p>
            <a:pPr marL="22860">
              <a:lnSpc>
                <a:spcPct val="100000"/>
              </a:lnSpc>
              <a:spcBef>
                <a:spcPts val="295"/>
              </a:spcBef>
            </a:pPr>
            <a:r>
              <a:rPr dirty="0" sz="2400" b="1">
                <a:latin typeface="Times New Roman"/>
                <a:cs typeface="Times New Roman"/>
              </a:rPr>
              <a:t>//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Microsoft JhengHei"/>
                <a:cs typeface="Microsoft JhengHei"/>
              </a:rPr>
              <a:t>该非零元的值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400" b="1">
                <a:latin typeface="Times New Roman"/>
                <a:cs typeface="Times New Roman"/>
              </a:rPr>
              <a:t>//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Microsoft JhengHei"/>
                <a:cs typeface="Microsoft JhengHei"/>
              </a:rPr>
              <a:t>三元组类型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7188" y="3933520"/>
            <a:ext cx="17418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//data[0]</a:t>
            </a:r>
            <a:r>
              <a:rPr dirty="0" sz="2400" spc="5" b="1">
                <a:latin typeface="Microsoft JhengHei"/>
                <a:cs typeface="Microsoft JhengHei"/>
              </a:rPr>
              <a:t>未用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218" y="3494746"/>
            <a:ext cx="4125595" cy="16351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typedef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struct{</a:t>
            </a:r>
            <a:endParaRPr sz="2400">
              <a:latin typeface="Times New Roman"/>
              <a:cs typeface="Times New Roman"/>
            </a:endParaRPr>
          </a:p>
          <a:p>
            <a:pPr marL="387350">
              <a:lnSpc>
                <a:spcPct val="100000"/>
              </a:lnSpc>
              <a:spcBef>
                <a:spcPts val="290"/>
              </a:spcBef>
              <a:tabLst>
                <a:tab pos="1329690" algn="l"/>
              </a:tabLst>
            </a:pPr>
            <a:r>
              <a:rPr dirty="0" sz="2400" spc="-35" b="1">
                <a:solidFill>
                  <a:srgbClr val="FF3300"/>
                </a:solidFill>
                <a:latin typeface="Times New Roman"/>
                <a:cs typeface="Times New Roman"/>
              </a:rPr>
              <a:t>Triple	</a:t>
            </a: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data[MAXSIZE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+</a:t>
            </a:r>
            <a:r>
              <a:rPr dirty="0" sz="2400" spc="-3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1];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1205230" algn="l"/>
              </a:tabLst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int	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mu, </a:t>
            </a: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nu, tu;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r>
              <a:rPr dirty="0" sz="2400" spc="-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TSMatrix;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1091" y="4738496"/>
            <a:ext cx="2107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//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Microsoft JhengHei"/>
                <a:cs typeface="Microsoft JhengHei"/>
              </a:rPr>
              <a:t>稀疏矩阵类型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042" y="0"/>
            <a:ext cx="4114800" cy="217297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5.3.3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矩阵的压缩存储</a:t>
            </a:r>
            <a:endParaRPr sz="2800">
              <a:latin typeface="Microsoft JhengHei"/>
              <a:cs typeface="Microsoft JhengHei"/>
            </a:endParaRPr>
          </a:p>
          <a:p>
            <a:pPr marL="776605" indent="-406400">
              <a:lnSpc>
                <a:spcPct val="100000"/>
              </a:lnSpc>
              <a:spcBef>
                <a:spcPts val="1175"/>
              </a:spcBef>
              <a:buFont typeface="Wingdings"/>
              <a:buChar char=""/>
              <a:tabLst>
                <a:tab pos="77724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三元组顺序表的实现</a:t>
            </a:r>
            <a:endParaRPr sz="2800">
              <a:latin typeface="Microsoft JhengHei"/>
              <a:cs typeface="Microsoft JhengHei"/>
            </a:endParaRPr>
          </a:p>
          <a:p>
            <a:pPr marL="662940">
              <a:lnSpc>
                <a:spcPct val="100000"/>
              </a:lnSpc>
              <a:spcBef>
                <a:spcPts val="1785"/>
              </a:spcBef>
              <a:tabLst>
                <a:tab pos="1763395" algn="l"/>
                <a:tab pos="3338829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#define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MA</a:t>
            </a:r>
            <a:r>
              <a:rPr dirty="0" sz="2400" spc="-15" b="1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SI</a:t>
            </a:r>
            <a:r>
              <a:rPr dirty="0" sz="2400" spc="-35" b="1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12500</a:t>
            </a:r>
            <a:endParaRPr sz="2400">
              <a:latin typeface="Times New Roman"/>
              <a:cs typeface="Times New Roman"/>
            </a:endParaRPr>
          </a:p>
          <a:p>
            <a:pPr marL="662940">
              <a:lnSpc>
                <a:spcPct val="100000"/>
              </a:lnSpc>
              <a:spcBef>
                <a:spcPts val="285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typedef struct</a:t>
            </a:r>
            <a:r>
              <a:rPr dirty="0" sz="2400" spc="-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3742" y="5414568"/>
            <a:ext cx="1778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TSMatrix</a:t>
            </a:r>
            <a:r>
              <a:rPr dirty="0" sz="2400" spc="-6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M;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3" name="object 3"/>
          <p:cNvSpPr/>
          <p:nvPr/>
        </p:nvSpPr>
        <p:spPr>
          <a:xfrm>
            <a:off x="3365500" y="3224148"/>
            <a:ext cx="144780" cy="1230630"/>
          </a:xfrm>
          <a:custGeom>
            <a:avLst/>
            <a:gdLst/>
            <a:ahLst/>
            <a:cxnLst/>
            <a:rect l="l" t="t" r="r" b="b"/>
            <a:pathLst>
              <a:path w="144779" h="1230629">
                <a:moveTo>
                  <a:pt x="0" y="0"/>
                </a:moveTo>
                <a:lnTo>
                  <a:pt x="56229" y="8068"/>
                </a:lnTo>
                <a:lnTo>
                  <a:pt x="102171" y="30067"/>
                </a:lnTo>
                <a:lnTo>
                  <a:pt x="133159" y="62686"/>
                </a:lnTo>
                <a:lnTo>
                  <a:pt x="144525" y="102615"/>
                </a:lnTo>
                <a:lnTo>
                  <a:pt x="144525" y="1127887"/>
                </a:lnTo>
                <a:lnTo>
                  <a:pt x="133159" y="1167796"/>
                </a:lnTo>
                <a:lnTo>
                  <a:pt x="102171" y="1200372"/>
                </a:lnTo>
                <a:lnTo>
                  <a:pt x="56229" y="1222327"/>
                </a:lnTo>
                <a:lnTo>
                  <a:pt x="0" y="1230376"/>
                </a:lnTo>
              </a:path>
            </a:pathLst>
          </a:custGeom>
          <a:ln w="222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3230626"/>
            <a:ext cx="212725" cy="1224280"/>
          </a:xfrm>
          <a:custGeom>
            <a:avLst/>
            <a:gdLst/>
            <a:ahLst/>
            <a:cxnLst/>
            <a:rect l="l" t="t" r="r" b="b"/>
            <a:pathLst>
              <a:path w="212725" h="1224279">
                <a:moveTo>
                  <a:pt x="212725" y="1223899"/>
                </a:moveTo>
                <a:lnTo>
                  <a:pt x="156133" y="1220251"/>
                </a:lnTo>
                <a:lnTo>
                  <a:pt x="105306" y="1209961"/>
                </a:lnTo>
                <a:lnTo>
                  <a:pt x="62261" y="1194006"/>
                </a:lnTo>
                <a:lnTo>
                  <a:pt x="29017" y="1173362"/>
                </a:lnTo>
                <a:lnTo>
                  <a:pt x="0" y="1121918"/>
                </a:lnTo>
                <a:lnTo>
                  <a:pt x="0" y="101981"/>
                </a:lnTo>
                <a:lnTo>
                  <a:pt x="29017" y="50480"/>
                </a:lnTo>
                <a:lnTo>
                  <a:pt x="62261" y="29844"/>
                </a:lnTo>
                <a:lnTo>
                  <a:pt x="105306" y="13908"/>
                </a:lnTo>
                <a:lnTo>
                  <a:pt x="156133" y="3638"/>
                </a:lnTo>
                <a:lnTo>
                  <a:pt x="212725" y="0"/>
                </a:lnTo>
              </a:path>
            </a:pathLst>
          </a:custGeom>
          <a:ln w="222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26250" y="2779648"/>
            <a:ext cx="142875" cy="2159000"/>
          </a:xfrm>
          <a:custGeom>
            <a:avLst/>
            <a:gdLst/>
            <a:ahLst/>
            <a:cxnLst/>
            <a:rect l="l" t="t" r="r" b="b"/>
            <a:pathLst>
              <a:path w="142875" h="2159000">
                <a:moveTo>
                  <a:pt x="0" y="0"/>
                </a:moveTo>
                <a:lnTo>
                  <a:pt x="37967" y="6433"/>
                </a:lnTo>
                <a:lnTo>
                  <a:pt x="72093" y="24586"/>
                </a:lnTo>
                <a:lnTo>
                  <a:pt x="101012" y="52736"/>
                </a:lnTo>
                <a:lnTo>
                  <a:pt x="123359" y="89163"/>
                </a:lnTo>
                <a:lnTo>
                  <a:pt x="137768" y="132144"/>
                </a:lnTo>
                <a:lnTo>
                  <a:pt x="142875" y="179959"/>
                </a:lnTo>
                <a:lnTo>
                  <a:pt x="142875" y="1979168"/>
                </a:lnTo>
                <a:lnTo>
                  <a:pt x="137768" y="2026972"/>
                </a:lnTo>
                <a:lnTo>
                  <a:pt x="123359" y="2069930"/>
                </a:lnTo>
                <a:lnTo>
                  <a:pt x="101012" y="2106326"/>
                </a:lnTo>
                <a:lnTo>
                  <a:pt x="72093" y="2134446"/>
                </a:lnTo>
                <a:lnTo>
                  <a:pt x="37967" y="2152575"/>
                </a:lnTo>
                <a:lnTo>
                  <a:pt x="0" y="2159000"/>
                </a:lnTo>
              </a:path>
            </a:pathLst>
          </a:custGeom>
          <a:ln w="222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29326" y="2782951"/>
            <a:ext cx="149225" cy="2155825"/>
          </a:xfrm>
          <a:custGeom>
            <a:avLst/>
            <a:gdLst/>
            <a:ahLst/>
            <a:cxnLst/>
            <a:rect l="l" t="t" r="r" b="b"/>
            <a:pathLst>
              <a:path w="149225" h="2155825">
                <a:moveTo>
                  <a:pt x="149225" y="2155698"/>
                </a:moveTo>
                <a:lnTo>
                  <a:pt x="109552" y="2149283"/>
                </a:lnTo>
                <a:lnTo>
                  <a:pt x="73904" y="2131182"/>
                </a:lnTo>
                <a:lnTo>
                  <a:pt x="43703" y="2103104"/>
                </a:lnTo>
                <a:lnTo>
                  <a:pt x="20371" y="2066760"/>
                </a:lnTo>
                <a:lnTo>
                  <a:pt x="5329" y="2023862"/>
                </a:lnTo>
                <a:lnTo>
                  <a:pt x="0" y="1976120"/>
                </a:lnTo>
                <a:lnTo>
                  <a:pt x="0" y="179577"/>
                </a:lnTo>
                <a:lnTo>
                  <a:pt x="5329" y="131835"/>
                </a:lnTo>
                <a:lnTo>
                  <a:pt x="20371" y="88937"/>
                </a:lnTo>
                <a:lnTo>
                  <a:pt x="43703" y="52593"/>
                </a:lnTo>
                <a:lnTo>
                  <a:pt x="73904" y="24515"/>
                </a:lnTo>
                <a:lnTo>
                  <a:pt x="109552" y="6414"/>
                </a:lnTo>
                <a:lnTo>
                  <a:pt x="149225" y="0"/>
                </a:lnTo>
              </a:path>
            </a:pathLst>
          </a:custGeom>
          <a:ln w="222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45001" y="3573526"/>
            <a:ext cx="976630" cy="48577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154" y="0"/>
                </a:moveTo>
                <a:lnTo>
                  <a:pt x="732154" y="121412"/>
                </a:lnTo>
                <a:lnTo>
                  <a:pt x="0" y="121412"/>
                </a:lnTo>
                <a:lnTo>
                  <a:pt x="0" y="364236"/>
                </a:lnTo>
                <a:lnTo>
                  <a:pt x="732154" y="364236"/>
                </a:lnTo>
                <a:lnTo>
                  <a:pt x="732154" y="485775"/>
                </a:lnTo>
                <a:lnTo>
                  <a:pt x="976249" y="242824"/>
                </a:lnTo>
                <a:lnTo>
                  <a:pt x="73215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56892" y="2676454"/>
          <a:ext cx="5153025" cy="2356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355600"/>
                <a:gridCol w="356234"/>
                <a:gridCol w="412115"/>
                <a:gridCol w="1509395"/>
                <a:gridCol w="1566545"/>
                <a:gridCol w="356235"/>
                <a:gridCol w="299085"/>
              </a:tblGrid>
              <a:tr h="435568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ts val="3050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0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050"/>
                        </a:lnSpc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/>
                </a:tc>
              </a:tr>
              <a:tr h="4908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/>
                </a:tc>
              </a:tr>
              <a:tr h="49724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/>
                </a:tc>
              </a:tr>
              <a:tr h="441982">
                <a:tc gridSpan="5">
                  <a:txBody>
                    <a:bodyPr/>
                    <a:lstStyle/>
                    <a:p>
                      <a:pPr marL="323850">
                        <a:lnSpc>
                          <a:spcPts val="1430"/>
                        </a:lnSpc>
                        <a:spcBef>
                          <a:spcPts val="1950"/>
                        </a:spcBef>
                      </a:pPr>
                      <a:r>
                        <a:rPr dirty="0" sz="2400" spc="5" b="1">
                          <a:latin typeface="Microsoft JhengHei"/>
                          <a:cs typeface="Microsoft JhengHei"/>
                        </a:rPr>
                        <a:t>矩阵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ts val="3304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304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5469128" y="5232019"/>
            <a:ext cx="1454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转值矩阵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042" y="0"/>
            <a:ext cx="4712335" cy="2839085"/>
          </a:xfrm>
          <a:prstGeom prst="rect">
            <a:avLst/>
          </a:prstGeom>
        </p:spPr>
        <p:txBody>
          <a:bodyPr wrap="square" lIns="0" tIns="233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5.3.3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矩阵的压缩存储</a:t>
            </a:r>
            <a:endParaRPr sz="2800">
              <a:latin typeface="Microsoft JhengHei"/>
              <a:cs typeface="Microsoft JhengHei"/>
            </a:endParaRPr>
          </a:p>
          <a:p>
            <a:pPr marL="776605" indent="-406400">
              <a:lnSpc>
                <a:spcPct val="100000"/>
              </a:lnSpc>
              <a:spcBef>
                <a:spcPts val="1739"/>
              </a:spcBef>
              <a:buFont typeface="Wingdings"/>
              <a:buChar char=""/>
              <a:tabLst>
                <a:tab pos="777240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三元组顺序表转值的实现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600CC"/>
              </a:buClr>
              <a:buFont typeface="Wingdings"/>
              <a:buChar char=""/>
            </a:pPr>
            <a:endParaRPr sz="2850">
              <a:latin typeface="Times New Roman"/>
              <a:cs typeface="Times New Roman"/>
            </a:endParaRPr>
          </a:p>
          <a:p>
            <a:pPr lvl="1" marL="1061085" indent="-546100"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"/>
              <a:tabLst>
                <a:tab pos="1061085" algn="l"/>
                <a:tab pos="106172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示例分例</a:t>
            </a:r>
            <a:endParaRPr sz="2800">
              <a:latin typeface="Microsoft JhengHei"/>
              <a:cs typeface="Microsoft JhengHei"/>
            </a:endParaRPr>
          </a:p>
          <a:p>
            <a:pPr lvl="2" marL="1451610" indent="-823594">
              <a:lnSpc>
                <a:spcPct val="100000"/>
              </a:lnSpc>
              <a:spcBef>
                <a:spcPts val="1900"/>
              </a:spcBef>
              <a:buSzPct val="96428"/>
              <a:buFont typeface="Times New Roman"/>
              <a:buAutoNum type="arabicParenBoth"/>
              <a:tabLst>
                <a:tab pos="1452245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从矩阵到转置矩阵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86476" y="2984563"/>
          <a:ext cx="1139190" cy="273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/>
                <a:gridCol w="355600"/>
                <a:gridCol w="384809"/>
              </a:tblGrid>
              <a:tr h="523843"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0512">
                <a:tc>
                  <a:txBody>
                    <a:bodyPr/>
                    <a:lstStyle/>
                    <a:p>
                      <a:pPr algn="r" marR="800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387">
                <a:tc>
                  <a:txBody>
                    <a:bodyPr/>
                    <a:lstStyle/>
                    <a:p>
                      <a:pPr algn="r" marR="812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544"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16875" y="2984563"/>
          <a:ext cx="1136650" cy="273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410"/>
                <a:gridCol w="355599"/>
                <a:gridCol w="384175"/>
              </a:tblGrid>
              <a:tr h="540480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0512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544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896100" y="3951351"/>
            <a:ext cx="976630" cy="48577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1" y="0"/>
                </a:moveTo>
                <a:lnTo>
                  <a:pt x="732281" y="121412"/>
                </a:lnTo>
                <a:lnTo>
                  <a:pt x="0" y="121412"/>
                </a:lnTo>
                <a:lnTo>
                  <a:pt x="0" y="364236"/>
                </a:lnTo>
                <a:lnTo>
                  <a:pt x="732281" y="364236"/>
                </a:lnTo>
                <a:lnTo>
                  <a:pt x="732281" y="485775"/>
                </a:lnTo>
                <a:lnTo>
                  <a:pt x="976376" y="242824"/>
                </a:lnTo>
                <a:lnTo>
                  <a:pt x="732281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6042" y="0"/>
            <a:ext cx="4714240" cy="2839085"/>
          </a:xfrm>
          <a:prstGeom prst="rect">
            <a:avLst/>
          </a:prstGeom>
        </p:spPr>
        <p:txBody>
          <a:bodyPr wrap="square" lIns="0" tIns="233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5.3.3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矩阵的压缩存储</a:t>
            </a:r>
            <a:endParaRPr sz="2800">
              <a:latin typeface="Microsoft JhengHei"/>
              <a:cs typeface="Microsoft JhengHei"/>
            </a:endParaRPr>
          </a:p>
          <a:p>
            <a:pPr marL="777875" indent="-405765">
              <a:lnSpc>
                <a:spcPct val="100000"/>
              </a:lnSpc>
              <a:spcBef>
                <a:spcPts val="1739"/>
              </a:spcBef>
              <a:buFont typeface="Wingdings"/>
              <a:buChar char=""/>
              <a:tabLst>
                <a:tab pos="778510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三元组顺序表转值的实现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600CC"/>
              </a:buClr>
              <a:buFont typeface="Wingdings"/>
              <a:buChar char=""/>
            </a:pPr>
            <a:endParaRPr sz="2850">
              <a:latin typeface="Times New Roman"/>
              <a:cs typeface="Times New Roman"/>
            </a:endParaRPr>
          </a:p>
          <a:p>
            <a:pPr lvl="1" marL="1061085" indent="-546100"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"/>
              <a:tabLst>
                <a:tab pos="1061085" algn="l"/>
                <a:tab pos="106172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示例分例</a:t>
            </a:r>
            <a:endParaRPr sz="2800">
              <a:latin typeface="Microsoft JhengHei"/>
              <a:cs typeface="Microsoft JhengHei"/>
            </a:endParaRPr>
          </a:p>
          <a:p>
            <a:pPr algn="ctr" marR="77470">
              <a:lnSpc>
                <a:spcPct val="100000"/>
              </a:lnSpc>
              <a:spcBef>
                <a:spcPts val="1900"/>
              </a:spcBef>
            </a:pP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(2)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三元组的转值</a:t>
            </a:r>
            <a:endParaRPr sz="2800">
              <a:latin typeface="Microsoft JhengHei"/>
              <a:cs typeface="Microsoft Jheng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63587" y="3016313"/>
          <a:ext cx="1136650" cy="273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/>
                <a:gridCol w="355600"/>
                <a:gridCol w="384810"/>
              </a:tblGrid>
              <a:tr h="540480"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0512"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9813"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480"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073275" y="3983101"/>
            <a:ext cx="976630" cy="485775"/>
          </a:xfrm>
          <a:custGeom>
            <a:avLst/>
            <a:gdLst/>
            <a:ahLst/>
            <a:cxnLst/>
            <a:rect l="l" t="t" r="r" b="b"/>
            <a:pathLst>
              <a:path w="976630" h="485775">
                <a:moveTo>
                  <a:pt x="732282" y="0"/>
                </a:moveTo>
                <a:lnTo>
                  <a:pt x="732282" y="121412"/>
                </a:lnTo>
                <a:lnTo>
                  <a:pt x="0" y="121412"/>
                </a:lnTo>
                <a:lnTo>
                  <a:pt x="0" y="364236"/>
                </a:lnTo>
                <a:lnTo>
                  <a:pt x="732282" y="364236"/>
                </a:lnTo>
                <a:lnTo>
                  <a:pt x="732282" y="485775"/>
                </a:lnTo>
                <a:lnTo>
                  <a:pt x="976376" y="242824"/>
                </a:lnTo>
                <a:lnTo>
                  <a:pt x="73228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95637" y="3016313"/>
          <a:ext cx="1136650" cy="2759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/>
                <a:gridCol w="355600"/>
                <a:gridCol w="384809"/>
              </a:tblGrid>
              <a:tr h="54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809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010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6042" y="0"/>
            <a:ext cx="8830310" cy="6291580"/>
          </a:xfrm>
          <a:prstGeom prst="rect">
            <a:avLst/>
          </a:prstGeom>
        </p:spPr>
        <p:txBody>
          <a:bodyPr wrap="square" lIns="0" tIns="233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5.3.3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矩阵的压缩存储</a:t>
            </a:r>
            <a:endParaRPr sz="2800">
              <a:latin typeface="Microsoft JhengHei"/>
              <a:cs typeface="Microsoft JhengHei"/>
            </a:endParaRPr>
          </a:p>
          <a:p>
            <a:pPr marL="776605" indent="-406400">
              <a:lnSpc>
                <a:spcPct val="100000"/>
              </a:lnSpc>
              <a:spcBef>
                <a:spcPts val="1739"/>
              </a:spcBef>
              <a:buFont typeface="Wingdings"/>
              <a:buChar char=""/>
              <a:tabLst>
                <a:tab pos="777240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三元组顺序表转值算法详解</a:t>
            </a:r>
            <a:endParaRPr sz="2800">
              <a:latin typeface="Microsoft JhengHei"/>
              <a:cs typeface="Microsoft JhengHei"/>
            </a:endParaRPr>
          </a:p>
          <a:p>
            <a:pPr marL="515620">
              <a:lnSpc>
                <a:spcPts val="3195"/>
              </a:lnSpc>
              <a:spcBef>
                <a:spcPts val="250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Status 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TransposeSMatrix(TSMatrix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M, TSMatrix</a:t>
            </a:r>
            <a:r>
              <a:rPr dirty="0" sz="2800" spc="-13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&amp;T)</a:t>
            </a:r>
            <a:endParaRPr sz="2800">
              <a:latin typeface="Times New Roman"/>
              <a:cs typeface="Times New Roman"/>
            </a:endParaRPr>
          </a:p>
          <a:p>
            <a:pPr marL="694055" marR="723265" indent="-178435">
              <a:lnSpc>
                <a:spcPts val="3020"/>
              </a:lnSpc>
              <a:spcBef>
                <a:spcPts val="220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{ int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p, q,</a:t>
            </a:r>
            <a:r>
              <a:rPr dirty="0" sz="2800" spc="-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0000FF"/>
                </a:solidFill>
                <a:latin typeface="Times New Roman"/>
                <a:cs typeface="Times New Roman"/>
              </a:rPr>
              <a:t>col;T.mu=M.nu;T.nu=M.mu;T.tu=M.tu; 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if </a:t>
            </a:r>
            <a:r>
              <a:rPr dirty="0" sz="2800" spc="-40" b="1">
                <a:solidFill>
                  <a:srgbClr val="0000FF"/>
                </a:solidFill>
                <a:latin typeface="Times New Roman"/>
                <a:cs typeface="Times New Roman"/>
              </a:rPr>
              <a:t>(T.tu)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{ q =</a:t>
            </a:r>
            <a:r>
              <a:rPr dirty="0" sz="2800" spc="5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1;</a:t>
            </a:r>
            <a:endParaRPr sz="2800">
              <a:latin typeface="Times New Roman"/>
              <a:cs typeface="Times New Roman"/>
            </a:endParaRPr>
          </a:p>
          <a:p>
            <a:pPr marL="1049020" marR="3449954" indent="-178435">
              <a:lnSpc>
                <a:spcPts val="3020"/>
              </a:lnSpc>
              <a:spcBef>
                <a:spcPts val="5"/>
              </a:spcBef>
            </a:pP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for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(col=1; col&lt;=M.nu;</a:t>
            </a:r>
            <a:r>
              <a:rPr dirty="0" sz="2800" spc="-5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++col) 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for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(p=1; p&lt;=M.tu;</a:t>
            </a:r>
            <a:r>
              <a:rPr dirty="0" sz="2800" spc="-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++p)</a:t>
            </a:r>
            <a:endParaRPr sz="2800">
              <a:latin typeface="Times New Roman"/>
              <a:cs typeface="Times New Roman"/>
            </a:endParaRPr>
          </a:p>
          <a:p>
            <a:pPr marL="1398270" marR="20955" indent="-170815">
              <a:lnSpc>
                <a:spcPts val="3020"/>
              </a:lnSpc>
              <a:spcBef>
                <a:spcPts val="10"/>
              </a:spcBef>
              <a:tabLst>
                <a:tab pos="5419090" algn="l"/>
              </a:tabLst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if 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(M.data[p].j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== col) {  </a:t>
            </a:r>
            <a:r>
              <a:rPr dirty="0" sz="2800" spc="-15" b="1">
                <a:solidFill>
                  <a:srgbClr val="FF3300"/>
                </a:solidFill>
                <a:latin typeface="Times New Roman"/>
                <a:cs typeface="Times New Roman"/>
              </a:rPr>
              <a:t>T.data[q].i=M.data[p].j;T.data[q].j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=M.data[p].i;  </a:t>
            </a:r>
            <a:r>
              <a:rPr dirty="0" sz="2800" spc="-20" b="1">
                <a:solidFill>
                  <a:srgbClr val="FF3300"/>
                </a:solidFill>
                <a:latin typeface="Times New Roman"/>
                <a:cs typeface="Times New Roman"/>
              </a:rPr>
              <a:t>T.data[q].e</a:t>
            </a:r>
            <a:r>
              <a:rPr dirty="0" sz="2800" spc="1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=M.data[p].e;	++q;</a:t>
            </a:r>
            <a:endParaRPr sz="2800">
              <a:latin typeface="Times New Roman"/>
              <a:cs typeface="Times New Roman"/>
            </a:endParaRPr>
          </a:p>
          <a:p>
            <a:pPr marL="1227455">
              <a:lnSpc>
                <a:spcPts val="2825"/>
              </a:lnSpc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694055">
              <a:lnSpc>
                <a:spcPts val="3025"/>
              </a:lnSpc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694055">
              <a:lnSpc>
                <a:spcPts val="3025"/>
              </a:lnSpc>
            </a:pPr>
            <a:r>
              <a:rPr dirty="0" sz="2800" spc="-15" b="1">
                <a:solidFill>
                  <a:srgbClr val="0000FF"/>
                </a:solidFill>
                <a:latin typeface="Times New Roman"/>
                <a:cs typeface="Times New Roman"/>
              </a:rPr>
              <a:t>return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OK;</a:t>
            </a:r>
            <a:endParaRPr sz="2800">
              <a:latin typeface="Times New Roman"/>
              <a:cs typeface="Times New Roman"/>
            </a:endParaRPr>
          </a:p>
          <a:p>
            <a:pPr marL="515620">
              <a:lnSpc>
                <a:spcPts val="3190"/>
              </a:lnSpc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80"/>
            <a:ext cx="9905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69256" y="0"/>
            <a:ext cx="5136743" cy="599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10046" y="0"/>
            <a:ext cx="2882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z="2800" spc="20" b="1">
                <a:solidFill>
                  <a:srgbClr val="6600CC"/>
                </a:solidFill>
                <a:latin typeface="Microsoft JhengHei"/>
                <a:cs typeface="Microsoft JhengHei"/>
              </a:rPr>
              <a:t>第</a:t>
            </a:r>
            <a:r>
              <a:rPr dirty="0" sz="2800" spc="-265" b="1">
                <a:solidFill>
                  <a:srgbClr val="6600CC"/>
                </a:solidFill>
                <a:latin typeface="Microsoft JhengHei"/>
                <a:cs typeface="Microsoft JhengHei"/>
              </a:rPr>
              <a:t>5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章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	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数</a:t>
            </a:r>
            <a:r>
              <a:rPr dirty="0" sz="2800" spc="15" b="1">
                <a:solidFill>
                  <a:srgbClr val="6600CC"/>
                </a:solidFill>
                <a:latin typeface="Microsoft JhengHei"/>
                <a:cs typeface="Microsoft JhengHei"/>
              </a:rPr>
              <a:t>组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表义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表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849312" y="4437379"/>
            <a:ext cx="7920355" cy="55753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时间复杂度为</a:t>
            </a: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:</a:t>
            </a:r>
            <a:r>
              <a:rPr dirty="0" sz="2800" spc="20" b="1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O(M.nu*M.tu)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12" y="1916429"/>
            <a:ext cx="7918450" cy="215773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dirty="0" sz="2800" spc="-15" b="1">
                <a:solidFill>
                  <a:srgbClr val="0000FF"/>
                </a:solidFill>
                <a:latin typeface="Constantia"/>
                <a:cs typeface="Constantia"/>
              </a:rPr>
              <a:t>for (col=1; </a:t>
            </a:r>
            <a:r>
              <a:rPr dirty="0" sz="2800" spc="-10" b="1">
                <a:solidFill>
                  <a:srgbClr val="0000FF"/>
                </a:solidFill>
                <a:latin typeface="Constantia"/>
                <a:cs typeface="Constantia"/>
              </a:rPr>
              <a:t>col&lt;=M.nu;</a:t>
            </a:r>
            <a:r>
              <a:rPr dirty="0" sz="2800" spc="-85" b="1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dirty="0" sz="2800" spc="-15" b="1">
                <a:solidFill>
                  <a:srgbClr val="0000FF"/>
                </a:solidFill>
                <a:latin typeface="Constantia"/>
                <a:cs typeface="Constantia"/>
              </a:rPr>
              <a:t>++col)</a:t>
            </a:r>
            <a:endParaRPr sz="2800">
              <a:latin typeface="Constantia"/>
              <a:cs typeface="Constantia"/>
            </a:endParaRPr>
          </a:p>
          <a:p>
            <a:pPr marL="603250">
              <a:lnSpc>
                <a:spcPct val="100000"/>
              </a:lnSpc>
              <a:spcBef>
                <a:spcPts val="844"/>
              </a:spcBef>
            </a:pPr>
            <a:r>
              <a:rPr dirty="0" sz="2800" spc="-15" b="1">
                <a:solidFill>
                  <a:srgbClr val="0000FF"/>
                </a:solidFill>
                <a:latin typeface="Constantia"/>
                <a:cs typeface="Constantia"/>
              </a:rPr>
              <a:t>for </a:t>
            </a: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(p=1; </a:t>
            </a:r>
            <a:r>
              <a:rPr dirty="0" sz="2800" spc="-10" b="1">
                <a:solidFill>
                  <a:srgbClr val="0000FF"/>
                </a:solidFill>
                <a:latin typeface="Constantia"/>
                <a:cs typeface="Constantia"/>
              </a:rPr>
              <a:t>p&lt;=M.tu;</a:t>
            </a:r>
            <a:r>
              <a:rPr dirty="0" sz="2800" spc="-105" b="1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++p)</a:t>
            </a:r>
            <a:endParaRPr sz="2800">
              <a:latin typeface="Constantia"/>
              <a:cs typeface="Constantia"/>
            </a:endParaRPr>
          </a:p>
          <a:p>
            <a:pPr marL="777240">
              <a:lnSpc>
                <a:spcPct val="100000"/>
              </a:lnSpc>
              <a:spcBef>
                <a:spcPts val="840"/>
              </a:spcBef>
            </a:pPr>
            <a:r>
              <a:rPr dirty="0" sz="2800" spc="-10" b="1">
                <a:solidFill>
                  <a:srgbClr val="0000FF"/>
                </a:solidFill>
                <a:latin typeface="Constantia"/>
                <a:cs typeface="Constantia"/>
              </a:rPr>
              <a:t>………………………..</a:t>
            </a:r>
            <a:endParaRPr sz="2800">
              <a:latin typeface="Constantia"/>
              <a:cs typeface="Constantia"/>
            </a:endParaRPr>
          </a:p>
          <a:p>
            <a:pPr marL="777240">
              <a:lnSpc>
                <a:spcPct val="100000"/>
              </a:lnSpc>
              <a:spcBef>
                <a:spcPts val="840"/>
              </a:spcBef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}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791" y="717626"/>
            <a:ext cx="57816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418465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三元组顺序表转值算法时间</a:t>
            </a:r>
            <a:r>
              <a:rPr dirty="0" sz="2800" spc="10" b="1">
                <a:solidFill>
                  <a:srgbClr val="6600CC"/>
                </a:solidFill>
                <a:latin typeface="Microsoft JhengHei"/>
                <a:cs typeface="Microsoft JhengHei"/>
              </a:rPr>
              <a:t>复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杂性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042" y="69849"/>
            <a:ext cx="33223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5.3.3</a:t>
            </a:r>
            <a:r>
              <a:rPr dirty="0" sz="2800" spc="-65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矩阵的压缩存储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5550"/>
            <a:ext cx="2589276" cy="552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16150" y="2159000"/>
            <a:ext cx="5184775" cy="3502660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lvl="1" marL="1275715" indent="-692785">
              <a:lnSpc>
                <a:spcPct val="100000"/>
              </a:lnSpc>
              <a:spcBef>
                <a:spcPts val="1345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数组的类型定义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14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数组的顺序表示和实现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14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矩阵的压缩存储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20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广义表的类型定义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14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广义表的存储结构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4079" y="1008888"/>
            <a:ext cx="321563" cy="755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34411" y="859536"/>
            <a:ext cx="483107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335" y="1002791"/>
            <a:ext cx="217932" cy="752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84" y="856488"/>
            <a:ext cx="460248" cy="10195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11752" y="856488"/>
            <a:ext cx="3105911" cy="1014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44776" y="989457"/>
            <a:ext cx="310515" cy="743585"/>
          </a:xfrm>
          <a:custGeom>
            <a:avLst/>
            <a:gdLst/>
            <a:ahLst/>
            <a:cxnLst/>
            <a:rect l="l" t="t" r="r" b="b"/>
            <a:pathLst>
              <a:path w="310514" h="743585">
                <a:moveTo>
                  <a:pt x="0" y="0"/>
                </a:moveTo>
                <a:lnTo>
                  <a:pt x="103505" y="371728"/>
                </a:lnTo>
                <a:lnTo>
                  <a:pt x="0" y="743330"/>
                </a:lnTo>
                <a:lnTo>
                  <a:pt x="310006" y="371728"/>
                </a:lnTo>
                <a:lnTo>
                  <a:pt x="117093" y="371728"/>
                </a:lnTo>
                <a:lnTo>
                  <a:pt x="32004" y="66293"/>
                </a:lnTo>
                <a:lnTo>
                  <a:pt x="55286" y="66293"/>
                </a:lnTo>
                <a:lnTo>
                  <a:pt x="0" y="0"/>
                </a:lnTo>
                <a:close/>
              </a:path>
              <a:path w="310514" h="743585">
                <a:moveTo>
                  <a:pt x="55286" y="66293"/>
                </a:moveTo>
                <a:lnTo>
                  <a:pt x="32004" y="66293"/>
                </a:lnTo>
                <a:lnTo>
                  <a:pt x="286385" y="371728"/>
                </a:lnTo>
                <a:lnTo>
                  <a:pt x="310006" y="371728"/>
                </a:lnTo>
                <a:lnTo>
                  <a:pt x="55286" y="6629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76779" y="1055750"/>
            <a:ext cx="254635" cy="305435"/>
          </a:xfrm>
          <a:custGeom>
            <a:avLst/>
            <a:gdLst/>
            <a:ahLst/>
            <a:cxnLst/>
            <a:rect l="l" t="t" r="r" b="b"/>
            <a:pathLst>
              <a:path w="254635" h="305434">
                <a:moveTo>
                  <a:pt x="0" y="0"/>
                </a:moveTo>
                <a:lnTo>
                  <a:pt x="14214" y="50917"/>
                </a:lnTo>
                <a:lnTo>
                  <a:pt x="28410" y="101821"/>
                </a:lnTo>
                <a:lnTo>
                  <a:pt x="42592" y="152717"/>
                </a:lnTo>
                <a:lnTo>
                  <a:pt x="56764" y="203613"/>
                </a:lnTo>
                <a:lnTo>
                  <a:pt x="70928" y="254517"/>
                </a:lnTo>
                <a:lnTo>
                  <a:pt x="85089" y="305435"/>
                </a:lnTo>
                <a:lnTo>
                  <a:pt x="127454" y="305435"/>
                </a:lnTo>
                <a:lnTo>
                  <a:pt x="169783" y="305435"/>
                </a:lnTo>
                <a:lnTo>
                  <a:pt x="212088" y="305435"/>
                </a:lnTo>
                <a:lnTo>
                  <a:pt x="254381" y="305435"/>
                </a:lnTo>
                <a:lnTo>
                  <a:pt x="222609" y="267245"/>
                </a:lnTo>
                <a:lnTo>
                  <a:pt x="190827" y="229064"/>
                </a:lnTo>
                <a:lnTo>
                  <a:pt x="159036" y="190889"/>
                </a:lnTo>
                <a:lnTo>
                  <a:pt x="127238" y="152717"/>
                </a:lnTo>
                <a:lnTo>
                  <a:pt x="95433" y="114545"/>
                </a:lnTo>
                <a:lnTo>
                  <a:pt x="63625" y="76370"/>
                </a:lnTo>
                <a:lnTo>
                  <a:pt x="31813" y="3818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44776" y="989457"/>
            <a:ext cx="310515" cy="743585"/>
          </a:xfrm>
          <a:custGeom>
            <a:avLst/>
            <a:gdLst/>
            <a:ahLst/>
            <a:cxnLst/>
            <a:rect l="l" t="t" r="r" b="b"/>
            <a:pathLst>
              <a:path w="310514" h="743585">
                <a:moveTo>
                  <a:pt x="0" y="0"/>
                </a:moveTo>
                <a:lnTo>
                  <a:pt x="30978" y="37182"/>
                </a:lnTo>
                <a:lnTo>
                  <a:pt x="61964" y="74357"/>
                </a:lnTo>
                <a:lnTo>
                  <a:pt x="92956" y="111529"/>
                </a:lnTo>
                <a:lnTo>
                  <a:pt x="123954" y="148697"/>
                </a:lnTo>
                <a:lnTo>
                  <a:pt x="154955" y="185864"/>
                </a:lnTo>
                <a:lnTo>
                  <a:pt x="185961" y="223031"/>
                </a:lnTo>
                <a:lnTo>
                  <a:pt x="216970" y="260199"/>
                </a:lnTo>
                <a:lnTo>
                  <a:pt x="247981" y="297371"/>
                </a:lnTo>
                <a:lnTo>
                  <a:pt x="278993" y="334546"/>
                </a:lnTo>
                <a:lnTo>
                  <a:pt x="310006" y="371728"/>
                </a:lnTo>
                <a:lnTo>
                  <a:pt x="278993" y="408876"/>
                </a:lnTo>
                <a:lnTo>
                  <a:pt x="247981" y="446025"/>
                </a:lnTo>
                <a:lnTo>
                  <a:pt x="216970" y="483174"/>
                </a:lnTo>
                <a:lnTo>
                  <a:pt x="185961" y="520327"/>
                </a:lnTo>
                <a:lnTo>
                  <a:pt x="154955" y="557482"/>
                </a:lnTo>
                <a:lnTo>
                  <a:pt x="123954" y="594641"/>
                </a:lnTo>
                <a:lnTo>
                  <a:pt x="92956" y="631805"/>
                </a:lnTo>
                <a:lnTo>
                  <a:pt x="61964" y="668974"/>
                </a:lnTo>
                <a:lnTo>
                  <a:pt x="30978" y="706149"/>
                </a:lnTo>
                <a:lnTo>
                  <a:pt x="0" y="743330"/>
                </a:lnTo>
                <a:lnTo>
                  <a:pt x="12912" y="696854"/>
                </a:lnTo>
                <a:lnTo>
                  <a:pt x="25834" y="650388"/>
                </a:lnTo>
                <a:lnTo>
                  <a:pt x="38766" y="603931"/>
                </a:lnTo>
                <a:lnTo>
                  <a:pt x="51704" y="557482"/>
                </a:lnTo>
                <a:lnTo>
                  <a:pt x="64649" y="511038"/>
                </a:lnTo>
                <a:lnTo>
                  <a:pt x="77598" y="464599"/>
                </a:lnTo>
                <a:lnTo>
                  <a:pt x="90551" y="418163"/>
                </a:lnTo>
                <a:lnTo>
                  <a:pt x="103505" y="371728"/>
                </a:lnTo>
                <a:lnTo>
                  <a:pt x="90551" y="325252"/>
                </a:lnTo>
                <a:lnTo>
                  <a:pt x="77598" y="278784"/>
                </a:lnTo>
                <a:lnTo>
                  <a:pt x="64649" y="232323"/>
                </a:lnTo>
                <a:lnTo>
                  <a:pt x="51704" y="185864"/>
                </a:lnTo>
                <a:lnTo>
                  <a:pt x="38766" y="139405"/>
                </a:lnTo>
                <a:lnTo>
                  <a:pt x="25834" y="92944"/>
                </a:lnTo>
                <a:lnTo>
                  <a:pt x="12912" y="464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5742" y="840739"/>
            <a:ext cx="470026" cy="999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21279" y="1354963"/>
            <a:ext cx="128905" cy="1165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83839" y="1210310"/>
            <a:ext cx="99695" cy="103505"/>
          </a:xfrm>
          <a:custGeom>
            <a:avLst/>
            <a:gdLst/>
            <a:ahLst/>
            <a:cxnLst/>
            <a:rect l="l" t="t" r="r" b="b"/>
            <a:pathLst>
              <a:path w="99694" h="103505">
                <a:moveTo>
                  <a:pt x="0" y="0"/>
                </a:moveTo>
                <a:lnTo>
                  <a:pt x="0" y="25812"/>
                </a:lnTo>
                <a:lnTo>
                  <a:pt x="0" y="51625"/>
                </a:lnTo>
                <a:lnTo>
                  <a:pt x="0" y="77438"/>
                </a:lnTo>
                <a:lnTo>
                  <a:pt x="0" y="103250"/>
                </a:lnTo>
                <a:lnTo>
                  <a:pt x="24935" y="103250"/>
                </a:lnTo>
                <a:lnTo>
                  <a:pt x="49847" y="103250"/>
                </a:lnTo>
                <a:lnTo>
                  <a:pt x="74759" y="103250"/>
                </a:lnTo>
                <a:lnTo>
                  <a:pt x="99695" y="103250"/>
                </a:lnTo>
                <a:lnTo>
                  <a:pt x="99695" y="77438"/>
                </a:lnTo>
                <a:lnTo>
                  <a:pt x="99695" y="51625"/>
                </a:lnTo>
                <a:lnTo>
                  <a:pt x="99695" y="25812"/>
                </a:lnTo>
                <a:lnTo>
                  <a:pt x="99695" y="0"/>
                </a:lnTo>
                <a:lnTo>
                  <a:pt x="74759" y="0"/>
                </a:lnTo>
                <a:lnTo>
                  <a:pt x="49847" y="0"/>
                </a:lnTo>
                <a:lnTo>
                  <a:pt x="24935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15742" y="1118616"/>
            <a:ext cx="462280" cy="721995"/>
          </a:xfrm>
          <a:custGeom>
            <a:avLst/>
            <a:gdLst/>
            <a:ahLst/>
            <a:cxnLst/>
            <a:rect l="l" t="t" r="r" b="b"/>
            <a:pathLst>
              <a:path w="462280" h="721994">
                <a:moveTo>
                  <a:pt x="387857" y="0"/>
                </a:moveTo>
                <a:lnTo>
                  <a:pt x="396410" y="18553"/>
                </a:lnTo>
                <a:lnTo>
                  <a:pt x="404939" y="37084"/>
                </a:lnTo>
                <a:lnTo>
                  <a:pt x="413468" y="55614"/>
                </a:lnTo>
                <a:lnTo>
                  <a:pt x="422020" y="74168"/>
                </a:lnTo>
                <a:lnTo>
                  <a:pt x="418020" y="80263"/>
                </a:lnTo>
                <a:lnTo>
                  <a:pt x="414019" y="86360"/>
                </a:lnTo>
                <a:lnTo>
                  <a:pt x="410019" y="92456"/>
                </a:lnTo>
                <a:lnTo>
                  <a:pt x="406019" y="98551"/>
                </a:lnTo>
                <a:lnTo>
                  <a:pt x="406140" y="151177"/>
                </a:lnTo>
                <a:lnTo>
                  <a:pt x="406511" y="195135"/>
                </a:lnTo>
                <a:lnTo>
                  <a:pt x="407144" y="230425"/>
                </a:lnTo>
                <a:lnTo>
                  <a:pt x="408050" y="257048"/>
                </a:lnTo>
                <a:lnTo>
                  <a:pt x="397974" y="264457"/>
                </a:lnTo>
                <a:lnTo>
                  <a:pt x="387921" y="271843"/>
                </a:lnTo>
                <a:lnTo>
                  <a:pt x="377868" y="279229"/>
                </a:lnTo>
                <a:lnTo>
                  <a:pt x="367792" y="286638"/>
                </a:lnTo>
                <a:lnTo>
                  <a:pt x="367792" y="275209"/>
                </a:lnTo>
                <a:lnTo>
                  <a:pt x="367792" y="263779"/>
                </a:lnTo>
                <a:lnTo>
                  <a:pt x="367792" y="252349"/>
                </a:lnTo>
                <a:lnTo>
                  <a:pt x="367792" y="240919"/>
                </a:lnTo>
                <a:lnTo>
                  <a:pt x="342856" y="240919"/>
                </a:lnTo>
                <a:lnTo>
                  <a:pt x="317944" y="240919"/>
                </a:lnTo>
                <a:lnTo>
                  <a:pt x="293032" y="240919"/>
                </a:lnTo>
                <a:lnTo>
                  <a:pt x="268096" y="240919"/>
                </a:lnTo>
                <a:lnTo>
                  <a:pt x="268096" y="267779"/>
                </a:lnTo>
                <a:lnTo>
                  <a:pt x="268096" y="294640"/>
                </a:lnTo>
                <a:lnTo>
                  <a:pt x="268096" y="321500"/>
                </a:lnTo>
                <a:lnTo>
                  <a:pt x="268096" y="348361"/>
                </a:lnTo>
                <a:lnTo>
                  <a:pt x="302271" y="348361"/>
                </a:lnTo>
                <a:lnTo>
                  <a:pt x="336423" y="348361"/>
                </a:lnTo>
                <a:lnTo>
                  <a:pt x="370574" y="348361"/>
                </a:lnTo>
                <a:lnTo>
                  <a:pt x="404749" y="348361"/>
                </a:lnTo>
                <a:lnTo>
                  <a:pt x="410485" y="336931"/>
                </a:lnTo>
                <a:lnTo>
                  <a:pt x="416258" y="325501"/>
                </a:lnTo>
                <a:lnTo>
                  <a:pt x="422054" y="314071"/>
                </a:lnTo>
                <a:lnTo>
                  <a:pt x="427863" y="302641"/>
                </a:lnTo>
                <a:lnTo>
                  <a:pt x="436362" y="321121"/>
                </a:lnTo>
                <a:lnTo>
                  <a:pt x="444896" y="339613"/>
                </a:lnTo>
                <a:lnTo>
                  <a:pt x="453455" y="358130"/>
                </a:lnTo>
                <a:lnTo>
                  <a:pt x="462025" y="376682"/>
                </a:lnTo>
                <a:lnTo>
                  <a:pt x="457378" y="383942"/>
                </a:lnTo>
                <a:lnTo>
                  <a:pt x="452755" y="391239"/>
                </a:lnTo>
                <a:lnTo>
                  <a:pt x="448131" y="398559"/>
                </a:lnTo>
                <a:lnTo>
                  <a:pt x="443483" y="405892"/>
                </a:lnTo>
                <a:lnTo>
                  <a:pt x="439888" y="451135"/>
                </a:lnTo>
                <a:lnTo>
                  <a:pt x="433982" y="518763"/>
                </a:lnTo>
                <a:lnTo>
                  <a:pt x="429359" y="558625"/>
                </a:lnTo>
                <a:lnTo>
                  <a:pt x="419607" y="599059"/>
                </a:lnTo>
                <a:lnTo>
                  <a:pt x="394555" y="636740"/>
                </a:lnTo>
                <a:lnTo>
                  <a:pt x="363855" y="651510"/>
                </a:lnTo>
                <a:lnTo>
                  <a:pt x="360594" y="623171"/>
                </a:lnTo>
                <a:lnTo>
                  <a:pt x="350821" y="596439"/>
                </a:lnTo>
                <a:lnTo>
                  <a:pt x="334547" y="571303"/>
                </a:lnTo>
                <a:lnTo>
                  <a:pt x="311784" y="547751"/>
                </a:lnTo>
                <a:lnTo>
                  <a:pt x="311784" y="538321"/>
                </a:lnTo>
                <a:lnTo>
                  <a:pt x="311784" y="528891"/>
                </a:lnTo>
                <a:lnTo>
                  <a:pt x="311784" y="519461"/>
                </a:lnTo>
                <a:lnTo>
                  <a:pt x="311784" y="510032"/>
                </a:lnTo>
                <a:lnTo>
                  <a:pt x="338050" y="522726"/>
                </a:lnTo>
                <a:lnTo>
                  <a:pt x="357981" y="531860"/>
                </a:lnTo>
                <a:lnTo>
                  <a:pt x="371578" y="537446"/>
                </a:lnTo>
                <a:lnTo>
                  <a:pt x="378840" y="539496"/>
                </a:lnTo>
                <a:lnTo>
                  <a:pt x="384429" y="539876"/>
                </a:lnTo>
                <a:lnTo>
                  <a:pt x="388619" y="533400"/>
                </a:lnTo>
                <a:lnTo>
                  <a:pt x="396668" y="478996"/>
                </a:lnTo>
                <a:lnTo>
                  <a:pt x="403732" y="394335"/>
                </a:lnTo>
                <a:lnTo>
                  <a:pt x="369823" y="394335"/>
                </a:lnTo>
                <a:lnTo>
                  <a:pt x="335914" y="394335"/>
                </a:lnTo>
                <a:lnTo>
                  <a:pt x="302005" y="394335"/>
                </a:lnTo>
                <a:lnTo>
                  <a:pt x="268096" y="394335"/>
                </a:lnTo>
                <a:lnTo>
                  <a:pt x="268096" y="441960"/>
                </a:lnTo>
                <a:lnTo>
                  <a:pt x="268096" y="489585"/>
                </a:lnTo>
                <a:lnTo>
                  <a:pt x="268096" y="537210"/>
                </a:lnTo>
                <a:lnTo>
                  <a:pt x="268096" y="584835"/>
                </a:lnTo>
                <a:lnTo>
                  <a:pt x="268218" y="611312"/>
                </a:lnTo>
                <a:lnTo>
                  <a:pt x="268589" y="638921"/>
                </a:lnTo>
                <a:lnTo>
                  <a:pt x="269222" y="667648"/>
                </a:lnTo>
                <a:lnTo>
                  <a:pt x="270129" y="697484"/>
                </a:lnTo>
                <a:lnTo>
                  <a:pt x="259556" y="703580"/>
                </a:lnTo>
                <a:lnTo>
                  <a:pt x="248983" y="709676"/>
                </a:lnTo>
                <a:lnTo>
                  <a:pt x="238410" y="715772"/>
                </a:lnTo>
                <a:lnTo>
                  <a:pt x="227837" y="721868"/>
                </a:lnTo>
                <a:lnTo>
                  <a:pt x="228744" y="674864"/>
                </a:lnTo>
                <a:lnTo>
                  <a:pt x="229377" y="625300"/>
                </a:lnTo>
                <a:lnTo>
                  <a:pt x="229748" y="573188"/>
                </a:lnTo>
                <a:lnTo>
                  <a:pt x="229869" y="518541"/>
                </a:lnTo>
                <a:lnTo>
                  <a:pt x="229869" y="488537"/>
                </a:lnTo>
                <a:lnTo>
                  <a:pt x="229869" y="458533"/>
                </a:lnTo>
                <a:lnTo>
                  <a:pt x="229869" y="428529"/>
                </a:lnTo>
                <a:lnTo>
                  <a:pt x="229869" y="398525"/>
                </a:lnTo>
                <a:lnTo>
                  <a:pt x="212345" y="452506"/>
                </a:lnTo>
                <a:lnTo>
                  <a:pt x="191404" y="501284"/>
                </a:lnTo>
                <a:lnTo>
                  <a:pt x="167058" y="544847"/>
                </a:lnTo>
                <a:lnTo>
                  <a:pt x="139319" y="583184"/>
                </a:lnTo>
                <a:lnTo>
                  <a:pt x="108745" y="617424"/>
                </a:lnTo>
                <a:lnTo>
                  <a:pt x="75898" y="648509"/>
                </a:lnTo>
                <a:lnTo>
                  <a:pt x="40788" y="676427"/>
                </a:lnTo>
                <a:lnTo>
                  <a:pt x="3429" y="701167"/>
                </a:lnTo>
                <a:lnTo>
                  <a:pt x="2571" y="691717"/>
                </a:lnTo>
                <a:lnTo>
                  <a:pt x="1714" y="682244"/>
                </a:lnTo>
                <a:lnTo>
                  <a:pt x="857" y="672770"/>
                </a:lnTo>
                <a:lnTo>
                  <a:pt x="0" y="663321"/>
                </a:lnTo>
                <a:lnTo>
                  <a:pt x="28170" y="639653"/>
                </a:lnTo>
                <a:lnTo>
                  <a:pt x="55721" y="612854"/>
                </a:lnTo>
                <a:lnTo>
                  <a:pt x="82653" y="582935"/>
                </a:lnTo>
                <a:lnTo>
                  <a:pt x="108965" y="549910"/>
                </a:lnTo>
                <a:lnTo>
                  <a:pt x="133915" y="514189"/>
                </a:lnTo>
                <a:lnTo>
                  <a:pt x="156733" y="476361"/>
                </a:lnTo>
                <a:lnTo>
                  <a:pt x="177385" y="436413"/>
                </a:lnTo>
                <a:lnTo>
                  <a:pt x="195833" y="394335"/>
                </a:lnTo>
                <a:lnTo>
                  <a:pt x="173162" y="394335"/>
                </a:lnTo>
                <a:lnTo>
                  <a:pt x="150479" y="394335"/>
                </a:lnTo>
                <a:lnTo>
                  <a:pt x="127771" y="394335"/>
                </a:lnTo>
                <a:lnTo>
                  <a:pt x="105029" y="394335"/>
                </a:lnTo>
                <a:lnTo>
                  <a:pt x="101028" y="403669"/>
                </a:lnTo>
                <a:lnTo>
                  <a:pt x="97028" y="413004"/>
                </a:lnTo>
                <a:lnTo>
                  <a:pt x="93027" y="422338"/>
                </a:lnTo>
                <a:lnTo>
                  <a:pt x="89026" y="431673"/>
                </a:lnTo>
                <a:lnTo>
                  <a:pt x="79785" y="416335"/>
                </a:lnTo>
                <a:lnTo>
                  <a:pt x="70532" y="400986"/>
                </a:lnTo>
                <a:lnTo>
                  <a:pt x="61255" y="385613"/>
                </a:lnTo>
                <a:lnTo>
                  <a:pt x="51943" y="370205"/>
                </a:lnTo>
                <a:lnTo>
                  <a:pt x="56590" y="362755"/>
                </a:lnTo>
                <a:lnTo>
                  <a:pt x="61213" y="355282"/>
                </a:lnTo>
                <a:lnTo>
                  <a:pt x="65837" y="347809"/>
                </a:lnTo>
                <a:lnTo>
                  <a:pt x="70484" y="340360"/>
                </a:lnTo>
                <a:lnTo>
                  <a:pt x="76275" y="301494"/>
                </a:lnTo>
                <a:lnTo>
                  <a:pt x="82041" y="256698"/>
                </a:lnTo>
                <a:lnTo>
                  <a:pt x="87808" y="205950"/>
                </a:lnTo>
                <a:lnTo>
                  <a:pt x="93599" y="149225"/>
                </a:lnTo>
                <a:lnTo>
                  <a:pt x="102762" y="160654"/>
                </a:lnTo>
                <a:lnTo>
                  <a:pt x="111950" y="172085"/>
                </a:lnTo>
                <a:lnTo>
                  <a:pt x="121138" y="183515"/>
                </a:lnTo>
                <a:lnTo>
                  <a:pt x="130301" y="194945"/>
                </a:lnTo>
                <a:lnTo>
                  <a:pt x="155235" y="194945"/>
                </a:lnTo>
                <a:lnTo>
                  <a:pt x="180133" y="194945"/>
                </a:lnTo>
                <a:lnTo>
                  <a:pt x="205007" y="194945"/>
                </a:lnTo>
                <a:lnTo>
                  <a:pt x="229869" y="194945"/>
                </a:lnTo>
                <a:lnTo>
                  <a:pt x="229869" y="169132"/>
                </a:lnTo>
                <a:lnTo>
                  <a:pt x="229869" y="143319"/>
                </a:lnTo>
                <a:lnTo>
                  <a:pt x="229869" y="117506"/>
                </a:lnTo>
                <a:lnTo>
                  <a:pt x="229869" y="91694"/>
                </a:lnTo>
                <a:lnTo>
                  <a:pt x="203942" y="91694"/>
                </a:lnTo>
                <a:lnTo>
                  <a:pt x="177990" y="91694"/>
                </a:lnTo>
                <a:lnTo>
                  <a:pt x="152038" y="91694"/>
                </a:lnTo>
                <a:lnTo>
                  <a:pt x="126111" y="91694"/>
                </a:lnTo>
                <a:lnTo>
                  <a:pt x="117895" y="92477"/>
                </a:lnTo>
                <a:lnTo>
                  <a:pt x="108489" y="94821"/>
                </a:lnTo>
                <a:lnTo>
                  <a:pt x="97893" y="98712"/>
                </a:lnTo>
                <a:lnTo>
                  <a:pt x="86106" y="104139"/>
                </a:lnTo>
                <a:lnTo>
                  <a:pt x="80581" y="89546"/>
                </a:lnTo>
                <a:lnTo>
                  <a:pt x="75056" y="74929"/>
                </a:lnTo>
                <a:lnTo>
                  <a:pt x="69532" y="60313"/>
                </a:lnTo>
                <a:lnTo>
                  <a:pt x="64007" y="45720"/>
                </a:lnTo>
                <a:lnTo>
                  <a:pt x="364744" y="45720"/>
                </a:lnTo>
                <a:lnTo>
                  <a:pt x="370534" y="34290"/>
                </a:lnTo>
                <a:lnTo>
                  <a:pt x="376300" y="22860"/>
                </a:lnTo>
                <a:lnTo>
                  <a:pt x="382067" y="11429"/>
                </a:lnTo>
                <a:lnTo>
                  <a:pt x="387857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29713" y="840739"/>
            <a:ext cx="456565" cy="328295"/>
          </a:xfrm>
          <a:custGeom>
            <a:avLst/>
            <a:gdLst/>
            <a:ahLst/>
            <a:cxnLst/>
            <a:rect l="l" t="t" r="r" b="b"/>
            <a:pathLst>
              <a:path w="456564" h="328294">
                <a:moveTo>
                  <a:pt x="94234" y="0"/>
                </a:moveTo>
                <a:lnTo>
                  <a:pt x="106711" y="17430"/>
                </a:lnTo>
                <a:lnTo>
                  <a:pt x="119189" y="34861"/>
                </a:lnTo>
                <a:lnTo>
                  <a:pt x="131667" y="52292"/>
                </a:lnTo>
                <a:lnTo>
                  <a:pt x="144144" y="69723"/>
                </a:lnTo>
                <a:lnTo>
                  <a:pt x="136425" y="81345"/>
                </a:lnTo>
                <a:lnTo>
                  <a:pt x="127539" y="96408"/>
                </a:lnTo>
                <a:lnTo>
                  <a:pt x="117463" y="114925"/>
                </a:lnTo>
                <a:lnTo>
                  <a:pt x="106172" y="136906"/>
                </a:lnTo>
                <a:lnTo>
                  <a:pt x="125337" y="136906"/>
                </a:lnTo>
                <a:lnTo>
                  <a:pt x="144526" y="136906"/>
                </a:lnTo>
                <a:lnTo>
                  <a:pt x="163714" y="136906"/>
                </a:lnTo>
                <a:lnTo>
                  <a:pt x="182880" y="136906"/>
                </a:lnTo>
                <a:lnTo>
                  <a:pt x="189662" y="123453"/>
                </a:lnTo>
                <a:lnTo>
                  <a:pt x="196469" y="109966"/>
                </a:lnTo>
                <a:lnTo>
                  <a:pt x="203275" y="96454"/>
                </a:lnTo>
                <a:lnTo>
                  <a:pt x="210057" y="82931"/>
                </a:lnTo>
                <a:lnTo>
                  <a:pt x="219201" y="105769"/>
                </a:lnTo>
                <a:lnTo>
                  <a:pt x="228345" y="128571"/>
                </a:lnTo>
                <a:lnTo>
                  <a:pt x="237489" y="151350"/>
                </a:lnTo>
                <a:lnTo>
                  <a:pt x="246634" y="174117"/>
                </a:lnTo>
                <a:lnTo>
                  <a:pt x="249301" y="164992"/>
                </a:lnTo>
                <a:lnTo>
                  <a:pt x="263852" y="105739"/>
                </a:lnTo>
                <a:lnTo>
                  <a:pt x="278001" y="38405"/>
                </a:lnTo>
                <a:lnTo>
                  <a:pt x="284480" y="4190"/>
                </a:lnTo>
                <a:lnTo>
                  <a:pt x="296864" y="22288"/>
                </a:lnTo>
                <a:lnTo>
                  <a:pt x="309260" y="40386"/>
                </a:lnTo>
                <a:lnTo>
                  <a:pt x="321681" y="58483"/>
                </a:lnTo>
                <a:lnTo>
                  <a:pt x="334137" y="76581"/>
                </a:lnTo>
                <a:lnTo>
                  <a:pt x="325540" y="85435"/>
                </a:lnTo>
                <a:lnTo>
                  <a:pt x="316325" y="98456"/>
                </a:lnTo>
                <a:lnTo>
                  <a:pt x="306490" y="115621"/>
                </a:lnTo>
                <a:lnTo>
                  <a:pt x="296037" y="136906"/>
                </a:lnTo>
                <a:lnTo>
                  <a:pt x="319256" y="136906"/>
                </a:lnTo>
                <a:lnTo>
                  <a:pt x="342439" y="136906"/>
                </a:lnTo>
                <a:lnTo>
                  <a:pt x="365599" y="136906"/>
                </a:lnTo>
                <a:lnTo>
                  <a:pt x="388747" y="136906"/>
                </a:lnTo>
                <a:lnTo>
                  <a:pt x="395585" y="123453"/>
                </a:lnTo>
                <a:lnTo>
                  <a:pt x="402399" y="109966"/>
                </a:lnTo>
                <a:lnTo>
                  <a:pt x="409213" y="96454"/>
                </a:lnTo>
                <a:lnTo>
                  <a:pt x="416051" y="82931"/>
                </a:lnTo>
                <a:lnTo>
                  <a:pt x="426053" y="107961"/>
                </a:lnTo>
                <a:lnTo>
                  <a:pt x="436054" y="132969"/>
                </a:lnTo>
                <a:lnTo>
                  <a:pt x="446055" y="157976"/>
                </a:lnTo>
                <a:lnTo>
                  <a:pt x="456056" y="183007"/>
                </a:lnTo>
                <a:lnTo>
                  <a:pt x="424053" y="183007"/>
                </a:lnTo>
                <a:lnTo>
                  <a:pt x="392049" y="183007"/>
                </a:lnTo>
                <a:lnTo>
                  <a:pt x="360044" y="183007"/>
                </a:lnTo>
                <a:lnTo>
                  <a:pt x="328041" y="183007"/>
                </a:lnTo>
                <a:lnTo>
                  <a:pt x="339469" y="189726"/>
                </a:lnTo>
                <a:lnTo>
                  <a:pt x="363347" y="224409"/>
                </a:lnTo>
                <a:lnTo>
                  <a:pt x="367061" y="256857"/>
                </a:lnTo>
                <a:lnTo>
                  <a:pt x="363704" y="274665"/>
                </a:lnTo>
                <a:lnTo>
                  <a:pt x="356869" y="293497"/>
                </a:lnTo>
                <a:lnTo>
                  <a:pt x="349015" y="308498"/>
                </a:lnTo>
                <a:lnTo>
                  <a:pt x="342423" y="314642"/>
                </a:lnTo>
                <a:lnTo>
                  <a:pt x="337117" y="311927"/>
                </a:lnTo>
                <a:lnTo>
                  <a:pt x="327215" y="270049"/>
                </a:lnTo>
                <a:lnTo>
                  <a:pt x="322453" y="243077"/>
                </a:lnTo>
                <a:lnTo>
                  <a:pt x="319974" y="229762"/>
                </a:lnTo>
                <a:lnTo>
                  <a:pt x="316531" y="215328"/>
                </a:lnTo>
                <a:lnTo>
                  <a:pt x="312112" y="199751"/>
                </a:lnTo>
                <a:lnTo>
                  <a:pt x="306705" y="183007"/>
                </a:lnTo>
                <a:lnTo>
                  <a:pt x="299338" y="183007"/>
                </a:lnTo>
                <a:lnTo>
                  <a:pt x="291973" y="183007"/>
                </a:lnTo>
                <a:lnTo>
                  <a:pt x="284734" y="183007"/>
                </a:lnTo>
                <a:lnTo>
                  <a:pt x="276639" y="200913"/>
                </a:lnTo>
                <a:lnTo>
                  <a:pt x="269319" y="217296"/>
                </a:lnTo>
                <a:lnTo>
                  <a:pt x="262784" y="232155"/>
                </a:lnTo>
                <a:lnTo>
                  <a:pt x="257048" y="245490"/>
                </a:lnTo>
                <a:lnTo>
                  <a:pt x="250313" y="259564"/>
                </a:lnTo>
                <a:lnTo>
                  <a:pt x="240792" y="276637"/>
                </a:lnTo>
                <a:lnTo>
                  <a:pt x="228508" y="296711"/>
                </a:lnTo>
                <a:lnTo>
                  <a:pt x="213487" y="319786"/>
                </a:lnTo>
                <a:lnTo>
                  <a:pt x="210609" y="313975"/>
                </a:lnTo>
                <a:lnTo>
                  <a:pt x="207708" y="308165"/>
                </a:lnTo>
                <a:lnTo>
                  <a:pt x="204807" y="302355"/>
                </a:lnTo>
                <a:lnTo>
                  <a:pt x="201930" y="296545"/>
                </a:lnTo>
                <a:lnTo>
                  <a:pt x="214407" y="265874"/>
                </a:lnTo>
                <a:lnTo>
                  <a:pt x="225551" y="236727"/>
                </a:lnTo>
                <a:lnTo>
                  <a:pt x="235362" y="209105"/>
                </a:lnTo>
                <a:lnTo>
                  <a:pt x="243839" y="183007"/>
                </a:lnTo>
                <a:lnTo>
                  <a:pt x="216409" y="183007"/>
                </a:lnTo>
                <a:lnTo>
                  <a:pt x="188991" y="183007"/>
                </a:lnTo>
                <a:lnTo>
                  <a:pt x="161597" y="183007"/>
                </a:lnTo>
                <a:lnTo>
                  <a:pt x="134238" y="183007"/>
                </a:lnTo>
                <a:lnTo>
                  <a:pt x="148288" y="192196"/>
                </a:lnTo>
                <a:lnTo>
                  <a:pt x="159384" y="204136"/>
                </a:lnTo>
                <a:lnTo>
                  <a:pt x="167528" y="218815"/>
                </a:lnTo>
                <a:lnTo>
                  <a:pt x="172719" y="236220"/>
                </a:lnTo>
                <a:lnTo>
                  <a:pt x="174767" y="254535"/>
                </a:lnTo>
                <a:lnTo>
                  <a:pt x="173481" y="271779"/>
                </a:lnTo>
                <a:lnTo>
                  <a:pt x="168862" y="287976"/>
                </a:lnTo>
                <a:lnTo>
                  <a:pt x="160909" y="303149"/>
                </a:lnTo>
                <a:lnTo>
                  <a:pt x="152312" y="314033"/>
                </a:lnTo>
                <a:lnTo>
                  <a:pt x="145764" y="317547"/>
                </a:lnTo>
                <a:lnTo>
                  <a:pt x="141263" y="313703"/>
                </a:lnTo>
                <a:lnTo>
                  <a:pt x="138811" y="302513"/>
                </a:lnTo>
                <a:lnTo>
                  <a:pt x="137267" y="287732"/>
                </a:lnTo>
                <a:lnTo>
                  <a:pt x="135318" y="272938"/>
                </a:lnTo>
                <a:lnTo>
                  <a:pt x="127138" y="228673"/>
                </a:lnTo>
                <a:lnTo>
                  <a:pt x="113030" y="183007"/>
                </a:lnTo>
                <a:lnTo>
                  <a:pt x="106934" y="183007"/>
                </a:lnTo>
                <a:lnTo>
                  <a:pt x="100837" y="183007"/>
                </a:lnTo>
                <a:lnTo>
                  <a:pt x="94614" y="183007"/>
                </a:lnTo>
                <a:lnTo>
                  <a:pt x="87163" y="198364"/>
                </a:lnTo>
                <a:lnTo>
                  <a:pt x="79105" y="214709"/>
                </a:lnTo>
                <a:lnTo>
                  <a:pt x="61213" y="250317"/>
                </a:lnTo>
                <a:lnTo>
                  <a:pt x="38274" y="288528"/>
                </a:lnTo>
                <a:lnTo>
                  <a:pt x="7619" y="328168"/>
                </a:lnTo>
                <a:lnTo>
                  <a:pt x="5714" y="320663"/>
                </a:lnTo>
                <a:lnTo>
                  <a:pt x="3809" y="313182"/>
                </a:lnTo>
                <a:lnTo>
                  <a:pt x="1904" y="305700"/>
                </a:lnTo>
                <a:lnTo>
                  <a:pt x="0" y="298196"/>
                </a:lnTo>
                <a:lnTo>
                  <a:pt x="14192" y="268456"/>
                </a:lnTo>
                <a:lnTo>
                  <a:pt x="28003" y="236394"/>
                </a:lnTo>
                <a:lnTo>
                  <a:pt x="54482" y="165354"/>
                </a:lnTo>
                <a:lnTo>
                  <a:pt x="66551" y="126587"/>
                </a:lnTo>
                <a:lnTo>
                  <a:pt x="77215" y="86106"/>
                </a:lnTo>
                <a:lnTo>
                  <a:pt x="86451" y="43910"/>
                </a:lnTo>
                <a:lnTo>
                  <a:pt x="94234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50094" y="984250"/>
            <a:ext cx="205804" cy="7400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0032" y="984250"/>
            <a:ext cx="206375" cy="740410"/>
          </a:xfrm>
          <a:custGeom>
            <a:avLst/>
            <a:gdLst/>
            <a:ahLst/>
            <a:cxnLst/>
            <a:rect l="l" t="t" r="r" b="b"/>
            <a:pathLst>
              <a:path w="206375" h="740410">
                <a:moveTo>
                  <a:pt x="24637" y="0"/>
                </a:moveTo>
                <a:lnTo>
                  <a:pt x="68433" y="0"/>
                </a:lnTo>
                <a:lnTo>
                  <a:pt x="112204" y="0"/>
                </a:lnTo>
                <a:lnTo>
                  <a:pt x="155975" y="0"/>
                </a:lnTo>
                <a:lnTo>
                  <a:pt x="199770" y="0"/>
                </a:lnTo>
                <a:lnTo>
                  <a:pt x="197961" y="20095"/>
                </a:lnTo>
                <a:lnTo>
                  <a:pt x="196151" y="40179"/>
                </a:lnTo>
                <a:lnTo>
                  <a:pt x="194341" y="60239"/>
                </a:lnTo>
                <a:lnTo>
                  <a:pt x="192531" y="80263"/>
                </a:lnTo>
                <a:lnTo>
                  <a:pt x="156622" y="80263"/>
                </a:lnTo>
                <a:lnTo>
                  <a:pt x="120713" y="80263"/>
                </a:lnTo>
                <a:lnTo>
                  <a:pt x="84804" y="80263"/>
                </a:lnTo>
                <a:lnTo>
                  <a:pt x="48894" y="80263"/>
                </a:lnTo>
                <a:lnTo>
                  <a:pt x="47509" y="130707"/>
                </a:lnTo>
                <a:lnTo>
                  <a:pt x="46098" y="181144"/>
                </a:lnTo>
                <a:lnTo>
                  <a:pt x="44670" y="231569"/>
                </a:lnTo>
                <a:lnTo>
                  <a:pt x="43229" y="281976"/>
                </a:lnTo>
                <a:lnTo>
                  <a:pt x="41782" y="332359"/>
                </a:lnTo>
                <a:lnTo>
                  <a:pt x="47162" y="308927"/>
                </a:lnTo>
                <a:lnTo>
                  <a:pt x="71755" y="267208"/>
                </a:lnTo>
                <a:lnTo>
                  <a:pt x="113792" y="253746"/>
                </a:lnTo>
                <a:lnTo>
                  <a:pt x="133461" y="257722"/>
                </a:lnTo>
                <a:lnTo>
                  <a:pt x="166798" y="289536"/>
                </a:lnTo>
                <a:lnTo>
                  <a:pt x="191561" y="351541"/>
                </a:lnTo>
                <a:lnTo>
                  <a:pt x="199501" y="390413"/>
                </a:lnTo>
                <a:lnTo>
                  <a:pt x="204273" y="433976"/>
                </a:lnTo>
                <a:lnTo>
                  <a:pt x="205867" y="482219"/>
                </a:lnTo>
                <a:lnTo>
                  <a:pt x="204202" y="537632"/>
                </a:lnTo>
                <a:lnTo>
                  <a:pt x="199215" y="587295"/>
                </a:lnTo>
                <a:lnTo>
                  <a:pt x="190918" y="631219"/>
                </a:lnTo>
                <a:lnTo>
                  <a:pt x="179324" y="669416"/>
                </a:lnTo>
                <a:lnTo>
                  <a:pt x="145716" y="722391"/>
                </a:lnTo>
                <a:lnTo>
                  <a:pt x="97917" y="740028"/>
                </a:lnTo>
                <a:lnTo>
                  <a:pt x="79369" y="737121"/>
                </a:lnTo>
                <a:lnTo>
                  <a:pt x="45321" y="713829"/>
                </a:lnTo>
                <a:lnTo>
                  <a:pt x="16769" y="668776"/>
                </a:lnTo>
                <a:lnTo>
                  <a:pt x="1859" y="611106"/>
                </a:lnTo>
                <a:lnTo>
                  <a:pt x="0" y="578103"/>
                </a:lnTo>
                <a:lnTo>
                  <a:pt x="500" y="565128"/>
                </a:lnTo>
                <a:lnTo>
                  <a:pt x="12527" y="519868"/>
                </a:lnTo>
                <a:lnTo>
                  <a:pt x="52197" y="528320"/>
                </a:lnTo>
                <a:lnTo>
                  <a:pt x="56643" y="576486"/>
                </a:lnTo>
                <a:lnTo>
                  <a:pt x="48406" y="614398"/>
                </a:lnTo>
                <a:lnTo>
                  <a:pt x="46545" y="621347"/>
                </a:lnTo>
                <a:lnTo>
                  <a:pt x="49180" y="660193"/>
                </a:lnTo>
                <a:lnTo>
                  <a:pt x="78914" y="689832"/>
                </a:lnTo>
                <a:lnTo>
                  <a:pt x="98170" y="693547"/>
                </a:lnTo>
                <a:lnTo>
                  <a:pt x="111150" y="690360"/>
                </a:lnTo>
                <a:lnTo>
                  <a:pt x="141350" y="642747"/>
                </a:lnTo>
                <a:lnTo>
                  <a:pt x="153066" y="579802"/>
                </a:lnTo>
                <a:lnTo>
                  <a:pt x="155995" y="539287"/>
                </a:lnTo>
                <a:lnTo>
                  <a:pt x="156972" y="492760"/>
                </a:lnTo>
                <a:lnTo>
                  <a:pt x="156118" y="454830"/>
                </a:lnTo>
                <a:lnTo>
                  <a:pt x="149363" y="390925"/>
                </a:lnTo>
                <a:lnTo>
                  <a:pt x="136005" y="344068"/>
                </a:lnTo>
                <a:lnTo>
                  <a:pt x="104393" y="317119"/>
                </a:lnTo>
                <a:lnTo>
                  <a:pt x="94769" y="318047"/>
                </a:lnTo>
                <a:lnTo>
                  <a:pt x="63134" y="342022"/>
                </a:lnTo>
                <a:lnTo>
                  <a:pt x="48656" y="377733"/>
                </a:lnTo>
                <a:lnTo>
                  <a:pt x="41275" y="403351"/>
                </a:lnTo>
                <a:lnTo>
                  <a:pt x="34512" y="401998"/>
                </a:lnTo>
                <a:lnTo>
                  <a:pt x="27749" y="400621"/>
                </a:lnTo>
                <a:lnTo>
                  <a:pt x="20986" y="399244"/>
                </a:lnTo>
                <a:lnTo>
                  <a:pt x="14224" y="397890"/>
                </a:lnTo>
                <a:lnTo>
                  <a:pt x="15515" y="348165"/>
                </a:lnTo>
                <a:lnTo>
                  <a:pt x="16815" y="298430"/>
                </a:lnTo>
                <a:lnTo>
                  <a:pt x="18121" y="248689"/>
                </a:lnTo>
                <a:lnTo>
                  <a:pt x="19431" y="198945"/>
                </a:lnTo>
                <a:lnTo>
                  <a:pt x="20740" y="149201"/>
                </a:lnTo>
                <a:lnTo>
                  <a:pt x="22046" y="99460"/>
                </a:lnTo>
                <a:lnTo>
                  <a:pt x="23346" y="49725"/>
                </a:lnTo>
                <a:lnTo>
                  <a:pt x="24637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20034" y="836675"/>
            <a:ext cx="448055" cy="1007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42208" y="1417574"/>
            <a:ext cx="203835" cy="66040"/>
          </a:xfrm>
          <a:custGeom>
            <a:avLst/>
            <a:gdLst/>
            <a:ahLst/>
            <a:cxnLst/>
            <a:rect l="l" t="t" r="r" b="b"/>
            <a:pathLst>
              <a:path w="203835" h="66040">
                <a:moveTo>
                  <a:pt x="0" y="0"/>
                </a:moveTo>
                <a:lnTo>
                  <a:pt x="0" y="16498"/>
                </a:lnTo>
                <a:lnTo>
                  <a:pt x="0" y="33019"/>
                </a:lnTo>
                <a:lnTo>
                  <a:pt x="0" y="49541"/>
                </a:lnTo>
                <a:lnTo>
                  <a:pt x="0" y="66039"/>
                </a:lnTo>
                <a:lnTo>
                  <a:pt x="50938" y="66039"/>
                </a:lnTo>
                <a:lnTo>
                  <a:pt x="101853" y="66039"/>
                </a:lnTo>
                <a:lnTo>
                  <a:pt x="152769" y="66039"/>
                </a:lnTo>
                <a:lnTo>
                  <a:pt x="203707" y="66039"/>
                </a:lnTo>
                <a:lnTo>
                  <a:pt x="203707" y="49541"/>
                </a:lnTo>
                <a:lnTo>
                  <a:pt x="203707" y="33020"/>
                </a:lnTo>
                <a:lnTo>
                  <a:pt x="203707" y="16498"/>
                </a:lnTo>
                <a:lnTo>
                  <a:pt x="203707" y="0"/>
                </a:lnTo>
                <a:lnTo>
                  <a:pt x="152769" y="0"/>
                </a:lnTo>
                <a:lnTo>
                  <a:pt x="101853" y="0"/>
                </a:lnTo>
                <a:lnTo>
                  <a:pt x="50938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42208" y="1297305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0" y="0"/>
                </a:moveTo>
                <a:lnTo>
                  <a:pt x="0" y="18573"/>
                </a:lnTo>
                <a:lnTo>
                  <a:pt x="0" y="37147"/>
                </a:lnTo>
                <a:lnTo>
                  <a:pt x="0" y="55721"/>
                </a:lnTo>
                <a:lnTo>
                  <a:pt x="0" y="74295"/>
                </a:lnTo>
                <a:lnTo>
                  <a:pt x="50938" y="74295"/>
                </a:lnTo>
                <a:lnTo>
                  <a:pt x="101853" y="74295"/>
                </a:lnTo>
                <a:lnTo>
                  <a:pt x="152769" y="74295"/>
                </a:lnTo>
                <a:lnTo>
                  <a:pt x="203707" y="74295"/>
                </a:lnTo>
                <a:lnTo>
                  <a:pt x="203707" y="55721"/>
                </a:lnTo>
                <a:lnTo>
                  <a:pt x="203707" y="37147"/>
                </a:lnTo>
                <a:lnTo>
                  <a:pt x="203707" y="18573"/>
                </a:lnTo>
                <a:lnTo>
                  <a:pt x="203707" y="0"/>
                </a:lnTo>
                <a:lnTo>
                  <a:pt x="152769" y="0"/>
                </a:lnTo>
                <a:lnTo>
                  <a:pt x="101853" y="0"/>
                </a:lnTo>
                <a:lnTo>
                  <a:pt x="50938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20034" y="1205611"/>
            <a:ext cx="448309" cy="639445"/>
          </a:xfrm>
          <a:custGeom>
            <a:avLst/>
            <a:gdLst/>
            <a:ahLst/>
            <a:cxnLst/>
            <a:rect l="l" t="t" r="r" b="b"/>
            <a:pathLst>
              <a:path w="448310" h="639444">
                <a:moveTo>
                  <a:pt x="342900" y="0"/>
                </a:moveTo>
                <a:lnTo>
                  <a:pt x="352708" y="17218"/>
                </a:lnTo>
                <a:lnTo>
                  <a:pt x="362505" y="34401"/>
                </a:lnTo>
                <a:lnTo>
                  <a:pt x="372278" y="51560"/>
                </a:lnTo>
                <a:lnTo>
                  <a:pt x="382015" y="68706"/>
                </a:lnTo>
                <a:lnTo>
                  <a:pt x="378015" y="76039"/>
                </a:lnTo>
                <a:lnTo>
                  <a:pt x="374014" y="83359"/>
                </a:lnTo>
                <a:lnTo>
                  <a:pt x="370014" y="90656"/>
                </a:lnTo>
                <a:lnTo>
                  <a:pt x="366013" y="97916"/>
                </a:lnTo>
                <a:lnTo>
                  <a:pt x="366103" y="154155"/>
                </a:lnTo>
                <a:lnTo>
                  <a:pt x="366363" y="205688"/>
                </a:lnTo>
                <a:lnTo>
                  <a:pt x="366782" y="252532"/>
                </a:lnTo>
                <a:lnTo>
                  <a:pt x="367346" y="294708"/>
                </a:lnTo>
                <a:lnTo>
                  <a:pt x="368045" y="332231"/>
                </a:lnTo>
                <a:lnTo>
                  <a:pt x="357493" y="339472"/>
                </a:lnTo>
                <a:lnTo>
                  <a:pt x="346963" y="346725"/>
                </a:lnTo>
                <a:lnTo>
                  <a:pt x="336434" y="354002"/>
                </a:lnTo>
                <a:lnTo>
                  <a:pt x="325881" y="361314"/>
                </a:lnTo>
                <a:lnTo>
                  <a:pt x="325881" y="351980"/>
                </a:lnTo>
                <a:lnTo>
                  <a:pt x="325881" y="342645"/>
                </a:lnTo>
                <a:lnTo>
                  <a:pt x="325881" y="333311"/>
                </a:lnTo>
                <a:lnTo>
                  <a:pt x="325881" y="323976"/>
                </a:lnTo>
                <a:lnTo>
                  <a:pt x="305423" y="323976"/>
                </a:lnTo>
                <a:lnTo>
                  <a:pt x="284988" y="323976"/>
                </a:lnTo>
                <a:lnTo>
                  <a:pt x="264552" y="323976"/>
                </a:lnTo>
                <a:lnTo>
                  <a:pt x="244093" y="323976"/>
                </a:lnTo>
                <a:lnTo>
                  <a:pt x="244093" y="346648"/>
                </a:lnTo>
                <a:lnTo>
                  <a:pt x="244093" y="369331"/>
                </a:lnTo>
                <a:lnTo>
                  <a:pt x="244093" y="392039"/>
                </a:lnTo>
                <a:lnTo>
                  <a:pt x="244093" y="414781"/>
                </a:lnTo>
                <a:lnTo>
                  <a:pt x="276363" y="414781"/>
                </a:lnTo>
                <a:lnTo>
                  <a:pt x="308609" y="414781"/>
                </a:lnTo>
                <a:lnTo>
                  <a:pt x="340856" y="414781"/>
                </a:lnTo>
                <a:lnTo>
                  <a:pt x="373125" y="414781"/>
                </a:lnTo>
                <a:lnTo>
                  <a:pt x="381432" y="400228"/>
                </a:lnTo>
                <a:lnTo>
                  <a:pt x="389763" y="385699"/>
                </a:lnTo>
                <a:lnTo>
                  <a:pt x="398093" y="371169"/>
                </a:lnTo>
                <a:lnTo>
                  <a:pt x="406400" y="356615"/>
                </a:lnTo>
                <a:lnTo>
                  <a:pt x="416802" y="382692"/>
                </a:lnTo>
                <a:lnTo>
                  <a:pt x="427227" y="408733"/>
                </a:lnTo>
                <a:lnTo>
                  <a:pt x="437653" y="434750"/>
                </a:lnTo>
                <a:lnTo>
                  <a:pt x="448055" y="460755"/>
                </a:lnTo>
                <a:lnTo>
                  <a:pt x="397077" y="460755"/>
                </a:lnTo>
                <a:lnTo>
                  <a:pt x="346075" y="460755"/>
                </a:lnTo>
                <a:lnTo>
                  <a:pt x="295072" y="460755"/>
                </a:lnTo>
                <a:lnTo>
                  <a:pt x="244093" y="460755"/>
                </a:lnTo>
                <a:lnTo>
                  <a:pt x="244232" y="509617"/>
                </a:lnTo>
                <a:lnTo>
                  <a:pt x="244633" y="551608"/>
                </a:lnTo>
                <a:lnTo>
                  <a:pt x="245272" y="586718"/>
                </a:lnTo>
                <a:lnTo>
                  <a:pt x="246125" y="614934"/>
                </a:lnTo>
                <a:lnTo>
                  <a:pt x="235076" y="620954"/>
                </a:lnTo>
                <a:lnTo>
                  <a:pt x="224027" y="626999"/>
                </a:lnTo>
                <a:lnTo>
                  <a:pt x="212978" y="633043"/>
                </a:lnTo>
                <a:lnTo>
                  <a:pt x="201929" y="639063"/>
                </a:lnTo>
                <a:lnTo>
                  <a:pt x="202783" y="571841"/>
                </a:lnTo>
                <a:lnTo>
                  <a:pt x="203422" y="519715"/>
                </a:lnTo>
                <a:lnTo>
                  <a:pt x="203823" y="482687"/>
                </a:lnTo>
                <a:lnTo>
                  <a:pt x="203962" y="460755"/>
                </a:lnTo>
                <a:lnTo>
                  <a:pt x="171005" y="460755"/>
                </a:lnTo>
                <a:lnTo>
                  <a:pt x="138048" y="460755"/>
                </a:lnTo>
                <a:lnTo>
                  <a:pt x="105092" y="460755"/>
                </a:lnTo>
                <a:lnTo>
                  <a:pt x="72136" y="460755"/>
                </a:lnTo>
                <a:lnTo>
                  <a:pt x="59586" y="461539"/>
                </a:lnTo>
                <a:lnTo>
                  <a:pt x="47085" y="463883"/>
                </a:lnTo>
                <a:lnTo>
                  <a:pt x="34631" y="467774"/>
                </a:lnTo>
                <a:lnTo>
                  <a:pt x="22225" y="473201"/>
                </a:lnTo>
                <a:lnTo>
                  <a:pt x="16698" y="458608"/>
                </a:lnTo>
                <a:lnTo>
                  <a:pt x="11160" y="443991"/>
                </a:lnTo>
                <a:lnTo>
                  <a:pt x="5597" y="429375"/>
                </a:lnTo>
                <a:lnTo>
                  <a:pt x="0" y="414781"/>
                </a:lnTo>
                <a:lnTo>
                  <a:pt x="50978" y="414781"/>
                </a:lnTo>
                <a:lnTo>
                  <a:pt x="101980" y="414781"/>
                </a:lnTo>
                <a:lnTo>
                  <a:pt x="152983" y="414781"/>
                </a:lnTo>
                <a:lnTo>
                  <a:pt x="203962" y="414781"/>
                </a:lnTo>
                <a:lnTo>
                  <a:pt x="203962" y="392039"/>
                </a:lnTo>
                <a:lnTo>
                  <a:pt x="203962" y="369331"/>
                </a:lnTo>
                <a:lnTo>
                  <a:pt x="203962" y="346648"/>
                </a:lnTo>
                <a:lnTo>
                  <a:pt x="203962" y="323976"/>
                </a:lnTo>
                <a:lnTo>
                  <a:pt x="183503" y="323976"/>
                </a:lnTo>
                <a:lnTo>
                  <a:pt x="163067" y="323976"/>
                </a:lnTo>
                <a:lnTo>
                  <a:pt x="142632" y="323976"/>
                </a:lnTo>
                <a:lnTo>
                  <a:pt x="122174" y="323976"/>
                </a:lnTo>
                <a:lnTo>
                  <a:pt x="122174" y="331088"/>
                </a:lnTo>
                <a:lnTo>
                  <a:pt x="122174" y="338200"/>
                </a:lnTo>
                <a:lnTo>
                  <a:pt x="122174" y="345313"/>
                </a:lnTo>
                <a:lnTo>
                  <a:pt x="111674" y="351389"/>
                </a:lnTo>
                <a:lnTo>
                  <a:pt x="101139" y="357441"/>
                </a:lnTo>
                <a:lnTo>
                  <a:pt x="90580" y="363493"/>
                </a:lnTo>
                <a:lnTo>
                  <a:pt x="80010" y="369569"/>
                </a:lnTo>
                <a:lnTo>
                  <a:pt x="80863" y="333134"/>
                </a:lnTo>
                <a:lnTo>
                  <a:pt x="81502" y="291258"/>
                </a:lnTo>
                <a:lnTo>
                  <a:pt x="81903" y="243929"/>
                </a:lnTo>
                <a:lnTo>
                  <a:pt x="82041" y="191135"/>
                </a:lnTo>
                <a:lnTo>
                  <a:pt x="81903" y="137796"/>
                </a:lnTo>
                <a:lnTo>
                  <a:pt x="81502" y="88852"/>
                </a:lnTo>
                <a:lnTo>
                  <a:pt x="80863" y="44313"/>
                </a:lnTo>
                <a:lnTo>
                  <a:pt x="80010" y="4190"/>
                </a:lnTo>
                <a:lnTo>
                  <a:pt x="89535" y="14573"/>
                </a:lnTo>
                <a:lnTo>
                  <a:pt x="99060" y="24955"/>
                </a:lnTo>
                <a:lnTo>
                  <a:pt x="108585" y="35337"/>
                </a:lnTo>
                <a:lnTo>
                  <a:pt x="118110" y="45719"/>
                </a:lnTo>
                <a:lnTo>
                  <a:pt x="169715" y="45719"/>
                </a:lnTo>
                <a:lnTo>
                  <a:pt x="221297" y="45719"/>
                </a:lnTo>
                <a:lnTo>
                  <a:pt x="272879" y="45719"/>
                </a:lnTo>
                <a:lnTo>
                  <a:pt x="324485" y="45719"/>
                </a:lnTo>
                <a:lnTo>
                  <a:pt x="329076" y="34289"/>
                </a:lnTo>
                <a:lnTo>
                  <a:pt x="333692" y="22860"/>
                </a:lnTo>
                <a:lnTo>
                  <a:pt x="338308" y="11430"/>
                </a:lnTo>
                <a:lnTo>
                  <a:pt x="34290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70528" y="1006728"/>
            <a:ext cx="129921" cy="1455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22065" y="836675"/>
            <a:ext cx="444500" cy="369570"/>
          </a:xfrm>
          <a:custGeom>
            <a:avLst/>
            <a:gdLst/>
            <a:ahLst/>
            <a:cxnLst/>
            <a:rect l="l" t="t" r="r" b="b"/>
            <a:pathLst>
              <a:path w="444500" h="369569">
                <a:moveTo>
                  <a:pt x="188213" y="0"/>
                </a:moveTo>
                <a:lnTo>
                  <a:pt x="221122" y="34464"/>
                </a:lnTo>
                <a:lnTo>
                  <a:pt x="242889" y="82002"/>
                </a:lnTo>
                <a:lnTo>
                  <a:pt x="242903" y="97504"/>
                </a:lnTo>
                <a:lnTo>
                  <a:pt x="239321" y="113053"/>
                </a:lnTo>
                <a:lnTo>
                  <a:pt x="232156" y="128650"/>
                </a:lnTo>
                <a:lnTo>
                  <a:pt x="254752" y="128650"/>
                </a:lnTo>
                <a:lnTo>
                  <a:pt x="277383" y="128650"/>
                </a:lnTo>
                <a:lnTo>
                  <a:pt x="300039" y="128650"/>
                </a:lnTo>
                <a:lnTo>
                  <a:pt x="322707" y="128650"/>
                </a:lnTo>
                <a:lnTo>
                  <a:pt x="330039" y="113031"/>
                </a:lnTo>
                <a:lnTo>
                  <a:pt x="337359" y="97424"/>
                </a:lnTo>
                <a:lnTo>
                  <a:pt x="344656" y="81841"/>
                </a:lnTo>
                <a:lnTo>
                  <a:pt x="351917" y="66294"/>
                </a:lnTo>
                <a:lnTo>
                  <a:pt x="362467" y="93346"/>
                </a:lnTo>
                <a:lnTo>
                  <a:pt x="372983" y="120411"/>
                </a:lnTo>
                <a:lnTo>
                  <a:pt x="383474" y="147500"/>
                </a:lnTo>
                <a:lnTo>
                  <a:pt x="393954" y="174625"/>
                </a:lnTo>
                <a:lnTo>
                  <a:pt x="368998" y="174625"/>
                </a:lnTo>
                <a:lnTo>
                  <a:pt x="344042" y="174625"/>
                </a:lnTo>
                <a:lnTo>
                  <a:pt x="319087" y="174625"/>
                </a:lnTo>
                <a:lnTo>
                  <a:pt x="294132" y="174625"/>
                </a:lnTo>
                <a:lnTo>
                  <a:pt x="301583" y="183505"/>
                </a:lnTo>
                <a:lnTo>
                  <a:pt x="309070" y="192420"/>
                </a:lnTo>
                <a:lnTo>
                  <a:pt x="316581" y="201360"/>
                </a:lnTo>
                <a:lnTo>
                  <a:pt x="324104" y="210312"/>
                </a:lnTo>
                <a:lnTo>
                  <a:pt x="312695" y="221386"/>
                </a:lnTo>
                <a:lnTo>
                  <a:pt x="299227" y="241855"/>
                </a:lnTo>
                <a:lnTo>
                  <a:pt x="283688" y="271730"/>
                </a:lnTo>
                <a:lnTo>
                  <a:pt x="266064" y="311023"/>
                </a:lnTo>
                <a:lnTo>
                  <a:pt x="291782" y="311023"/>
                </a:lnTo>
                <a:lnTo>
                  <a:pt x="317500" y="311023"/>
                </a:lnTo>
                <a:lnTo>
                  <a:pt x="343217" y="311023"/>
                </a:lnTo>
                <a:lnTo>
                  <a:pt x="368935" y="311023"/>
                </a:lnTo>
                <a:lnTo>
                  <a:pt x="377297" y="295421"/>
                </a:lnTo>
                <a:lnTo>
                  <a:pt x="385635" y="279844"/>
                </a:lnTo>
                <a:lnTo>
                  <a:pt x="393973" y="264267"/>
                </a:lnTo>
                <a:lnTo>
                  <a:pt x="402336" y="248665"/>
                </a:lnTo>
                <a:lnTo>
                  <a:pt x="412738" y="275790"/>
                </a:lnTo>
                <a:lnTo>
                  <a:pt x="423164" y="302879"/>
                </a:lnTo>
                <a:lnTo>
                  <a:pt x="433589" y="329944"/>
                </a:lnTo>
                <a:lnTo>
                  <a:pt x="443992" y="356997"/>
                </a:lnTo>
                <a:lnTo>
                  <a:pt x="72136" y="356997"/>
                </a:lnTo>
                <a:lnTo>
                  <a:pt x="59586" y="357780"/>
                </a:lnTo>
                <a:lnTo>
                  <a:pt x="47085" y="360124"/>
                </a:lnTo>
                <a:lnTo>
                  <a:pt x="34631" y="364015"/>
                </a:lnTo>
                <a:lnTo>
                  <a:pt x="22225" y="369443"/>
                </a:lnTo>
                <a:lnTo>
                  <a:pt x="16680" y="354849"/>
                </a:lnTo>
                <a:lnTo>
                  <a:pt x="11112" y="340233"/>
                </a:lnTo>
                <a:lnTo>
                  <a:pt x="5544" y="325616"/>
                </a:lnTo>
                <a:lnTo>
                  <a:pt x="0" y="311023"/>
                </a:lnTo>
                <a:lnTo>
                  <a:pt x="38195" y="311023"/>
                </a:lnTo>
                <a:lnTo>
                  <a:pt x="76390" y="311023"/>
                </a:lnTo>
                <a:lnTo>
                  <a:pt x="114585" y="311023"/>
                </a:lnTo>
                <a:lnTo>
                  <a:pt x="152781" y="311023"/>
                </a:lnTo>
                <a:lnTo>
                  <a:pt x="151511" y="305815"/>
                </a:lnTo>
                <a:lnTo>
                  <a:pt x="150368" y="299212"/>
                </a:lnTo>
                <a:lnTo>
                  <a:pt x="149479" y="291211"/>
                </a:lnTo>
                <a:lnTo>
                  <a:pt x="145329" y="261546"/>
                </a:lnTo>
                <a:lnTo>
                  <a:pt x="139906" y="232203"/>
                </a:lnTo>
                <a:lnTo>
                  <a:pt x="133173" y="203217"/>
                </a:lnTo>
                <a:lnTo>
                  <a:pt x="125095" y="174625"/>
                </a:lnTo>
                <a:lnTo>
                  <a:pt x="124079" y="174625"/>
                </a:lnTo>
                <a:lnTo>
                  <a:pt x="123062" y="174625"/>
                </a:lnTo>
                <a:lnTo>
                  <a:pt x="122047" y="174625"/>
                </a:lnTo>
                <a:lnTo>
                  <a:pt x="109497" y="175390"/>
                </a:lnTo>
                <a:lnTo>
                  <a:pt x="96996" y="177704"/>
                </a:lnTo>
                <a:lnTo>
                  <a:pt x="84542" y="181590"/>
                </a:lnTo>
                <a:lnTo>
                  <a:pt x="72136" y="187071"/>
                </a:lnTo>
                <a:lnTo>
                  <a:pt x="66611" y="172424"/>
                </a:lnTo>
                <a:lnTo>
                  <a:pt x="61087" y="157813"/>
                </a:lnTo>
                <a:lnTo>
                  <a:pt x="55562" y="143226"/>
                </a:lnTo>
                <a:lnTo>
                  <a:pt x="50037" y="128650"/>
                </a:lnTo>
                <a:lnTo>
                  <a:pt x="87969" y="128650"/>
                </a:lnTo>
                <a:lnTo>
                  <a:pt x="125936" y="128650"/>
                </a:lnTo>
                <a:lnTo>
                  <a:pt x="163927" y="128650"/>
                </a:lnTo>
                <a:lnTo>
                  <a:pt x="201930" y="128650"/>
                </a:lnTo>
                <a:lnTo>
                  <a:pt x="200550" y="105048"/>
                </a:lnTo>
                <a:lnTo>
                  <a:pt x="196421" y="79375"/>
                </a:lnTo>
                <a:lnTo>
                  <a:pt x="189553" y="51605"/>
                </a:lnTo>
                <a:lnTo>
                  <a:pt x="179959" y="21716"/>
                </a:lnTo>
                <a:lnTo>
                  <a:pt x="182625" y="14477"/>
                </a:lnTo>
                <a:lnTo>
                  <a:pt x="185420" y="7238"/>
                </a:lnTo>
                <a:lnTo>
                  <a:pt x="188213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92447" y="836675"/>
            <a:ext cx="3094228" cy="1003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13528" y="1565910"/>
            <a:ext cx="201168" cy="2087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64227" y="1488186"/>
            <a:ext cx="116205" cy="231775"/>
          </a:xfrm>
          <a:custGeom>
            <a:avLst/>
            <a:gdLst/>
            <a:ahLst/>
            <a:cxnLst/>
            <a:rect l="l" t="t" r="r" b="b"/>
            <a:pathLst>
              <a:path w="116204" h="231775">
                <a:moveTo>
                  <a:pt x="0" y="0"/>
                </a:moveTo>
                <a:lnTo>
                  <a:pt x="0" y="0"/>
                </a:lnTo>
                <a:lnTo>
                  <a:pt x="0" y="231648"/>
                </a:lnTo>
                <a:lnTo>
                  <a:pt x="28882" y="231648"/>
                </a:lnTo>
                <a:lnTo>
                  <a:pt x="57800" y="231648"/>
                </a:lnTo>
                <a:lnTo>
                  <a:pt x="86742" y="231648"/>
                </a:lnTo>
                <a:lnTo>
                  <a:pt x="115697" y="231648"/>
                </a:lnTo>
                <a:lnTo>
                  <a:pt x="115697" y="185318"/>
                </a:lnTo>
                <a:lnTo>
                  <a:pt x="115697" y="138988"/>
                </a:lnTo>
                <a:lnTo>
                  <a:pt x="115697" y="92659"/>
                </a:lnTo>
                <a:lnTo>
                  <a:pt x="115697" y="46329"/>
                </a:lnTo>
                <a:lnTo>
                  <a:pt x="115697" y="0"/>
                </a:lnTo>
                <a:lnTo>
                  <a:pt x="86742" y="0"/>
                </a:lnTo>
                <a:lnTo>
                  <a:pt x="57800" y="0"/>
                </a:lnTo>
                <a:lnTo>
                  <a:pt x="28882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96079" y="1475232"/>
            <a:ext cx="94869" cy="1164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54139" y="1313561"/>
            <a:ext cx="134239" cy="1827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64227" y="1231011"/>
            <a:ext cx="116205" cy="211454"/>
          </a:xfrm>
          <a:custGeom>
            <a:avLst/>
            <a:gdLst/>
            <a:ahLst/>
            <a:cxnLst/>
            <a:rect l="l" t="t" r="r" b="b"/>
            <a:pathLst>
              <a:path w="116204" h="211455">
                <a:moveTo>
                  <a:pt x="0" y="0"/>
                </a:moveTo>
                <a:lnTo>
                  <a:pt x="0" y="52768"/>
                </a:lnTo>
                <a:lnTo>
                  <a:pt x="0" y="105537"/>
                </a:lnTo>
                <a:lnTo>
                  <a:pt x="0" y="158305"/>
                </a:lnTo>
                <a:lnTo>
                  <a:pt x="0" y="211074"/>
                </a:lnTo>
                <a:lnTo>
                  <a:pt x="28882" y="211074"/>
                </a:lnTo>
                <a:lnTo>
                  <a:pt x="57800" y="211074"/>
                </a:lnTo>
                <a:lnTo>
                  <a:pt x="86742" y="211074"/>
                </a:lnTo>
                <a:lnTo>
                  <a:pt x="115697" y="211074"/>
                </a:lnTo>
                <a:lnTo>
                  <a:pt x="115697" y="158305"/>
                </a:lnTo>
                <a:lnTo>
                  <a:pt x="115697" y="105537"/>
                </a:lnTo>
                <a:lnTo>
                  <a:pt x="115697" y="52768"/>
                </a:lnTo>
                <a:lnTo>
                  <a:pt x="115697" y="0"/>
                </a:lnTo>
                <a:lnTo>
                  <a:pt x="86742" y="0"/>
                </a:lnTo>
                <a:lnTo>
                  <a:pt x="57800" y="0"/>
                </a:lnTo>
                <a:lnTo>
                  <a:pt x="28882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94453" y="1148080"/>
            <a:ext cx="76200" cy="377190"/>
          </a:xfrm>
          <a:custGeom>
            <a:avLst/>
            <a:gdLst/>
            <a:ahLst/>
            <a:cxnLst/>
            <a:rect l="l" t="t" r="r" b="b"/>
            <a:pathLst>
              <a:path w="76200" h="377190">
                <a:moveTo>
                  <a:pt x="0" y="0"/>
                </a:moveTo>
                <a:lnTo>
                  <a:pt x="3280" y="63160"/>
                </a:lnTo>
                <a:lnTo>
                  <a:pt x="7461" y="123210"/>
                </a:lnTo>
                <a:lnTo>
                  <a:pt x="12539" y="180150"/>
                </a:lnTo>
                <a:lnTo>
                  <a:pt x="18513" y="233980"/>
                </a:lnTo>
                <a:lnTo>
                  <a:pt x="25379" y="284700"/>
                </a:lnTo>
                <a:lnTo>
                  <a:pt x="33137" y="332309"/>
                </a:lnTo>
                <a:lnTo>
                  <a:pt x="41783" y="376809"/>
                </a:lnTo>
                <a:lnTo>
                  <a:pt x="48866" y="337394"/>
                </a:lnTo>
                <a:lnTo>
                  <a:pt x="55206" y="293175"/>
                </a:lnTo>
                <a:lnTo>
                  <a:pt x="60804" y="244151"/>
                </a:lnTo>
                <a:lnTo>
                  <a:pt x="65661" y="190321"/>
                </a:lnTo>
                <a:lnTo>
                  <a:pt x="69782" y="131686"/>
                </a:lnTo>
                <a:lnTo>
                  <a:pt x="73167" y="68245"/>
                </a:lnTo>
                <a:lnTo>
                  <a:pt x="75819" y="0"/>
                </a:lnTo>
                <a:lnTo>
                  <a:pt x="56864" y="0"/>
                </a:lnTo>
                <a:lnTo>
                  <a:pt x="37909" y="0"/>
                </a:lnTo>
                <a:lnTo>
                  <a:pt x="18954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34560" y="1148080"/>
            <a:ext cx="179705" cy="578485"/>
          </a:xfrm>
          <a:custGeom>
            <a:avLst/>
            <a:gdLst/>
            <a:ahLst/>
            <a:cxnLst/>
            <a:rect l="l" t="t" r="r" b="b"/>
            <a:pathLst>
              <a:path w="179704" h="578485">
                <a:moveTo>
                  <a:pt x="24002" y="0"/>
                </a:moveTo>
                <a:lnTo>
                  <a:pt x="24002" y="6223"/>
                </a:lnTo>
                <a:lnTo>
                  <a:pt x="24002" y="12446"/>
                </a:lnTo>
                <a:lnTo>
                  <a:pt x="24002" y="18669"/>
                </a:lnTo>
                <a:lnTo>
                  <a:pt x="43816" y="28836"/>
                </a:lnTo>
                <a:lnTo>
                  <a:pt x="81661" y="63627"/>
                </a:lnTo>
                <a:lnTo>
                  <a:pt x="91305" y="116115"/>
                </a:lnTo>
                <a:lnTo>
                  <a:pt x="89280" y="139954"/>
                </a:lnTo>
                <a:lnTo>
                  <a:pt x="85211" y="159246"/>
                </a:lnTo>
                <a:lnTo>
                  <a:pt x="79486" y="166274"/>
                </a:lnTo>
                <a:lnTo>
                  <a:pt x="72118" y="161063"/>
                </a:lnTo>
                <a:lnTo>
                  <a:pt x="63118" y="143637"/>
                </a:lnTo>
                <a:lnTo>
                  <a:pt x="53381" y="120582"/>
                </a:lnTo>
                <a:lnTo>
                  <a:pt x="43608" y="98647"/>
                </a:lnTo>
                <a:lnTo>
                  <a:pt x="33811" y="77807"/>
                </a:lnTo>
                <a:lnTo>
                  <a:pt x="24002" y="58039"/>
                </a:lnTo>
                <a:lnTo>
                  <a:pt x="24002" y="88782"/>
                </a:lnTo>
                <a:lnTo>
                  <a:pt x="24002" y="119491"/>
                </a:lnTo>
                <a:lnTo>
                  <a:pt x="24002" y="150175"/>
                </a:lnTo>
                <a:lnTo>
                  <a:pt x="24002" y="180848"/>
                </a:lnTo>
                <a:lnTo>
                  <a:pt x="18002" y="187420"/>
                </a:lnTo>
                <a:lnTo>
                  <a:pt x="12001" y="193992"/>
                </a:lnTo>
                <a:lnTo>
                  <a:pt x="6000" y="200564"/>
                </a:lnTo>
                <a:lnTo>
                  <a:pt x="0" y="207137"/>
                </a:lnTo>
                <a:lnTo>
                  <a:pt x="7026" y="213901"/>
                </a:lnTo>
                <a:lnTo>
                  <a:pt x="14017" y="220678"/>
                </a:lnTo>
                <a:lnTo>
                  <a:pt x="20984" y="227478"/>
                </a:lnTo>
                <a:lnTo>
                  <a:pt x="27939" y="234315"/>
                </a:lnTo>
                <a:lnTo>
                  <a:pt x="21820" y="243601"/>
                </a:lnTo>
                <a:lnTo>
                  <a:pt x="15462" y="255270"/>
                </a:lnTo>
                <a:lnTo>
                  <a:pt x="8866" y="269319"/>
                </a:lnTo>
                <a:lnTo>
                  <a:pt x="2031" y="285750"/>
                </a:lnTo>
                <a:lnTo>
                  <a:pt x="15081" y="285750"/>
                </a:lnTo>
                <a:lnTo>
                  <a:pt x="28130" y="285750"/>
                </a:lnTo>
                <a:lnTo>
                  <a:pt x="41179" y="285750"/>
                </a:lnTo>
                <a:lnTo>
                  <a:pt x="54228" y="285750"/>
                </a:lnTo>
                <a:lnTo>
                  <a:pt x="58344" y="275367"/>
                </a:lnTo>
                <a:lnTo>
                  <a:pt x="62484" y="264985"/>
                </a:lnTo>
                <a:lnTo>
                  <a:pt x="66623" y="254603"/>
                </a:lnTo>
                <a:lnTo>
                  <a:pt x="70738" y="244221"/>
                </a:lnTo>
                <a:lnTo>
                  <a:pt x="80053" y="261748"/>
                </a:lnTo>
                <a:lnTo>
                  <a:pt x="89344" y="279288"/>
                </a:lnTo>
                <a:lnTo>
                  <a:pt x="98635" y="296852"/>
                </a:lnTo>
                <a:lnTo>
                  <a:pt x="107950" y="314452"/>
                </a:lnTo>
                <a:lnTo>
                  <a:pt x="103092" y="320948"/>
                </a:lnTo>
                <a:lnTo>
                  <a:pt x="98234" y="327469"/>
                </a:lnTo>
                <a:lnTo>
                  <a:pt x="93376" y="333990"/>
                </a:lnTo>
                <a:lnTo>
                  <a:pt x="88518" y="340487"/>
                </a:lnTo>
                <a:lnTo>
                  <a:pt x="79067" y="382970"/>
                </a:lnTo>
                <a:lnTo>
                  <a:pt x="70151" y="417083"/>
                </a:lnTo>
                <a:lnTo>
                  <a:pt x="61783" y="442839"/>
                </a:lnTo>
                <a:lnTo>
                  <a:pt x="53975" y="460248"/>
                </a:lnTo>
                <a:lnTo>
                  <a:pt x="67573" y="467391"/>
                </a:lnTo>
                <a:lnTo>
                  <a:pt x="95630" y="494538"/>
                </a:lnTo>
                <a:lnTo>
                  <a:pt x="107186" y="540597"/>
                </a:lnTo>
                <a:lnTo>
                  <a:pt x="107950" y="562483"/>
                </a:lnTo>
                <a:lnTo>
                  <a:pt x="107950" y="568833"/>
                </a:lnTo>
                <a:lnTo>
                  <a:pt x="107568" y="574167"/>
                </a:lnTo>
                <a:lnTo>
                  <a:pt x="106806" y="578104"/>
                </a:lnTo>
                <a:lnTo>
                  <a:pt x="127502" y="546175"/>
                </a:lnTo>
                <a:lnTo>
                  <a:pt x="146542" y="512318"/>
                </a:lnTo>
                <a:lnTo>
                  <a:pt x="163939" y="476555"/>
                </a:lnTo>
                <a:lnTo>
                  <a:pt x="179704" y="438912"/>
                </a:lnTo>
                <a:lnTo>
                  <a:pt x="170793" y="390560"/>
                </a:lnTo>
                <a:lnTo>
                  <a:pt x="163014" y="341235"/>
                </a:lnTo>
                <a:lnTo>
                  <a:pt x="156369" y="290935"/>
                </a:lnTo>
                <a:lnTo>
                  <a:pt x="150860" y="239664"/>
                </a:lnTo>
                <a:lnTo>
                  <a:pt x="146487" y="187423"/>
                </a:lnTo>
                <a:lnTo>
                  <a:pt x="143254" y="134213"/>
                </a:lnTo>
                <a:lnTo>
                  <a:pt x="141160" y="80035"/>
                </a:lnTo>
                <a:lnTo>
                  <a:pt x="140208" y="24892"/>
                </a:lnTo>
                <a:lnTo>
                  <a:pt x="133568" y="75805"/>
                </a:lnTo>
                <a:lnTo>
                  <a:pt x="122809" y="126634"/>
                </a:lnTo>
                <a:lnTo>
                  <a:pt x="107953" y="177393"/>
                </a:lnTo>
                <a:lnTo>
                  <a:pt x="89026" y="228092"/>
                </a:lnTo>
                <a:lnTo>
                  <a:pt x="84581" y="222631"/>
                </a:lnTo>
                <a:lnTo>
                  <a:pt x="80137" y="217170"/>
                </a:lnTo>
                <a:lnTo>
                  <a:pt x="75691" y="211709"/>
                </a:lnTo>
                <a:lnTo>
                  <a:pt x="87310" y="166842"/>
                </a:lnTo>
                <a:lnTo>
                  <a:pt x="98536" y="116617"/>
                </a:lnTo>
                <a:lnTo>
                  <a:pt x="109356" y="61011"/>
                </a:lnTo>
                <a:lnTo>
                  <a:pt x="119761" y="0"/>
                </a:lnTo>
                <a:lnTo>
                  <a:pt x="95851" y="0"/>
                </a:lnTo>
                <a:lnTo>
                  <a:pt x="71929" y="0"/>
                </a:lnTo>
                <a:lnTo>
                  <a:pt x="47984" y="0"/>
                </a:lnTo>
                <a:lnTo>
                  <a:pt x="24002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51728" y="1048638"/>
            <a:ext cx="90170" cy="497205"/>
          </a:xfrm>
          <a:custGeom>
            <a:avLst/>
            <a:gdLst/>
            <a:ahLst/>
            <a:cxnLst/>
            <a:rect l="l" t="t" r="r" b="b"/>
            <a:pathLst>
              <a:path w="90170" h="497205">
                <a:moveTo>
                  <a:pt x="0" y="0"/>
                </a:moveTo>
                <a:lnTo>
                  <a:pt x="0" y="0"/>
                </a:lnTo>
                <a:lnTo>
                  <a:pt x="0" y="497077"/>
                </a:lnTo>
                <a:lnTo>
                  <a:pt x="22459" y="497077"/>
                </a:lnTo>
                <a:lnTo>
                  <a:pt x="44894" y="497077"/>
                </a:lnTo>
                <a:lnTo>
                  <a:pt x="67329" y="497077"/>
                </a:lnTo>
                <a:lnTo>
                  <a:pt x="89788" y="497077"/>
                </a:lnTo>
                <a:lnTo>
                  <a:pt x="89788" y="447357"/>
                </a:lnTo>
                <a:lnTo>
                  <a:pt x="89788" y="0"/>
                </a:lnTo>
                <a:lnTo>
                  <a:pt x="67329" y="0"/>
                </a:lnTo>
                <a:lnTo>
                  <a:pt x="44894" y="0"/>
                </a:lnTo>
                <a:lnTo>
                  <a:pt x="22459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64227" y="978027"/>
            <a:ext cx="116205" cy="207010"/>
          </a:xfrm>
          <a:custGeom>
            <a:avLst/>
            <a:gdLst/>
            <a:ahLst/>
            <a:cxnLst/>
            <a:rect l="l" t="t" r="r" b="b"/>
            <a:pathLst>
              <a:path w="116204" h="207009">
                <a:moveTo>
                  <a:pt x="0" y="0"/>
                </a:moveTo>
                <a:lnTo>
                  <a:pt x="0" y="51794"/>
                </a:lnTo>
                <a:lnTo>
                  <a:pt x="0" y="103552"/>
                </a:lnTo>
                <a:lnTo>
                  <a:pt x="0" y="155287"/>
                </a:lnTo>
                <a:lnTo>
                  <a:pt x="0" y="207010"/>
                </a:lnTo>
                <a:lnTo>
                  <a:pt x="28882" y="207010"/>
                </a:lnTo>
                <a:lnTo>
                  <a:pt x="57800" y="207010"/>
                </a:lnTo>
                <a:lnTo>
                  <a:pt x="86742" y="207010"/>
                </a:lnTo>
                <a:lnTo>
                  <a:pt x="115697" y="207010"/>
                </a:lnTo>
                <a:lnTo>
                  <a:pt x="115697" y="155287"/>
                </a:lnTo>
                <a:lnTo>
                  <a:pt x="115697" y="103552"/>
                </a:lnTo>
                <a:lnTo>
                  <a:pt x="115697" y="51794"/>
                </a:lnTo>
                <a:lnTo>
                  <a:pt x="115697" y="0"/>
                </a:lnTo>
                <a:lnTo>
                  <a:pt x="86742" y="0"/>
                </a:lnTo>
                <a:lnTo>
                  <a:pt x="57800" y="0"/>
                </a:lnTo>
                <a:lnTo>
                  <a:pt x="28882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09565" y="956817"/>
            <a:ext cx="188595" cy="759460"/>
          </a:xfrm>
          <a:custGeom>
            <a:avLst/>
            <a:gdLst/>
            <a:ahLst/>
            <a:cxnLst/>
            <a:rect l="l" t="t" r="r" b="b"/>
            <a:pathLst>
              <a:path w="188595" h="759460">
                <a:moveTo>
                  <a:pt x="0" y="0"/>
                </a:moveTo>
                <a:lnTo>
                  <a:pt x="9618" y="11430"/>
                </a:lnTo>
                <a:lnTo>
                  <a:pt x="19224" y="22860"/>
                </a:lnTo>
                <a:lnTo>
                  <a:pt x="28807" y="34290"/>
                </a:lnTo>
                <a:lnTo>
                  <a:pt x="38354" y="45720"/>
                </a:lnTo>
                <a:lnTo>
                  <a:pt x="61497" y="45720"/>
                </a:lnTo>
                <a:lnTo>
                  <a:pt x="84629" y="45720"/>
                </a:lnTo>
                <a:lnTo>
                  <a:pt x="107737" y="45720"/>
                </a:lnTo>
                <a:lnTo>
                  <a:pt x="130810" y="45720"/>
                </a:lnTo>
                <a:lnTo>
                  <a:pt x="136620" y="34290"/>
                </a:lnTo>
                <a:lnTo>
                  <a:pt x="142430" y="22860"/>
                </a:lnTo>
                <a:lnTo>
                  <a:pt x="148240" y="11430"/>
                </a:lnTo>
                <a:lnTo>
                  <a:pt x="154050" y="0"/>
                </a:lnTo>
                <a:lnTo>
                  <a:pt x="162548" y="18385"/>
                </a:lnTo>
                <a:lnTo>
                  <a:pt x="171068" y="36782"/>
                </a:lnTo>
                <a:lnTo>
                  <a:pt x="179589" y="55203"/>
                </a:lnTo>
                <a:lnTo>
                  <a:pt x="188087" y="73660"/>
                </a:lnTo>
                <a:lnTo>
                  <a:pt x="184086" y="80730"/>
                </a:lnTo>
                <a:lnTo>
                  <a:pt x="180086" y="87836"/>
                </a:lnTo>
                <a:lnTo>
                  <a:pt x="176085" y="94966"/>
                </a:lnTo>
                <a:lnTo>
                  <a:pt x="172085" y="102108"/>
                </a:lnTo>
                <a:lnTo>
                  <a:pt x="172100" y="177662"/>
                </a:lnTo>
                <a:lnTo>
                  <a:pt x="172147" y="248433"/>
                </a:lnTo>
                <a:lnTo>
                  <a:pt x="172223" y="314420"/>
                </a:lnTo>
                <a:lnTo>
                  <a:pt x="172329" y="375623"/>
                </a:lnTo>
                <a:lnTo>
                  <a:pt x="172463" y="432043"/>
                </a:lnTo>
                <a:lnTo>
                  <a:pt x="172624" y="483679"/>
                </a:lnTo>
                <a:lnTo>
                  <a:pt x="172812" y="530531"/>
                </a:lnTo>
                <a:lnTo>
                  <a:pt x="173025" y="572600"/>
                </a:lnTo>
                <a:lnTo>
                  <a:pt x="173525" y="642387"/>
                </a:lnTo>
                <a:lnTo>
                  <a:pt x="174117" y="693039"/>
                </a:lnTo>
                <a:lnTo>
                  <a:pt x="163564" y="700278"/>
                </a:lnTo>
                <a:lnTo>
                  <a:pt x="153035" y="707517"/>
                </a:lnTo>
                <a:lnTo>
                  <a:pt x="142505" y="714756"/>
                </a:lnTo>
                <a:lnTo>
                  <a:pt x="131952" y="721995"/>
                </a:lnTo>
                <a:lnTo>
                  <a:pt x="131952" y="700202"/>
                </a:lnTo>
                <a:lnTo>
                  <a:pt x="131952" y="678434"/>
                </a:lnTo>
                <a:lnTo>
                  <a:pt x="131952" y="656665"/>
                </a:lnTo>
                <a:lnTo>
                  <a:pt x="131952" y="634873"/>
                </a:lnTo>
                <a:lnTo>
                  <a:pt x="109493" y="634873"/>
                </a:lnTo>
                <a:lnTo>
                  <a:pt x="87058" y="634873"/>
                </a:lnTo>
                <a:lnTo>
                  <a:pt x="64623" y="634873"/>
                </a:lnTo>
                <a:lnTo>
                  <a:pt x="42163" y="634873"/>
                </a:lnTo>
                <a:lnTo>
                  <a:pt x="42163" y="657637"/>
                </a:lnTo>
                <a:lnTo>
                  <a:pt x="42163" y="680402"/>
                </a:lnTo>
                <a:lnTo>
                  <a:pt x="42163" y="703167"/>
                </a:lnTo>
                <a:lnTo>
                  <a:pt x="42163" y="725932"/>
                </a:lnTo>
                <a:lnTo>
                  <a:pt x="31664" y="734294"/>
                </a:lnTo>
                <a:lnTo>
                  <a:pt x="21129" y="742632"/>
                </a:lnTo>
                <a:lnTo>
                  <a:pt x="10570" y="750970"/>
                </a:lnTo>
                <a:lnTo>
                  <a:pt x="0" y="759333"/>
                </a:lnTo>
                <a:lnTo>
                  <a:pt x="451" y="710404"/>
                </a:lnTo>
                <a:lnTo>
                  <a:pt x="853" y="661158"/>
                </a:lnTo>
                <a:lnTo>
                  <a:pt x="1201" y="611595"/>
                </a:lnTo>
                <a:lnTo>
                  <a:pt x="1492" y="561720"/>
                </a:lnTo>
                <a:lnTo>
                  <a:pt x="1723" y="511536"/>
                </a:lnTo>
                <a:lnTo>
                  <a:pt x="1893" y="461045"/>
                </a:lnTo>
                <a:lnTo>
                  <a:pt x="1996" y="410251"/>
                </a:lnTo>
                <a:lnTo>
                  <a:pt x="2032" y="359156"/>
                </a:lnTo>
                <a:lnTo>
                  <a:pt x="1986" y="301625"/>
                </a:lnTo>
                <a:lnTo>
                  <a:pt x="1851" y="246165"/>
                </a:lnTo>
                <a:lnTo>
                  <a:pt x="1632" y="192777"/>
                </a:lnTo>
                <a:lnTo>
                  <a:pt x="1332" y="141465"/>
                </a:lnTo>
                <a:lnTo>
                  <a:pt x="958" y="92230"/>
                </a:lnTo>
                <a:lnTo>
                  <a:pt x="512" y="4507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88964" y="915416"/>
            <a:ext cx="472440" cy="921385"/>
          </a:xfrm>
          <a:custGeom>
            <a:avLst/>
            <a:gdLst/>
            <a:ahLst/>
            <a:cxnLst/>
            <a:rect l="l" t="t" r="r" b="b"/>
            <a:pathLst>
              <a:path w="472440" h="921385">
                <a:moveTo>
                  <a:pt x="341630" y="0"/>
                </a:moveTo>
                <a:lnTo>
                  <a:pt x="356701" y="21621"/>
                </a:lnTo>
                <a:lnTo>
                  <a:pt x="371808" y="43243"/>
                </a:lnTo>
                <a:lnTo>
                  <a:pt x="386939" y="64865"/>
                </a:lnTo>
                <a:lnTo>
                  <a:pt x="402082" y="86487"/>
                </a:lnTo>
                <a:lnTo>
                  <a:pt x="396767" y="93152"/>
                </a:lnTo>
                <a:lnTo>
                  <a:pt x="391477" y="99806"/>
                </a:lnTo>
                <a:lnTo>
                  <a:pt x="386187" y="106435"/>
                </a:lnTo>
                <a:lnTo>
                  <a:pt x="380872" y="113030"/>
                </a:lnTo>
                <a:lnTo>
                  <a:pt x="370475" y="177095"/>
                </a:lnTo>
                <a:lnTo>
                  <a:pt x="359931" y="237694"/>
                </a:lnTo>
                <a:lnTo>
                  <a:pt x="349239" y="294827"/>
                </a:lnTo>
                <a:lnTo>
                  <a:pt x="338398" y="348496"/>
                </a:lnTo>
                <a:lnTo>
                  <a:pt x="327406" y="398700"/>
                </a:lnTo>
                <a:lnTo>
                  <a:pt x="316261" y="445441"/>
                </a:lnTo>
                <a:lnTo>
                  <a:pt x="304963" y="488720"/>
                </a:lnTo>
                <a:lnTo>
                  <a:pt x="293509" y="528537"/>
                </a:lnTo>
                <a:lnTo>
                  <a:pt x="281898" y="564893"/>
                </a:lnTo>
                <a:lnTo>
                  <a:pt x="270128" y="597788"/>
                </a:lnTo>
                <a:lnTo>
                  <a:pt x="303254" y="656823"/>
                </a:lnTo>
                <a:lnTo>
                  <a:pt x="336592" y="706675"/>
                </a:lnTo>
                <a:lnTo>
                  <a:pt x="370141" y="747347"/>
                </a:lnTo>
                <a:lnTo>
                  <a:pt x="403902" y="778843"/>
                </a:lnTo>
                <a:lnTo>
                  <a:pt x="437874" y="801168"/>
                </a:lnTo>
                <a:lnTo>
                  <a:pt x="472059" y="814324"/>
                </a:lnTo>
                <a:lnTo>
                  <a:pt x="472059" y="822898"/>
                </a:lnTo>
                <a:lnTo>
                  <a:pt x="472059" y="831484"/>
                </a:lnTo>
                <a:lnTo>
                  <a:pt x="472059" y="840095"/>
                </a:lnTo>
                <a:lnTo>
                  <a:pt x="472059" y="848741"/>
                </a:lnTo>
                <a:lnTo>
                  <a:pt x="454558" y="857668"/>
                </a:lnTo>
                <a:lnTo>
                  <a:pt x="440166" y="871299"/>
                </a:lnTo>
                <a:lnTo>
                  <a:pt x="428892" y="889621"/>
                </a:lnTo>
                <a:lnTo>
                  <a:pt x="420751" y="912622"/>
                </a:lnTo>
                <a:lnTo>
                  <a:pt x="389107" y="884099"/>
                </a:lnTo>
                <a:lnTo>
                  <a:pt x="358441" y="849582"/>
                </a:lnTo>
                <a:lnTo>
                  <a:pt x="328755" y="809069"/>
                </a:lnTo>
                <a:lnTo>
                  <a:pt x="300053" y="762555"/>
                </a:lnTo>
                <a:lnTo>
                  <a:pt x="272340" y="710036"/>
                </a:lnTo>
                <a:lnTo>
                  <a:pt x="245618" y="651510"/>
                </a:lnTo>
                <a:lnTo>
                  <a:pt x="217580" y="704407"/>
                </a:lnTo>
                <a:lnTo>
                  <a:pt x="187357" y="752501"/>
                </a:lnTo>
                <a:lnTo>
                  <a:pt x="154954" y="795794"/>
                </a:lnTo>
                <a:lnTo>
                  <a:pt x="120378" y="834289"/>
                </a:lnTo>
                <a:lnTo>
                  <a:pt x="83637" y="867987"/>
                </a:lnTo>
                <a:lnTo>
                  <a:pt x="44736" y="896891"/>
                </a:lnTo>
                <a:lnTo>
                  <a:pt x="3683" y="921004"/>
                </a:lnTo>
                <a:lnTo>
                  <a:pt x="2750" y="912546"/>
                </a:lnTo>
                <a:lnTo>
                  <a:pt x="1841" y="904113"/>
                </a:lnTo>
                <a:lnTo>
                  <a:pt x="932" y="895679"/>
                </a:lnTo>
                <a:lnTo>
                  <a:pt x="0" y="887222"/>
                </a:lnTo>
                <a:lnTo>
                  <a:pt x="36343" y="859533"/>
                </a:lnTo>
                <a:lnTo>
                  <a:pt x="71133" y="827300"/>
                </a:lnTo>
                <a:lnTo>
                  <a:pt x="104372" y="790523"/>
                </a:lnTo>
                <a:lnTo>
                  <a:pt x="136064" y="749198"/>
                </a:lnTo>
                <a:lnTo>
                  <a:pt x="166208" y="703323"/>
                </a:lnTo>
                <a:lnTo>
                  <a:pt x="194809" y="652897"/>
                </a:lnTo>
                <a:lnTo>
                  <a:pt x="221869" y="597916"/>
                </a:lnTo>
                <a:lnTo>
                  <a:pt x="208511" y="558749"/>
                </a:lnTo>
                <a:lnTo>
                  <a:pt x="195412" y="517146"/>
                </a:lnTo>
                <a:lnTo>
                  <a:pt x="182572" y="473107"/>
                </a:lnTo>
                <a:lnTo>
                  <a:pt x="169992" y="426634"/>
                </a:lnTo>
                <a:lnTo>
                  <a:pt x="157670" y="377729"/>
                </a:lnTo>
                <a:lnTo>
                  <a:pt x="145608" y="326394"/>
                </a:lnTo>
                <a:lnTo>
                  <a:pt x="133804" y="272629"/>
                </a:lnTo>
                <a:lnTo>
                  <a:pt x="122260" y="216436"/>
                </a:lnTo>
                <a:lnTo>
                  <a:pt x="110975" y="157817"/>
                </a:lnTo>
                <a:lnTo>
                  <a:pt x="99949" y="96774"/>
                </a:lnTo>
                <a:lnTo>
                  <a:pt x="105790" y="90805"/>
                </a:lnTo>
                <a:lnTo>
                  <a:pt x="111506" y="84836"/>
                </a:lnTo>
                <a:lnTo>
                  <a:pt x="117348" y="78739"/>
                </a:lnTo>
                <a:lnTo>
                  <a:pt x="134013" y="151891"/>
                </a:lnTo>
                <a:lnTo>
                  <a:pt x="150057" y="219540"/>
                </a:lnTo>
                <a:lnTo>
                  <a:pt x="165480" y="281685"/>
                </a:lnTo>
                <a:lnTo>
                  <a:pt x="180283" y="338327"/>
                </a:lnTo>
                <a:lnTo>
                  <a:pt x="194465" y="389466"/>
                </a:lnTo>
                <a:lnTo>
                  <a:pt x="208025" y="435101"/>
                </a:lnTo>
                <a:lnTo>
                  <a:pt x="220965" y="475233"/>
                </a:lnTo>
                <a:lnTo>
                  <a:pt x="244983" y="538988"/>
                </a:lnTo>
                <a:lnTo>
                  <a:pt x="258389" y="492029"/>
                </a:lnTo>
                <a:lnTo>
                  <a:pt x="271367" y="440499"/>
                </a:lnTo>
                <a:lnTo>
                  <a:pt x="283916" y="384397"/>
                </a:lnTo>
                <a:lnTo>
                  <a:pt x="296037" y="323723"/>
                </a:lnTo>
                <a:lnTo>
                  <a:pt x="303920" y="279802"/>
                </a:lnTo>
                <a:lnTo>
                  <a:pt x="311695" y="231864"/>
                </a:lnTo>
                <a:lnTo>
                  <a:pt x="319357" y="179911"/>
                </a:lnTo>
                <a:lnTo>
                  <a:pt x="326902" y="123947"/>
                </a:lnTo>
                <a:lnTo>
                  <a:pt x="334328" y="63975"/>
                </a:lnTo>
                <a:lnTo>
                  <a:pt x="34163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25848" y="890142"/>
            <a:ext cx="79803" cy="2021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51959" y="882269"/>
            <a:ext cx="346075" cy="896619"/>
          </a:xfrm>
          <a:custGeom>
            <a:avLst/>
            <a:gdLst/>
            <a:ahLst/>
            <a:cxnLst/>
            <a:rect l="l" t="t" r="r" b="b"/>
            <a:pathLst>
              <a:path w="346075" h="896619">
                <a:moveTo>
                  <a:pt x="246633" y="0"/>
                </a:moveTo>
                <a:lnTo>
                  <a:pt x="256520" y="16954"/>
                </a:lnTo>
                <a:lnTo>
                  <a:pt x="266382" y="33908"/>
                </a:lnTo>
                <a:lnTo>
                  <a:pt x="276244" y="50863"/>
                </a:lnTo>
                <a:lnTo>
                  <a:pt x="286130" y="67817"/>
                </a:lnTo>
                <a:lnTo>
                  <a:pt x="281634" y="77225"/>
                </a:lnTo>
                <a:lnTo>
                  <a:pt x="277113" y="86598"/>
                </a:lnTo>
                <a:lnTo>
                  <a:pt x="272593" y="95946"/>
                </a:lnTo>
                <a:lnTo>
                  <a:pt x="268096" y="105282"/>
                </a:lnTo>
                <a:lnTo>
                  <a:pt x="268096" y="837564"/>
                </a:lnTo>
                <a:lnTo>
                  <a:pt x="269748" y="837564"/>
                </a:lnTo>
                <a:lnTo>
                  <a:pt x="271399" y="837564"/>
                </a:lnTo>
                <a:lnTo>
                  <a:pt x="273050" y="837564"/>
                </a:lnTo>
                <a:lnTo>
                  <a:pt x="281432" y="822019"/>
                </a:lnTo>
                <a:lnTo>
                  <a:pt x="289813" y="806450"/>
                </a:lnTo>
                <a:lnTo>
                  <a:pt x="298195" y="790880"/>
                </a:lnTo>
                <a:lnTo>
                  <a:pt x="306577" y="775334"/>
                </a:lnTo>
                <a:lnTo>
                  <a:pt x="316410" y="802405"/>
                </a:lnTo>
                <a:lnTo>
                  <a:pt x="326278" y="829500"/>
                </a:lnTo>
                <a:lnTo>
                  <a:pt x="336170" y="856595"/>
                </a:lnTo>
                <a:lnTo>
                  <a:pt x="346075" y="883665"/>
                </a:lnTo>
                <a:lnTo>
                  <a:pt x="291287" y="883665"/>
                </a:lnTo>
                <a:lnTo>
                  <a:pt x="236499" y="883665"/>
                </a:lnTo>
                <a:lnTo>
                  <a:pt x="181711" y="883665"/>
                </a:lnTo>
                <a:lnTo>
                  <a:pt x="126923" y="883665"/>
                </a:lnTo>
                <a:lnTo>
                  <a:pt x="72136" y="883665"/>
                </a:lnTo>
                <a:lnTo>
                  <a:pt x="59586" y="884431"/>
                </a:lnTo>
                <a:lnTo>
                  <a:pt x="47085" y="886745"/>
                </a:lnTo>
                <a:lnTo>
                  <a:pt x="34631" y="890631"/>
                </a:lnTo>
                <a:lnTo>
                  <a:pt x="22225" y="896111"/>
                </a:lnTo>
                <a:lnTo>
                  <a:pt x="16680" y="881463"/>
                </a:lnTo>
                <a:lnTo>
                  <a:pt x="11112" y="866838"/>
                </a:lnTo>
                <a:lnTo>
                  <a:pt x="5544" y="852213"/>
                </a:lnTo>
                <a:lnTo>
                  <a:pt x="0" y="837564"/>
                </a:lnTo>
                <a:lnTo>
                  <a:pt x="18480" y="837564"/>
                </a:lnTo>
                <a:lnTo>
                  <a:pt x="36972" y="837564"/>
                </a:lnTo>
                <a:lnTo>
                  <a:pt x="55489" y="837564"/>
                </a:lnTo>
                <a:lnTo>
                  <a:pt x="74040" y="837564"/>
                </a:lnTo>
                <a:lnTo>
                  <a:pt x="74040" y="785194"/>
                </a:lnTo>
                <a:lnTo>
                  <a:pt x="74040" y="261492"/>
                </a:lnTo>
                <a:lnTo>
                  <a:pt x="73951" y="197178"/>
                </a:lnTo>
                <a:lnTo>
                  <a:pt x="73691" y="139709"/>
                </a:lnTo>
                <a:lnTo>
                  <a:pt x="73272" y="89073"/>
                </a:lnTo>
                <a:lnTo>
                  <a:pt x="72708" y="45259"/>
                </a:lnTo>
                <a:lnTo>
                  <a:pt x="72008" y="8254"/>
                </a:lnTo>
                <a:lnTo>
                  <a:pt x="81059" y="18637"/>
                </a:lnTo>
                <a:lnTo>
                  <a:pt x="90122" y="29019"/>
                </a:lnTo>
                <a:lnTo>
                  <a:pt x="99208" y="39401"/>
                </a:lnTo>
                <a:lnTo>
                  <a:pt x="108330" y="49783"/>
                </a:lnTo>
                <a:lnTo>
                  <a:pt x="138334" y="49783"/>
                </a:lnTo>
                <a:lnTo>
                  <a:pt x="168338" y="49783"/>
                </a:lnTo>
                <a:lnTo>
                  <a:pt x="198342" y="49783"/>
                </a:lnTo>
                <a:lnTo>
                  <a:pt x="228345" y="49783"/>
                </a:lnTo>
                <a:lnTo>
                  <a:pt x="232917" y="37379"/>
                </a:lnTo>
                <a:lnTo>
                  <a:pt x="237489" y="24939"/>
                </a:lnTo>
                <a:lnTo>
                  <a:pt x="242062" y="12475"/>
                </a:lnTo>
                <a:lnTo>
                  <a:pt x="246633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59707" y="877697"/>
            <a:ext cx="101346" cy="2251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37658" y="861567"/>
            <a:ext cx="272415" cy="962660"/>
          </a:xfrm>
          <a:custGeom>
            <a:avLst/>
            <a:gdLst/>
            <a:ahLst/>
            <a:cxnLst/>
            <a:rect l="l" t="t" r="r" b="b"/>
            <a:pathLst>
              <a:path w="272414" h="962660">
                <a:moveTo>
                  <a:pt x="223646" y="0"/>
                </a:moveTo>
                <a:lnTo>
                  <a:pt x="231816" y="24385"/>
                </a:lnTo>
                <a:lnTo>
                  <a:pt x="239950" y="48783"/>
                </a:lnTo>
                <a:lnTo>
                  <a:pt x="248060" y="73205"/>
                </a:lnTo>
                <a:lnTo>
                  <a:pt x="256158" y="97662"/>
                </a:lnTo>
                <a:lnTo>
                  <a:pt x="228794" y="104898"/>
                </a:lnTo>
                <a:lnTo>
                  <a:pt x="205359" y="112109"/>
                </a:lnTo>
                <a:lnTo>
                  <a:pt x="185828" y="119272"/>
                </a:lnTo>
                <a:lnTo>
                  <a:pt x="170179" y="126365"/>
                </a:lnTo>
                <a:lnTo>
                  <a:pt x="170179" y="170465"/>
                </a:lnTo>
                <a:lnTo>
                  <a:pt x="170179" y="214566"/>
                </a:lnTo>
                <a:lnTo>
                  <a:pt x="170179" y="258667"/>
                </a:lnTo>
                <a:lnTo>
                  <a:pt x="170179" y="302768"/>
                </a:lnTo>
                <a:lnTo>
                  <a:pt x="179875" y="302768"/>
                </a:lnTo>
                <a:lnTo>
                  <a:pt x="189547" y="302768"/>
                </a:lnTo>
                <a:lnTo>
                  <a:pt x="199219" y="302768"/>
                </a:lnTo>
                <a:lnTo>
                  <a:pt x="208914" y="302768"/>
                </a:lnTo>
                <a:lnTo>
                  <a:pt x="215201" y="290290"/>
                </a:lnTo>
                <a:lnTo>
                  <a:pt x="221487" y="277812"/>
                </a:lnTo>
                <a:lnTo>
                  <a:pt x="227774" y="265334"/>
                </a:lnTo>
                <a:lnTo>
                  <a:pt x="234061" y="252857"/>
                </a:lnTo>
                <a:lnTo>
                  <a:pt x="243586" y="276840"/>
                </a:lnTo>
                <a:lnTo>
                  <a:pt x="253111" y="300799"/>
                </a:lnTo>
                <a:lnTo>
                  <a:pt x="262636" y="324758"/>
                </a:lnTo>
                <a:lnTo>
                  <a:pt x="272161" y="348742"/>
                </a:lnTo>
                <a:lnTo>
                  <a:pt x="246653" y="348742"/>
                </a:lnTo>
                <a:lnTo>
                  <a:pt x="221170" y="348742"/>
                </a:lnTo>
                <a:lnTo>
                  <a:pt x="195687" y="348742"/>
                </a:lnTo>
                <a:lnTo>
                  <a:pt x="170179" y="348742"/>
                </a:lnTo>
                <a:lnTo>
                  <a:pt x="170179" y="367049"/>
                </a:lnTo>
                <a:lnTo>
                  <a:pt x="170179" y="385381"/>
                </a:lnTo>
                <a:lnTo>
                  <a:pt x="170179" y="403713"/>
                </a:lnTo>
                <a:lnTo>
                  <a:pt x="170179" y="422021"/>
                </a:lnTo>
                <a:lnTo>
                  <a:pt x="203523" y="446337"/>
                </a:lnTo>
                <a:lnTo>
                  <a:pt x="245207" y="493494"/>
                </a:lnTo>
                <a:lnTo>
                  <a:pt x="256668" y="538309"/>
                </a:lnTo>
                <a:lnTo>
                  <a:pt x="257254" y="558927"/>
                </a:lnTo>
                <a:lnTo>
                  <a:pt x="255387" y="578211"/>
                </a:lnTo>
                <a:lnTo>
                  <a:pt x="251078" y="596138"/>
                </a:lnTo>
                <a:lnTo>
                  <a:pt x="245415" y="608518"/>
                </a:lnTo>
                <a:lnTo>
                  <a:pt x="239299" y="611171"/>
                </a:lnTo>
                <a:lnTo>
                  <a:pt x="232755" y="604085"/>
                </a:lnTo>
                <a:lnTo>
                  <a:pt x="225805" y="587248"/>
                </a:lnTo>
                <a:lnTo>
                  <a:pt x="216971" y="563054"/>
                </a:lnTo>
                <a:lnTo>
                  <a:pt x="204755" y="533908"/>
                </a:lnTo>
                <a:lnTo>
                  <a:pt x="189158" y="499808"/>
                </a:lnTo>
                <a:lnTo>
                  <a:pt x="170179" y="460756"/>
                </a:lnTo>
                <a:lnTo>
                  <a:pt x="170203" y="540079"/>
                </a:lnTo>
                <a:lnTo>
                  <a:pt x="170275" y="612443"/>
                </a:lnTo>
                <a:lnTo>
                  <a:pt x="170396" y="677850"/>
                </a:lnTo>
                <a:lnTo>
                  <a:pt x="170567" y="736302"/>
                </a:lnTo>
                <a:lnTo>
                  <a:pt x="170789" y="787801"/>
                </a:lnTo>
                <a:lnTo>
                  <a:pt x="171064" y="832348"/>
                </a:lnTo>
                <a:lnTo>
                  <a:pt x="171774" y="900598"/>
                </a:lnTo>
                <a:lnTo>
                  <a:pt x="172212" y="924306"/>
                </a:lnTo>
                <a:lnTo>
                  <a:pt x="161162" y="933831"/>
                </a:lnTo>
                <a:lnTo>
                  <a:pt x="150113" y="943356"/>
                </a:lnTo>
                <a:lnTo>
                  <a:pt x="139064" y="952881"/>
                </a:lnTo>
                <a:lnTo>
                  <a:pt x="128015" y="962406"/>
                </a:lnTo>
                <a:lnTo>
                  <a:pt x="128377" y="932702"/>
                </a:lnTo>
                <a:lnTo>
                  <a:pt x="128987" y="859666"/>
                </a:lnTo>
                <a:lnTo>
                  <a:pt x="129235" y="816329"/>
                </a:lnTo>
                <a:lnTo>
                  <a:pt x="129444" y="768445"/>
                </a:lnTo>
                <a:lnTo>
                  <a:pt x="129616" y="716011"/>
                </a:lnTo>
                <a:lnTo>
                  <a:pt x="129749" y="659027"/>
                </a:lnTo>
                <a:lnTo>
                  <a:pt x="129844" y="597491"/>
                </a:lnTo>
                <a:lnTo>
                  <a:pt x="129901" y="531401"/>
                </a:lnTo>
                <a:lnTo>
                  <a:pt x="129920" y="460756"/>
                </a:lnTo>
                <a:lnTo>
                  <a:pt x="122302" y="505213"/>
                </a:lnTo>
                <a:lnTo>
                  <a:pt x="112220" y="548671"/>
                </a:lnTo>
                <a:lnTo>
                  <a:pt x="99685" y="591129"/>
                </a:lnTo>
                <a:lnTo>
                  <a:pt x="84708" y="632587"/>
                </a:lnTo>
                <a:lnTo>
                  <a:pt x="67806" y="672500"/>
                </a:lnTo>
                <a:lnTo>
                  <a:pt x="49498" y="710342"/>
                </a:lnTo>
                <a:lnTo>
                  <a:pt x="29809" y="746136"/>
                </a:lnTo>
                <a:lnTo>
                  <a:pt x="8762" y="779907"/>
                </a:lnTo>
                <a:lnTo>
                  <a:pt x="6572" y="773735"/>
                </a:lnTo>
                <a:lnTo>
                  <a:pt x="4381" y="767588"/>
                </a:lnTo>
                <a:lnTo>
                  <a:pt x="2190" y="761440"/>
                </a:lnTo>
                <a:lnTo>
                  <a:pt x="0" y="755269"/>
                </a:lnTo>
                <a:lnTo>
                  <a:pt x="17997" y="712095"/>
                </a:lnTo>
                <a:lnTo>
                  <a:pt x="34647" y="668835"/>
                </a:lnTo>
                <a:lnTo>
                  <a:pt x="49944" y="625497"/>
                </a:lnTo>
                <a:lnTo>
                  <a:pt x="63882" y="582085"/>
                </a:lnTo>
                <a:lnTo>
                  <a:pt x="76453" y="538607"/>
                </a:lnTo>
                <a:lnTo>
                  <a:pt x="90261" y="485937"/>
                </a:lnTo>
                <a:lnTo>
                  <a:pt x="102139" y="436721"/>
                </a:lnTo>
                <a:lnTo>
                  <a:pt x="112065" y="390981"/>
                </a:lnTo>
                <a:lnTo>
                  <a:pt x="120014" y="348742"/>
                </a:lnTo>
                <a:lnTo>
                  <a:pt x="104755" y="348742"/>
                </a:lnTo>
                <a:lnTo>
                  <a:pt x="89471" y="348742"/>
                </a:lnTo>
                <a:lnTo>
                  <a:pt x="74187" y="348742"/>
                </a:lnTo>
                <a:lnTo>
                  <a:pt x="58927" y="348742"/>
                </a:lnTo>
                <a:lnTo>
                  <a:pt x="52069" y="351536"/>
                </a:lnTo>
                <a:lnTo>
                  <a:pt x="45084" y="354203"/>
                </a:lnTo>
                <a:lnTo>
                  <a:pt x="38100" y="356997"/>
                </a:lnTo>
                <a:lnTo>
                  <a:pt x="33071" y="343451"/>
                </a:lnTo>
                <a:lnTo>
                  <a:pt x="28066" y="329882"/>
                </a:lnTo>
                <a:lnTo>
                  <a:pt x="23062" y="316313"/>
                </a:lnTo>
                <a:lnTo>
                  <a:pt x="18033" y="302768"/>
                </a:lnTo>
                <a:lnTo>
                  <a:pt x="46035" y="302768"/>
                </a:lnTo>
                <a:lnTo>
                  <a:pt x="74025" y="302768"/>
                </a:lnTo>
                <a:lnTo>
                  <a:pt x="101990" y="302768"/>
                </a:lnTo>
                <a:lnTo>
                  <a:pt x="129920" y="302768"/>
                </a:lnTo>
                <a:lnTo>
                  <a:pt x="129920" y="261356"/>
                </a:lnTo>
                <a:lnTo>
                  <a:pt x="129920" y="219979"/>
                </a:lnTo>
                <a:lnTo>
                  <a:pt x="129920" y="178627"/>
                </a:lnTo>
                <a:lnTo>
                  <a:pt x="129920" y="137287"/>
                </a:lnTo>
                <a:lnTo>
                  <a:pt x="115970" y="141593"/>
                </a:lnTo>
                <a:lnTo>
                  <a:pt x="94329" y="146494"/>
                </a:lnTo>
                <a:lnTo>
                  <a:pt x="65020" y="151967"/>
                </a:lnTo>
                <a:lnTo>
                  <a:pt x="28066" y="157987"/>
                </a:lnTo>
                <a:lnTo>
                  <a:pt x="28066" y="149014"/>
                </a:lnTo>
                <a:lnTo>
                  <a:pt x="28066" y="140017"/>
                </a:lnTo>
                <a:lnTo>
                  <a:pt x="28066" y="131020"/>
                </a:lnTo>
                <a:lnTo>
                  <a:pt x="28066" y="122047"/>
                </a:lnTo>
                <a:lnTo>
                  <a:pt x="62358" y="110714"/>
                </a:lnTo>
                <a:lnTo>
                  <a:pt x="120132" y="86381"/>
                </a:lnTo>
                <a:lnTo>
                  <a:pt x="164853" y="58828"/>
                </a:lnTo>
                <a:lnTo>
                  <a:pt x="204858" y="22149"/>
                </a:lnTo>
                <a:lnTo>
                  <a:pt x="223646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24070" y="849122"/>
            <a:ext cx="190500" cy="713740"/>
          </a:xfrm>
          <a:custGeom>
            <a:avLst/>
            <a:gdLst/>
            <a:ahLst/>
            <a:cxnLst/>
            <a:rect l="l" t="t" r="r" b="b"/>
            <a:pathLst>
              <a:path w="190500" h="713740">
                <a:moveTo>
                  <a:pt x="87375" y="0"/>
                </a:moveTo>
                <a:lnTo>
                  <a:pt x="99089" y="15642"/>
                </a:lnTo>
                <a:lnTo>
                  <a:pt x="110791" y="31321"/>
                </a:lnTo>
                <a:lnTo>
                  <a:pt x="122469" y="47023"/>
                </a:lnTo>
                <a:lnTo>
                  <a:pt x="134112" y="62737"/>
                </a:lnTo>
                <a:lnTo>
                  <a:pt x="124515" y="87046"/>
                </a:lnTo>
                <a:lnTo>
                  <a:pt x="114966" y="114998"/>
                </a:lnTo>
                <a:lnTo>
                  <a:pt x="105465" y="146569"/>
                </a:lnTo>
                <a:lnTo>
                  <a:pt x="96012" y="181737"/>
                </a:lnTo>
                <a:lnTo>
                  <a:pt x="85633" y="220382"/>
                </a:lnTo>
                <a:lnTo>
                  <a:pt x="73183" y="262397"/>
                </a:lnTo>
                <a:lnTo>
                  <a:pt x="58685" y="307770"/>
                </a:lnTo>
                <a:lnTo>
                  <a:pt x="42163" y="356488"/>
                </a:lnTo>
                <a:lnTo>
                  <a:pt x="59995" y="353631"/>
                </a:lnTo>
                <a:lnTo>
                  <a:pt x="77850" y="350773"/>
                </a:lnTo>
                <a:lnTo>
                  <a:pt x="95706" y="347916"/>
                </a:lnTo>
                <a:lnTo>
                  <a:pt x="113537" y="345058"/>
                </a:lnTo>
                <a:lnTo>
                  <a:pt x="122461" y="307744"/>
                </a:lnTo>
                <a:lnTo>
                  <a:pt x="130921" y="268192"/>
                </a:lnTo>
                <a:lnTo>
                  <a:pt x="138880" y="226401"/>
                </a:lnTo>
                <a:lnTo>
                  <a:pt x="146303" y="182372"/>
                </a:lnTo>
                <a:lnTo>
                  <a:pt x="157257" y="198161"/>
                </a:lnTo>
                <a:lnTo>
                  <a:pt x="168211" y="213915"/>
                </a:lnTo>
                <a:lnTo>
                  <a:pt x="179165" y="229645"/>
                </a:lnTo>
                <a:lnTo>
                  <a:pt x="190118" y="245363"/>
                </a:lnTo>
                <a:lnTo>
                  <a:pt x="183165" y="264032"/>
                </a:lnTo>
                <a:lnTo>
                  <a:pt x="173926" y="291274"/>
                </a:lnTo>
                <a:lnTo>
                  <a:pt x="162401" y="327088"/>
                </a:lnTo>
                <a:lnTo>
                  <a:pt x="148589" y="371475"/>
                </a:lnTo>
                <a:lnTo>
                  <a:pt x="135483" y="411981"/>
                </a:lnTo>
                <a:lnTo>
                  <a:pt x="120091" y="455622"/>
                </a:lnTo>
                <a:lnTo>
                  <a:pt x="102412" y="502389"/>
                </a:lnTo>
                <a:lnTo>
                  <a:pt x="82448" y="552278"/>
                </a:lnTo>
                <a:lnTo>
                  <a:pt x="60197" y="605281"/>
                </a:lnTo>
                <a:lnTo>
                  <a:pt x="92823" y="595062"/>
                </a:lnTo>
                <a:lnTo>
                  <a:pt x="122126" y="584771"/>
                </a:lnTo>
                <a:lnTo>
                  <a:pt x="148119" y="574385"/>
                </a:lnTo>
                <a:lnTo>
                  <a:pt x="170814" y="563879"/>
                </a:lnTo>
                <a:lnTo>
                  <a:pt x="171670" y="573404"/>
                </a:lnTo>
                <a:lnTo>
                  <a:pt x="172513" y="582929"/>
                </a:lnTo>
                <a:lnTo>
                  <a:pt x="173333" y="592454"/>
                </a:lnTo>
                <a:lnTo>
                  <a:pt x="174116" y="601979"/>
                </a:lnTo>
                <a:lnTo>
                  <a:pt x="157634" y="612812"/>
                </a:lnTo>
                <a:lnTo>
                  <a:pt x="139604" y="624919"/>
                </a:lnTo>
                <a:lnTo>
                  <a:pt x="98805" y="652906"/>
                </a:lnTo>
                <a:lnTo>
                  <a:pt x="60309" y="683260"/>
                </a:lnTo>
                <a:lnTo>
                  <a:pt x="32384" y="713613"/>
                </a:lnTo>
                <a:lnTo>
                  <a:pt x="25792" y="690772"/>
                </a:lnTo>
                <a:lnTo>
                  <a:pt x="19176" y="667956"/>
                </a:lnTo>
                <a:lnTo>
                  <a:pt x="12561" y="645140"/>
                </a:lnTo>
                <a:lnTo>
                  <a:pt x="5968" y="622300"/>
                </a:lnTo>
                <a:lnTo>
                  <a:pt x="37865" y="578937"/>
                </a:lnTo>
                <a:lnTo>
                  <a:pt x="59443" y="525115"/>
                </a:lnTo>
                <a:lnTo>
                  <a:pt x="73183" y="486902"/>
                </a:lnTo>
                <a:lnTo>
                  <a:pt x="89352" y="440568"/>
                </a:lnTo>
                <a:lnTo>
                  <a:pt x="107950" y="386079"/>
                </a:lnTo>
                <a:lnTo>
                  <a:pt x="96875" y="392412"/>
                </a:lnTo>
                <a:lnTo>
                  <a:pt x="63245" y="416432"/>
                </a:lnTo>
                <a:lnTo>
                  <a:pt x="31277" y="443561"/>
                </a:lnTo>
                <a:lnTo>
                  <a:pt x="21589" y="452374"/>
                </a:lnTo>
                <a:lnTo>
                  <a:pt x="16180" y="430275"/>
                </a:lnTo>
                <a:lnTo>
                  <a:pt x="10795" y="408177"/>
                </a:lnTo>
                <a:lnTo>
                  <a:pt x="5409" y="386079"/>
                </a:lnTo>
                <a:lnTo>
                  <a:pt x="0" y="363981"/>
                </a:lnTo>
                <a:lnTo>
                  <a:pt x="23225" y="322659"/>
                </a:lnTo>
                <a:lnTo>
                  <a:pt x="36379" y="278310"/>
                </a:lnTo>
                <a:lnTo>
                  <a:pt x="50545" y="218186"/>
                </a:lnTo>
                <a:lnTo>
                  <a:pt x="63855" y="153537"/>
                </a:lnTo>
                <a:lnTo>
                  <a:pt x="74437" y="95615"/>
                </a:lnTo>
                <a:lnTo>
                  <a:pt x="82282" y="44432"/>
                </a:lnTo>
                <a:lnTo>
                  <a:pt x="87375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04710" y="840739"/>
            <a:ext cx="481965" cy="991869"/>
          </a:xfrm>
          <a:custGeom>
            <a:avLst/>
            <a:gdLst/>
            <a:ahLst/>
            <a:cxnLst/>
            <a:rect l="l" t="t" r="r" b="b"/>
            <a:pathLst>
              <a:path w="481965" h="991869">
                <a:moveTo>
                  <a:pt x="213868" y="0"/>
                </a:moveTo>
                <a:lnTo>
                  <a:pt x="228367" y="13335"/>
                </a:lnTo>
                <a:lnTo>
                  <a:pt x="242903" y="26670"/>
                </a:lnTo>
                <a:lnTo>
                  <a:pt x="257462" y="40005"/>
                </a:lnTo>
                <a:lnTo>
                  <a:pt x="272034" y="53339"/>
                </a:lnTo>
                <a:lnTo>
                  <a:pt x="268033" y="62293"/>
                </a:lnTo>
                <a:lnTo>
                  <a:pt x="264032" y="71246"/>
                </a:lnTo>
                <a:lnTo>
                  <a:pt x="260032" y="80200"/>
                </a:lnTo>
                <a:lnTo>
                  <a:pt x="256032" y="89154"/>
                </a:lnTo>
                <a:lnTo>
                  <a:pt x="256032" y="104203"/>
                </a:lnTo>
                <a:lnTo>
                  <a:pt x="256032" y="119253"/>
                </a:lnTo>
                <a:lnTo>
                  <a:pt x="256032" y="134302"/>
                </a:lnTo>
                <a:lnTo>
                  <a:pt x="256032" y="149351"/>
                </a:lnTo>
                <a:lnTo>
                  <a:pt x="286206" y="149351"/>
                </a:lnTo>
                <a:lnTo>
                  <a:pt x="316357" y="149351"/>
                </a:lnTo>
                <a:lnTo>
                  <a:pt x="346507" y="149351"/>
                </a:lnTo>
                <a:lnTo>
                  <a:pt x="376682" y="149351"/>
                </a:lnTo>
                <a:lnTo>
                  <a:pt x="384492" y="133806"/>
                </a:lnTo>
                <a:lnTo>
                  <a:pt x="392303" y="118237"/>
                </a:lnTo>
                <a:lnTo>
                  <a:pt x="400113" y="102667"/>
                </a:lnTo>
                <a:lnTo>
                  <a:pt x="407924" y="87122"/>
                </a:lnTo>
                <a:lnTo>
                  <a:pt x="418951" y="114192"/>
                </a:lnTo>
                <a:lnTo>
                  <a:pt x="429942" y="141287"/>
                </a:lnTo>
                <a:lnTo>
                  <a:pt x="440910" y="168382"/>
                </a:lnTo>
                <a:lnTo>
                  <a:pt x="451866" y="195452"/>
                </a:lnTo>
                <a:lnTo>
                  <a:pt x="402907" y="195452"/>
                </a:lnTo>
                <a:lnTo>
                  <a:pt x="353949" y="195452"/>
                </a:lnTo>
                <a:lnTo>
                  <a:pt x="304990" y="195452"/>
                </a:lnTo>
                <a:lnTo>
                  <a:pt x="256032" y="195452"/>
                </a:lnTo>
                <a:lnTo>
                  <a:pt x="256032" y="218124"/>
                </a:lnTo>
                <a:lnTo>
                  <a:pt x="256032" y="240807"/>
                </a:lnTo>
                <a:lnTo>
                  <a:pt x="256032" y="263515"/>
                </a:lnTo>
                <a:lnTo>
                  <a:pt x="256032" y="286258"/>
                </a:lnTo>
                <a:lnTo>
                  <a:pt x="279179" y="286258"/>
                </a:lnTo>
                <a:lnTo>
                  <a:pt x="302339" y="286258"/>
                </a:lnTo>
                <a:lnTo>
                  <a:pt x="325522" y="286258"/>
                </a:lnTo>
                <a:lnTo>
                  <a:pt x="348742" y="286258"/>
                </a:lnTo>
                <a:lnTo>
                  <a:pt x="356002" y="271686"/>
                </a:lnTo>
                <a:lnTo>
                  <a:pt x="363299" y="257127"/>
                </a:lnTo>
                <a:lnTo>
                  <a:pt x="370619" y="242591"/>
                </a:lnTo>
                <a:lnTo>
                  <a:pt x="377952" y="228092"/>
                </a:lnTo>
                <a:lnTo>
                  <a:pt x="388431" y="254115"/>
                </a:lnTo>
                <a:lnTo>
                  <a:pt x="398922" y="280162"/>
                </a:lnTo>
                <a:lnTo>
                  <a:pt x="409438" y="306208"/>
                </a:lnTo>
                <a:lnTo>
                  <a:pt x="419989" y="332232"/>
                </a:lnTo>
                <a:lnTo>
                  <a:pt x="378958" y="332232"/>
                </a:lnTo>
                <a:lnTo>
                  <a:pt x="337962" y="332232"/>
                </a:lnTo>
                <a:lnTo>
                  <a:pt x="296991" y="332232"/>
                </a:lnTo>
                <a:lnTo>
                  <a:pt x="256032" y="332232"/>
                </a:lnTo>
                <a:lnTo>
                  <a:pt x="256032" y="356997"/>
                </a:lnTo>
                <a:lnTo>
                  <a:pt x="256032" y="381762"/>
                </a:lnTo>
                <a:lnTo>
                  <a:pt x="256032" y="406526"/>
                </a:lnTo>
                <a:lnTo>
                  <a:pt x="256032" y="431292"/>
                </a:lnTo>
                <a:lnTo>
                  <a:pt x="291179" y="431292"/>
                </a:lnTo>
                <a:lnTo>
                  <a:pt x="326326" y="431292"/>
                </a:lnTo>
                <a:lnTo>
                  <a:pt x="361473" y="431292"/>
                </a:lnTo>
                <a:lnTo>
                  <a:pt x="396621" y="431292"/>
                </a:lnTo>
                <a:lnTo>
                  <a:pt x="404981" y="414716"/>
                </a:lnTo>
                <a:lnTo>
                  <a:pt x="413305" y="398129"/>
                </a:lnTo>
                <a:lnTo>
                  <a:pt x="421606" y="381517"/>
                </a:lnTo>
                <a:lnTo>
                  <a:pt x="429895" y="364871"/>
                </a:lnTo>
                <a:lnTo>
                  <a:pt x="441418" y="392989"/>
                </a:lnTo>
                <a:lnTo>
                  <a:pt x="452929" y="421132"/>
                </a:lnTo>
                <a:lnTo>
                  <a:pt x="464417" y="449274"/>
                </a:lnTo>
                <a:lnTo>
                  <a:pt x="475869" y="477393"/>
                </a:lnTo>
                <a:lnTo>
                  <a:pt x="452606" y="477393"/>
                </a:lnTo>
                <a:lnTo>
                  <a:pt x="429307" y="477393"/>
                </a:lnTo>
                <a:lnTo>
                  <a:pt x="405985" y="477393"/>
                </a:lnTo>
                <a:lnTo>
                  <a:pt x="382650" y="477393"/>
                </a:lnTo>
                <a:lnTo>
                  <a:pt x="392461" y="499586"/>
                </a:lnTo>
                <a:lnTo>
                  <a:pt x="402272" y="521779"/>
                </a:lnTo>
                <a:lnTo>
                  <a:pt x="412083" y="543972"/>
                </a:lnTo>
                <a:lnTo>
                  <a:pt x="421894" y="566165"/>
                </a:lnTo>
                <a:lnTo>
                  <a:pt x="413893" y="568325"/>
                </a:lnTo>
                <a:lnTo>
                  <a:pt x="405892" y="570357"/>
                </a:lnTo>
                <a:lnTo>
                  <a:pt x="397764" y="572515"/>
                </a:lnTo>
                <a:lnTo>
                  <a:pt x="372925" y="604138"/>
                </a:lnTo>
                <a:lnTo>
                  <a:pt x="350027" y="633285"/>
                </a:lnTo>
                <a:lnTo>
                  <a:pt x="329058" y="659955"/>
                </a:lnTo>
                <a:lnTo>
                  <a:pt x="310007" y="684149"/>
                </a:lnTo>
                <a:lnTo>
                  <a:pt x="325768" y="717202"/>
                </a:lnTo>
                <a:lnTo>
                  <a:pt x="360388" y="773070"/>
                </a:lnTo>
                <a:lnTo>
                  <a:pt x="400204" y="815224"/>
                </a:lnTo>
                <a:lnTo>
                  <a:pt x="451552" y="842950"/>
                </a:lnTo>
                <a:lnTo>
                  <a:pt x="481965" y="851408"/>
                </a:lnTo>
                <a:lnTo>
                  <a:pt x="481965" y="860171"/>
                </a:lnTo>
                <a:lnTo>
                  <a:pt x="481965" y="868934"/>
                </a:lnTo>
                <a:lnTo>
                  <a:pt x="481965" y="877697"/>
                </a:lnTo>
                <a:lnTo>
                  <a:pt x="481965" y="886460"/>
                </a:lnTo>
                <a:lnTo>
                  <a:pt x="465957" y="893532"/>
                </a:lnTo>
                <a:lnTo>
                  <a:pt x="452389" y="905795"/>
                </a:lnTo>
                <a:lnTo>
                  <a:pt x="441227" y="923250"/>
                </a:lnTo>
                <a:lnTo>
                  <a:pt x="432435" y="945896"/>
                </a:lnTo>
                <a:lnTo>
                  <a:pt x="401244" y="918819"/>
                </a:lnTo>
                <a:lnTo>
                  <a:pt x="371506" y="885015"/>
                </a:lnTo>
                <a:lnTo>
                  <a:pt x="343245" y="844472"/>
                </a:lnTo>
                <a:lnTo>
                  <a:pt x="316484" y="797179"/>
                </a:lnTo>
                <a:lnTo>
                  <a:pt x="299847" y="760666"/>
                </a:lnTo>
                <a:lnTo>
                  <a:pt x="284484" y="718820"/>
                </a:lnTo>
                <a:lnTo>
                  <a:pt x="270398" y="671639"/>
                </a:lnTo>
                <a:lnTo>
                  <a:pt x="257593" y="619125"/>
                </a:lnTo>
                <a:lnTo>
                  <a:pt x="246072" y="561276"/>
                </a:lnTo>
                <a:lnTo>
                  <a:pt x="235839" y="498094"/>
                </a:lnTo>
                <a:lnTo>
                  <a:pt x="224095" y="535455"/>
                </a:lnTo>
                <a:lnTo>
                  <a:pt x="210566" y="572293"/>
                </a:lnTo>
                <a:lnTo>
                  <a:pt x="195226" y="608607"/>
                </a:lnTo>
                <a:lnTo>
                  <a:pt x="178054" y="644398"/>
                </a:lnTo>
                <a:lnTo>
                  <a:pt x="178054" y="700978"/>
                </a:lnTo>
                <a:lnTo>
                  <a:pt x="178054" y="757570"/>
                </a:lnTo>
                <a:lnTo>
                  <a:pt x="178054" y="814187"/>
                </a:lnTo>
                <a:lnTo>
                  <a:pt x="178054" y="870838"/>
                </a:lnTo>
                <a:lnTo>
                  <a:pt x="203368" y="847998"/>
                </a:lnTo>
                <a:lnTo>
                  <a:pt x="228647" y="825182"/>
                </a:lnTo>
                <a:lnTo>
                  <a:pt x="253902" y="802366"/>
                </a:lnTo>
                <a:lnTo>
                  <a:pt x="279146" y="779526"/>
                </a:lnTo>
                <a:lnTo>
                  <a:pt x="280860" y="788213"/>
                </a:lnTo>
                <a:lnTo>
                  <a:pt x="282575" y="796925"/>
                </a:lnTo>
                <a:lnTo>
                  <a:pt x="284289" y="805636"/>
                </a:lnTo>
                <a:lnTo>
                  <a:pt x="286004" y="814324"/>
                </a:lnTo>
                <a:lnTo>
                  <a:pt x="243788" y="867830"/>
                </a:lnTo>
                <a:lnTo>
                  <a:pt x="207835" y="915193"/>
                </a:lnTo>
                <a:lnTo>
                  <a:pt x="178169" y="956413"/>
                </a:lnTo>
                <a:lnTo>
                  <a:pt x="154813" y="991488"/>
                </a:lnTo>
                <a:lnTo>
                  <a:pt x="147574" y="971770"/>
                </a:lnTo>
                <a:lnTo>
                  <a:pt x="140335" y="952039"/>
                </a:lnTo>
                <a:lnTo>
                  <a:pt x="133096" y="932285"/>
                </a:lnTo>
                <a:lnTo>
                  <a:pt x="125857" y="912495"/>
                </a:lnTo>
                <a:lnTo>
                  <a:pt x="130264" y="901136"/>
                </a:lnTo>
                <a:lnTo>
                  <a:pt x="133397" y="886301"/>
                </a:lnTo>
                <a:lnTo>
                  <a:pt x="135268" y="867989"/>
                </a:lnTo>
                <a:lnTo>
                  <a:pt x="135890" y="846201"/>
                </a:lnTo>
                <a:lnTo>
                  <a:pt x="135890" y="808884"/>
                </a:lnTo>
                <a:lnTo>
                  <a:pt x="135890" y="771604"/>
                </a:lnTo>
                <a:lnTo>
                  <a:pt x="135890" y="734347"/>
                </a:lnTo>
                <a:lnTo>
                  <a:pt x="135890" y="697102"/>
                </a:lnTo>
                <a:lnTo>
                  <a:pt x="109982" y="736109"/>
                </a:lnTo>
                <a:lnTo>
                  <a:pt x="79311" y="771223"/>
                </a:lnTo>
                <a:lnTo>
                  <a:pt x="43878" y="802455"/>
                </a:lnTo>
                <a:lnTo>
                  <a:pt x="3683" y="829818"/>
                </a:lnTo>
                <a:lnTo>
                  <a:pt x="2732" y="821606"/>
                </a:lnTo>
                <a:lnTo>
                  <a:pt x="1793" y="813371"/>
                </a:lnTo>
                <a:lnTo>
                  <a:pt x="879" y="805136"/>
                </a:lnTo>
                <a:lnTo>
                  <a:pt x="0" y="796925"/>
                </a:lnTo>
                <a:lnTo>
                  <a:pt x="35311" y="761632"/>
                </a:lnTo>
                <a:lnTo>
                  <a:pt x="67325" y="724709"/>
                </a:lnTo>
                <a:lnTo>
                  <a:pt x="96029" y="686143"/>
                </a:lnTo>
                <a:lnTo>
                  <a:pt x="121412" y="645922"/>
                </a:lnTo>
                <a:lnTo>
                  <a:pt x="144345" y="604658"/>
                </a:lnTo>
                <a:lnTo>
                  <a:pt x="165719" y="562800"/>
                </a:lnTo>
                <a:lnTo>
                  <a:pt x="185545" y="520370"/>
                </a:lnTo>
                <a:lnTo>
                  <a:pt x="203835" y="477393"/>
                </a:lnTo>
                <a:lnTo>
                  <a:pt x="172878" y="477393"/>
                </a:lnTo>
                <a:lnTo>
                  <a:pt x="141922" y="477393"/>
                </a:lnTo>
                <a:lnTo>
                  <a:pt x="110966" y="477393"/>
                </a:lnTo>
                <a:lnTo>
                  <a:pt x="80010" y="477393"/>
                </a:lnTo>
                <a:lnTo>
                  <a:pt x="67460" y="478158"/>
                </a:lnTo>
                <a:lnTo>
                  <a:pt x="54959" y="480472"/>
                </a:lnTo>
                <a:lnTo>
                  <a:pt x="42505" y="484358"/>
                </a:lnTo>
                <a:lnTo>
                  <a:pt x="30099" y="489838"/>
                </a:lnTo>
                <a:lnTo>
                  <a:pt x="24572" y="475190"/>
                </a:lnTo>
                <a:lnTo>
                  <a:pt x="19034" y="460565"/>
                </a:lnTo>
                <a:lnTo>
                  <a:pt x="13471" y="445940"/>
                </a:lnTo>
                <a:lnTo>
                  <a:pt x="7874" y="431292"/>
                </a:lnTo>
                <a:lnTo>
                  <a:pt x="59878" y="431292"/>
                </a:lnTo>
                <a:lnTo>
                  <a:pt x="111871" y="431292"/>
                </a:lnTo>
                <a:lnTo>
                  <a:pt x="163839" y="431292"/>
                </a:lnTo>
                <a:lnTo>
                  <a:pt x="215773" y="431292"/>
                </a:lnTo>
                <a:lnTo>
                  <a:pt x="215773" y="406527"/>
                </a:lnTo>
                <a:lnTo>
                  <a:pt x="215773" y="381762"/>
                </a:lnTo>
                <a:lnTo>
                  <a:pt x="215773" y="356997"/>
                </a:lnTo>
                <a:lnTo>
                  <a:pt x="215773" y="332232"/>
                </a:lnTo>
                <a:lnTo>
                  <a:pt x="197846" y="332232"/>
                </a:lnTo>
                <a:lnTo>
                  <a:pt x="179895" y="332232"/>
                </a:lnTo>
                <a:lnTo>
                  <a:pt x="161944" y="332232"/>
                </a:lnTo>
                <a:lnTo>
                  <a:pt x="144018" y="332232"/>
                </a:lnTo>
                <a:lnTo>
                  <a:pt x="131468" y="333015"/>
                </a:lnTo>
                <a:lnTo>
                  <a:pt x="118967" y="335359"/>
                </a:lnTo>
                <a:lnTo>
                  <a:pt x="106513" y="339250"/>
                </a:lnTo>
                <a:lnTo>
                  <a:pt x="94107" y="344677"/>
                </a:lnTo>
                <a:lnTo>
                  <a:pt x="88562" y="330084"/>
                </a:lnTo>
                <a:lnTo>
                  <a:pt x="82994" y="315467"/>
                </a:lnTo>
                <a:lnTo>
                  <a:pt x="77426" y="300851"/>
                </a:lnTo>
                <a:lnTo>
                  <a:pt x="71882" y="286258"/>
                </a:lnTo>
                <a:lnTo>
                  <a:pt x="107884" y="286258"/>
                </a:lnTo>
                <a:lnTo>
                  <a:pt x="143875" y="286258"/>
                </a:lnTo>
                <a:lnTo>
                  <a:pt x="179841" y="286258"/>
                </a:lnTo>
                <a:lnTo>
                  <a:pt x="215773" y="286258"/>
                </a:lnTo>
                <a:lnTo>
                  <a:pt x="215773" y="263515"/>
                </a:lnTo>
                <a:lnTo>
                  <a:pt x="215773" y="240807"/>
                </a:lnTo>
                <a:lnTo>
                  <a:pt x="215773" y="218124"/>
                </a:lnTo>
                <a:lnTo>
                  <a:pt x="215773" y="195452"/>
                </a:lnTo>
                <a:lnTo>
                  <a:pt x="189366" y="195452"/>
                </a:lnTo>
                <a:lnTo>
                  <a:pt x="162925" y="195452"/>
                </a:lnTo>
                <a:lnTo>
                  <a:pt x="136459" y="195452"/>
                </a:lnTo>
                <a:lnTo>
                  <a:pt x="109982" y="195452"/>
                </a:lnTo>
                <a:lnTo>
                  <a:pt x="97432" y="196218"/>
                </a:lnTo>
                <a:lnTo>
                  <a:pt x="84931" y="198532"/>
                </a:lnTo>
                <a:lnTo>
                  <a:pt x="72477" y="202418"/>
                </a:lnTo>
                <a:lnTo>
                  <a:pt x="60071" y="207899"/>
                </a:lnTo>
                <a:lnTo>
                  <a:pt x="54546" y="193250"/>
                </a:lnTo>
                <a:lnTo>
                  <a:pt x="49022" y="178625"/>
                </a:lnTo>
                <a:lnTo>
                  <a:pt x="43497" y="164000"/>
                </a:lnTo>
                <a:lnTo>
                  <a:pt x="37973" y="149351"/>
                </a:lnTo>
                <a:lnTo>
                  <a:pt x="82381" y="149351"/>
                </a:lnTo>
                <a:lnTo>
                  <a:pt x="126825" y="149351"/>
                </a:lnTo>
                <a:lnTo>
                  <a:pt x="171293" y="149351"/>
                </a:lnTo>
                <a:lnTo>
                  <a:pt x="215773" y="149351"/>
                </a:lnTo>
                <a:lnTo>
                  <a:pt x="215653" y="114014"/>
                </a:lnTo>
                <a:lnTo>
                  <a:pt x="215296" y="77343"/>
                </a:lnTo>
                <a:lnTo>
                  <a:pt x="214701" y="39338"/>
                </a:lnTo>
                <a:lnTo>
                  <a:pt x="213868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62953" y="840739"/>
            <a:ext cx="93980" cy="259715"/>
          </a:xfrm>
          <a:custGeom>
            <a:avLst/>
            <a:gdLst/>
            <a:ahLst/>
            <a:cxnLst/>
            <a:rect l="l" t="t" r="r" b="b"/>
            <a:pathLst>
              <a:path w="93979" h="259715">
                <a:moveTo>
                  <a:pt x="12065" y="0"/>
                </a:moveTo>
                <a:lnTo>
                  <a:pt x="50466" y="59229"/>
                </a:lnTo>
                <a:lnTo>
                  <a:pt x="80391" y="113792"/>
                </a:lnTo>
                <a:lnTo>
                  <a:pt x="93821" y="169211"/>
                </a:lnTo>
                <a:lnTo>
                  <a:pt x="91320" y="199177"/>
                </a:lnTo>
                <a:lnTo>
                  <a:pt x="82676" y="230632"/>
                </a:lnTo>
                <a:lnTo>
                  <a:pt x="71770" y="253845"/>
                </a:lnTo>
                <a:lnTo>
                  <a:pt x="62484" y="259270"/>
                </a:lnTo>
                <a:lnTo>
                  <a:pt x="54816" y="246884"/>
                </a:lnTo>
                <a:lnTo>
                  <a:pt x="48768" y="216662"/>
                </a:lnTo>
                <a:lnTo>
                  <a:pt x="41790" y="174962"/>
                </a:lnTo>
                <a:lnTo>
                  <a:pt x="31337" y="128333"/>
                </a:lnTo>
                <a:lnTo>
                  <a:pt x="17406" y="76751"/>
                </a:lnTo>
                <a:lnTo>
                  <a:pt x="0" y="20193"/>
                </a:lnTo>
                <a:lnTo>
                  <a:pt x="3937" y="13462"/>
                </a:lnTo>
                <a:lnTo>
                  <a:pt x="8000" y="6731"/>
                </a:lnTo>
                <a:lnTo>
                  <a:pt x="12065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59373" y="836675"/>
            <a:ext cx="472440" cy="995680"/>
          </a:xfrm>
          <a:custGeom>
            <a:avLst/>
            <a:gdLst/>
            <a:ahLst/>
            <a:cxnLst/>
            <a:rect l="l" t="t" r="r" b="b"/>
            <a:pathLst>
              <a:path w="472439" h="995680">
                <a:moveTo>
                  <a:pt x="224662" y="0"/>
                </a:moveTo>
                <a:lnTo>
                  <a:pt x="263223" y="49831"/>
                </a:lnTo>
                <a:lnTo>
                  <a:pt x="282448" y="84709"/>
                </a:lnTo>
                <a:lnTo>
                  <a:pt x="288341" y="126821"/>
                </a:lnTo>
                <a:lnTo>
                  <a:pt x="286512" y="141350"/>
                </a:lnTo>
                <a:lnTo>
                  <a:pt x="283890" y="152394"/>
                </a:lnTo>
                <a:lnTo>
                  <a:pt x="280590" y="162258"/>
                </a:lnTo>
                <a:lnTo>
                  <a:pt x="276600" y="170908"/>
                </a:lnTo>
                <a:lnTo>
                  <a:pt x="271906" y="178308"/>
                </a:lnTo>
                <a:lnTo>
                  <a:pt x="301605" y="178308"/>
                </a:lnTo>
                <a:lnTo>
                  <a:pt x="331279" y="178308"/>
                </a:lnTo>
                <a:lnTo>
                  <a:pt x="360953" y="178308"/>
                </a:lnTo>
                <a:lnTo>
                  <a:pt x="390651" y="178308"/>
                </a:lnTo>
                <a:lnTo>
                  <a:pt x="398938" y="161732"/>
                </a:lnTo>
                <a:lnTo>
                  <a:pt x="407225" y="145145"/>
                </a:lnTo>
                <a:lnTo>
                  <a:pt x="415512" y="128533"/>
                </a:lnTo>
                <a:lnTo>
                  <a:pt x="423799" y="111887"/>
                </a:lnTo>
                <a:lnTo>
                  <a:pt x="435820" y="139985"/>
                </a:lnTo>
                <a:lnTo>
                  <a:pt x="447865" y="168084"/>
                </a:lnTo>
                <a:lnTo>
                  <a:pt x="459910" y="196183"/>
                </a:lnTo>
                <a:lnTo>
                  <a:pt x="471931" y="224282"/>
                </a:lnTo>
                <a:lnTo>
                  <a:pt x="419401" y="224282"/>
                </a:lnTo>
                <a:lnTo>
                  <a:pt x="366859" y="224282"/>
                </a:lnTo>
                <a:lnTo>
                  <a:pt x="104139" y="224282"/>
                </a:lnTo>
                <a:lnTo>
                  <a:pt x="104365" y="294192"/>
                </a:lnTo>
                <a:lnTo>
                  <a:pt x="104196" y="359567"/>
                </a:lnTo>
                <a:lnTo>
                  <a:pt x="103632" y="420402"/>
                </a:lnTo>
                <a:lnTo>
                  <a:pt x="102672" y="476698"/>
                </a:lnTo>
                <a:lnTo>
                  <a:pt x="101317" y="528450"/>
                </a:lnTo>
                <a:lnTo>
                  <a:pt x="99568" y="575658"/>
                </a:lnTo>
                <a:lnTo>
                  <a:pt x="97423" y="618318"/>
                </a:lnTo>
                <a:lnTo>
                  <a:pt x="94883" y="656430"/>
                </a:lnTo>
                <a:lnTo>
                  <a:pt x="85798" y="737637"/>
                </a:lnTo>
                <a:lnTo>
                  <a:pt x="76872" y="786595"/>
                </a:lnTo>
                <a:lnTo>
                  <a:pt x="65166" y="836866"/>
                </a:lnTo>
                <a:lnTo>
                  <a:pt x="50677" y="888449"/>
                </a:lnTo>
                <a:lnTo>
                  <a:pt x="33401" y="941345"/>
                </a:lnTo>
                <a:lnTo>
                  <a:pt x="13335" y="995552"/>
                </a:lnTo>
                <a:lnTo>
                  <a:pt x="8889" y="990091"/>
                </a:lnTo>
                <a:lnTo>
                  <a:pt x="4445" y="984503"/>
                </a:lnTo>
                <a:lnTo>
                  <a:pt x="0" y="979043"/>
                </a:lnTo>
                <a:lnTo>
                  <a:pt x="11773" y="935765"/>
                </a:lnTo>
                <a:lnTo>
                  <a:pt x="22327" y="891274"/>
                </a:lnTo>
                <a:lnTo>
                  <a:pt x="31664" y="845571"/>
                </a:lnTo>
                <a:lnTo>
                  <a:pt x="39784" y="798654"/>
                </a:lnTo>
                <a:lnTo>
                  <a:pt x="46688" y="750522"/>
                </a:lnTo>
                <a:lnTo>
                  <a:pt x="52376" y="701175"/>
                </a:lnTo>
                <a:lnTo>
                  <a:pt x="56850" y="650611"/>
                </a:lnTo>
                <a:lnTo>
                  <a:pt x="60110" y="598831"/>
                </a:lnTo>
                <a:lnTo>
                  <a:pt x="62157" y="545833"/>
                </a:lnTo>
                <a:lnTo>
                  <a:pt x="62991" y="491616"/>
                </a:lnTo>
                <a:lnTo>
                  <a:pt x="63163" y="417111"/>
                </a:lnTo>
                <a:lnTo>
                  <a:pt x="63131" y="350348"/>
                </a:lnTo>
                <a:lnTo>
                  <a:pt x="62898" y="291325"/>
                </a:lnTo>
                <a:lnTo>
                  <a:pt x="62463" y="240039"/>
                </a:lnTo>
                <a:lnTo>
                  <a:pt x="61825" y="196490"/>
                </a:lnTo>
                <a:lnTo>
                  <a:pt x="59943" y="132587"/>
                </a:lnTo>
                <a:lnTo>
                  <a:pt x="70514" y="144017"/>
                </a:lnTo>
                <a:lnTo>
                  <a:pt x="81073" y="155448"/>
                </a:lnTo>
                <a:lnTo>
                  <a:pt x="91608" y="166878"/>
                </a:lnTo>
                <a:lnTo>
                  <a:pt x="102108" y="178308"/>
                </a:lnTo>
                <a:lnTo>
                  <a:pt x="139541" y="178308"/>
                </a:lnTo>
                <a:lnTo>
                  <a:pt x="176974" y="178308"/>
                </a:lnTo>
                <a:lnTo>
                  <a:pt x="214407" y="178308"/>
                </a:lnTo>
                <a:lnTo>
                  <a:pt x="251840" y="178308"/>
                </a:lnTo>
                <a:lnTo>
                  <a:pt x="249934" y="172787"/>
                </a:lnTo>
                <a:lnTo>
                  <a:pt x="248205" y="165957"/>
                </a:lnTo>
                <a:lnTo>
                  <a:pt x="246643" y="157841"/>
                </a:lnTo>
                <a:lnTo>
                  <a:pt x="245237" y="148462"/>
                </a:lnTo>
                <a:lnTo>
                  <a:pt x="240710" y="121648"/>
                </a:lnTo>
                <a:lnTo>
                  <a:pt x="233981" y="92249"/>
                </a:lnTo>
                <a:lnTo>
                  <a:pt x="225038" y="60255"/>
                </a:lnTo>
                <a:lnTo>
                  <a:pt x="213867" y="25653"/>
                </a:lnTo>
                <a:lnTo>
                  <a:pt x="216554" y="19252"/>
                </a:lnTo>
                <a:lnTo>
                  <a:pt x="219265" y="12826"/>
                </a:lnTo>
                <a:lnTo>
                  <a:pt x="221976" y="6401"/>
                </a:lnTo>
                <a:lnTo>
                  <a:pt x="224662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92447" y="836675"/>
            <a:ext cx="478155" cy="1003935"/>
          </a:xfrm>
          <a:custGeom>
            <a:avLst/>
            <a:gdLst/>
            <a:ahLst/>
            <a:cxnLst/>
            <a:rect l="l" t="t" r="r" b="b"/>
            <a:pathLst>
              <a:path w="478154" h="1003935">
                <a:moveTo>
                  <a:pt x="125856" y="0"/>
                </a:moveTo>
                <a:lnTo>
                  <a:pt x="139934" y="13335"/>
                </a:lnTo>
                <a:lnTo>
                  <a:pt x="153987" y="26670"/>
                </a:lnTo>
                <a:lnTo>
                  <a:pt x="168040" y="40005"/>
                </a:lnTo>
                <a:lnTo>
                  <a:pt x="182117" y="53339"/>
                </a:lnTo>
                <a:lnTo>
                  <a:pt x="178117" y="62273"/>
                </a:lnTo>
                <a:lnTo>
                  <a:pt x="174116" y="71183"/>
                </a:lnTo>
                <a:lnTo>
                  <a:pt x="170116" y="80093"/>
                </a:lnTo>
                <a:lnTo>
                  <a:pt x="166115" y="89026"/>
                </a:lnTo>
                <a:lnTo>
                  <a:pt x="166115" y="133127"/>
                </a:lnTo>
                <a:lnTo>
                  <a:pt x="166115" y="177228"/>
                </a:lnTo>
                <a:lnTo>
                  <a:pt x="166115" y="221329"/>
                </a:lnTo>
                <a:lnTo>
                  <a:pt x="166115" y="265429"/>
                </a:lnTo>
                <a:lnTo>
                  <a:pt x="176305" y="265429"/>
                </a:lnTo>
                <a:lnTo>
                  <a:pt x="186483" y="265429"/>
                </a:lnTo>
                <a:lnTo>
                  <a:pt x="196637" y="265429"/>
                </a:lnTo>
                <a:lnTo>
                  <a:pt x="206755" y="265429"/>
                </a:lnTo>
                <a:lnTo>
                  <a:pt x="213042" y="252952"/>
                </a:lnTo>
                <a:lnTo>
                  <a:pt x="219328" y="240474"/>
                </a:lnTo>
                <a:lnTo>
                  <a:pt x="225615" y="227996"/>
                </a:lnTo>
                <a:lnTo>
                  <a:pt x="231901" y="215519"/>
                </a:lnTo>
                <a:lnTo>
                  <a:pt x="240093" y="235120"/>
                </a:lnTo>
                <a:lnTo>
                  <a:pt x="248284" y="254698"/>
                </a:lnTo>
                <a:lnTo>
                  <a:pt x="256476" y="274276"/>
                </a:lnTo>
                <a:lnTo>
                  <a:pt x="277542" y="204930"/>
                </a:lnTo>
                <a:lnTo>
                  <a:pt x="283733" y="157083"/>
                </a:lnTo>
                <a:lnTo>
                  <a:pt x="289766" y="106981"/>
                </a:lnTo>
                <a:lnTo>
                  <a:pt x="295644" y="54621"/>
                </a:lnTo>
                <a:lnTo>
                  <a:pt x="301371" y="0"/>
                </a:lnTo>
                <a:lnTo>
                  <a:pt x="315543" y="17621"/>
                </a:lnTo>
                <a:lnTo>
                  <a:pt x="329691" y="35242"/>
                </a:lnTo>
                <a:lnTo>
                  <a:pt x="343840" y="52863"/>
                </a:lnTo>
                <a:lnTo>
                  <a:pt x="358013" y="70485"/>
                </a:lnTo>
                <a:lnTo>
                  <a:pt x="337296" y="107578"/>
                </a:lnTo>
                <a:lnTo>
                  <a:pt x="328273" y="146057"/>
                </a:lnTo>
                <a:lnTo>
                  <a:pt x="313846" y="216733"/>
                </a:lnTo>
                <a:lnTo>
                  <a:pt x="304038" y="265429"/>
                </a:lnTo>
                <a:lnTo>
                  <a:pt x="330211" y="265429"/>
                </a:lnTo>
                <a:lnTo>
                  <a:pt x="356362" y="265429"/>
                </a:lnTo>
                <a:lnTo>
                  <a:pt x="382512" y="265429"/>
                </a:lnTo>
                <a:lnTo>
                  <a:pt x="408686" y="265429"/>
                </a:lnTo>
                <a:lnTo>
                  <a:pt x="415448" y="251924"/>
                </a:lnTo>
                <a:lnTo>
                  <a:pt x="422211" y="238442"/>
                </a:lnTo>
                <a:lnTo>
                  <a:pt x="428974" y="224960"/>
                </a:lnTo>
                <a:lnTo>
                  <a:pt x="435737" y="211454"/>
                </a:lnTo>
                <a:lnTo>
                  <a:pt x="446307" y="236430"/>
                </a:lnTo>
                <a:lnTo>
                  <a:pt x="456866" y="261429"/>
                </a:lnTo>
                <a:lnTo>
                  <a:pt x="467401" y="286428"/>
                </a:lnTo>
                <a:lnTo>
                  <a:pt x="477900" y="311403"/>
                </a:lnTo>
                <a:lnTo>
                  <a:pt x="463307" y="311403"/>
                </a:lnTo>
                <a:lnTo>
                  <a:pt x="448690" y="311403"/>
                </a:lnTo>
                <a:lnTo>
                  <a:pt x="434074" y="311403"/>
                </a:lnTo>
                <a:lnTo>
                  <a:pt x="419480" y="311403"/>
                </a:lnTo>
                <a:lnTo>
                  <a:pt x="416550" y="375736"/>
                </a:lnTo>
                <a:lnTo>
                  <a:pt x="412924" y="436314"/>
                </a:lnTo>
                <a:lnTo>
                  <a:pt x="408601" y="493136"/>
                </a:lnTo>
                <a:lnTo>
                  <a:pt x="403582" y="546201"/>
                </a:lnTo>
                <a:lnTo>
                  <a:pt x="397867" y="595509"/>
                </a:lnTo>
                <a:lnTo>
                  <a:pt x="391456" y="641058"/>
                </a:lnTo>
                <a:lnTo>
                  <a:pt x="384349" y="682847"/>
                </a:lnTo>
                <a:lnTo>
                  <a:pt x="376545" y="720875"/>
                </a:lnTo>
                <a:lnTo>
                  <a:pt x="368046" y="755141"/>
                </a:lnTo>
                <a:lnTo>
                  <a:pt x="391217" y="804622"/>
                </a:lnTo>
                <a:lnTo>
                  <a:pt x="416925" y="844280"/>
                </a:lnTo>
                <a:lnTo>
                  <a:pt x="445180" y="874103"/>
                </a:lnTo>
                <a:lnTo>
                  <a:pt x="475996" y="894079"/>
                </a:lnTo>
                <a:lnTo>
                  <a:pt x="475996" y="902388"/>
                </a:lnTo>
                <a:lnTo>
                  <a:pt x="475996" y="910732"/>
                </a:lnTo>
                <a:lnTo>
                  <a:pt x="475996" y="919100"/>
                </a:lnTo>
                <a:lnTo>
                  <a:pt x="475996" y="927481"/>
                </a:lnTo>
                <a:lnTo>
                  <a:pt x="458920" y="935483"/>
                </a:lnTo>
                <a:lnTo>
                  <a:pt x="446357" y="946737"/>
                </a:lnTo>
                <a:lnTo>
                  <a:pt x="438294" y="961253"/>
                </a:lnTo>
                <a:lnTo>
                  <a:pt x="434721" y="979043"/>
                </a:lnTo>
                <a:lnTo>
                  <a:pt x="406052" y="939113"/>
                </a:lnTo>
                <a:lnTo>
                  <a:pt x="381206" y="897445"/>
                </a:lnTo>
                <a:lnTo>
                  <a:pt x="360193" y="854063"/>
                </a:lnTo>
                <a:lnTo>
                  <a:pt x="343026" y="808989"/>
                </a:lnTo>
                <a:lnTo>
                  <a:pt x="316829" y="858731"/>
                </a:lnTo>
                <a:lnTo>
                  <a:pt x="287766" y="903095"/>
                </a:lnTo>
                <a:lnTo>
                  <a:pt x="255838" y="942071"/>
                </a:lnTo>
                <a:lnTo>
                  <a:pt x="221046" y="975646"/>
                </a:lnTo>
                <a:lnTo>
                  <a:pt x="183387" y="1003808"/>
                </a:lnTo>
                <a:lnTo>
                  <a:pt x="181502" y="996950"/>
                </a:lnTo>
                <a:lnTo>
                  <a:pt x="179641" y="990091"/>
                </a:lnTo>
                <a:lnTo>
                  <a:pt x="177780" y="983233"/>
                </a:lnTo>
                <a:lnTo>
                  <a:pt x="175894" y="976376"/>
                </a:lnTo>
                <a:lnTo>
                  <a:pt x="193440" y="958611"/>
                </a:lnTo>
                <a:lnTo>
                  <a:pt x="210248" y="939990"/>
                </a:lnTo>
                <a:lnTo>
                  <a:pt x="226294" y="920511"/>
                </a:lnTo>
                <a:lnTo>
                  <a:pt x="241553" y="900176"/>
                </a:lnTo>
                <a:lnTo>
                  <a:pt x="237362" y="900302"/>
                </a:lnTo>
                <a:lnTo>
                  <a:pt x="231648" y="895096"/>
                </a:lnTo>
                <a:lnTo>
                  <a:pt x="199167" y="852011"/>
                </a:lnTo>
                <a:lnTo>
                  <a:pt x="174878" y="825500"/>
                </a:lnTo>
                <a:lnTo>
                  <a:pt x="146164" y="868571"/>
                </a:lnTo>
                <a:lnTo>
                  <a:pt x="114725" y="905442"/>
                </a:lnTo>
                <a:lnTo>
                  <a:pt x="80549" y="936133"/>
                </a:lnTo>
                <a:lnTo>
                  <a:pt x="43623" y="960660"/>
                </a:lnTo>
                <a:lnTo>
                  <a:pt x="3937" y="979043"/>
                </a:lnTo>
                <a:lnTo>
                  <a:pt x="2964" y="971635"/>
                </a:lnTo>
                <a:lnTo>
                  <a:pt x="1968" y="964263"/>
                </a:lnTo>
                <a:lnTo>
                  <a:pt x="972" y="956915"/>
                </a:lnTo>
                <a:lnTo>
                  <a:pt x="0" y="949578"/>
                </a:lnTo>
                <a:lnTo>
                  <a:pt x="44217" y="915904"/>
                </a:lnTo>
                <a:lnTo>
                  <a:pt x="82946" y="879443"/>
                </a:lnTo>
                <a:lnTo>
                  <a:pt x="116175" y="840172"/>
                </a:lnTo>
                <a:lnTo>
                  <a:pt x="143890" y="798068"/>
                </a:lnTo>
                <a:lnTo>
                  <a:pt x="125724" y="787282"/>
                </a:lnTo>
                <a:lnTo>
                  <a:pt x="106664" y="777414"/>
                </a:lnTo>
                <a:lnTo>
                  <a:pt x="86723" y="768475"/>
                </a:lnTo>
                <a:lnTo>
                  <a:pt x="65912" y="760476"/>
                </a:lnTo>
                <a:lnTo>
                  <a:pt x="71127" y="738854"/>
                </a:lnTo>
                <a:lnTo>
                  <a:pt x="78200" y="712088"/>
                </a:lnTo>
                <a:lnTo>
                  <a:pt x="87129" y="680180"/>
                </a:lnTo>
                <a:lnTo>
                  <a:pt x="97916" y="643127"/>
                </a:lnTo>
                <a:lnTo>
                  <a:pt x="91312" y="643127"/>
                </a:lnTo>
                <a:lnTo>
                  <a:pt x="84709" y="643127"/>
                </a:lnTo>
                <a:lnTo>
                  <a:pt x="78104" y="643127"/>
                </a:lnTo>
                <a:lnTo>
                  <a:pt x="65502" y="643911"/>
                </a:lnTo>
                <a:lnTo>
                  <a:pt x="53006" y="646255"/>
                </a:lnTo>
                <a:lnTo>
                  <a:pt x="40582" y="650146"/>
                </a:lnTo>
                <a:lnTo>
                  <a:pt x="28193" y="655574"/>
                </a:lnTo>
                <a:lnTo>
                  <a:pt x="22596" y="640927"/>
                </a:lnTo>
                <a:lnTo>
                  <a:pt x="17033" y="626316"/>
                </a:lnTo>
                <a:lnTo>
                  <a:pt x="11495" y="611729"/>
                </a:lnTo>
                <a:lnTo>
                  <a:pt x="5968" y="597153"/>
                </a:lnTo>
                <a:lnTo>
                  <a:pt x="30333" y="597153"/>
                </a:lnTo>
                <a:lnTo>
                  <a:pt x="54673" y="597153"/>
                </a:lnTo>
                <a:lnTo>
                  <a:pt x="79013" y="597153"/>
                </a:lnTo>
                <a:lnTo>
                  <a:pt x="103377" y="597153"/>
                </a:lnTo>
                <a:lnTo>
                  <a:pt x="106882" y="577655"/>
                </a:lnTo>
                <a:lnTo>
                  <a:pt x="110743" y="553847"/>
                </a:lnTo>
                <a:lnTo>
                  <a:pt x="114986" y="525752"/>
                </a:lnTo>
                <a:lnTo>
                  <a:pt x="119634" y="493395"/>
                </a:lnTo>
                <a:lnTo>
                  <a:pt x="122427" y="496188"/>
                </a:lnTo>
                <a:lnTo>
                  <a:pt x="125094" y="498856"/>
                </a:lnTo>
                <a:lnTo>
                  <a:pt x="127888" y="501650"/>
                </a:lnTo>
                <a:lnTo>
                  <a:pt x="127888" y="465474"/>
                </a:lnTo>
                <a:lnTo>
                  <a:pt x="127888" y="429323"/>
                </a:lnTo>
                <a:lnTo>
                  <a:pt x="127888" y="393172"/>
                </a:lnTo>
                <a:lnTo>
                  <a:pt x="127888" y="356997"/>
                </a:lnTo>
                <a:lnTo>
                  <a:pt x="109018" y="405308"/>
                </a:lnTo>
                <a:lnTo>
                  <a:pt x="87600" y="449359"/>
                </a:lnTo>
                <a:lnTo>
                  <a:pt x="63615" y="489155"/>
                </a:lnTo>
                <a:lnTo>
                  <a:pt x="37046" y="524702"/>
                </a:lnTo>
                <a:lnTo>
                  <a:pt x="7874" y="556006"/>
                </a:lnTo>
                <a:lnTo>
                  <a:pt x="5893" y="549529"/>
                </a:lnTo>
                <a:lnTo>
                  <a:pt x="3937" y="543052"/>
                </a:lnTo>
                <a:lnTo>
                  <a:pt x="1980" y="536575"/>
                </a:lnTo>
                <a:lnTo>
                  <a:pt x="0" y="530098"/>
                </a:lnTo>
                <a:lnTo>
                  <a:pt x="28375" y="485798"/>
                </a:lnTo>
                <a:lnTo>
                  <a:pt x="53758" y="441760"/>
                </a:lnTo>
                <a:lnTo>
                  <a:pt x="76142" y="398003"/>
                </a:lnTo>
                <a:lnTo>
                  <a:pt x="95520" y="354545"/>
                </a:lnTo>
                <a:lnTo>
                  <a:pt x="111887" y="311403"/>
                </a:lnTo>
                <a:lnTo>
                  <a:pt x="104437" y="311403"/>
                </a:lnTo>
                <a:lnTo>
                  <a:pt x="96964" y="311403"/>
                </a:lnTo>
                <a:lnTo>
                  <a:pt x="89491" y="311403"/>
                </a:lnTo>
                <a:lnTo>
                  <a:pt x="82041" y="311403"/>
                </a:lnTo>
                <a:lnTo>
                  <a:pt x="69492" y="312187"/>
                </a:lnTo>
                <a:lnTo>
                  <a:pt x="56991" y="314531"/>
                </a:lnTo>
                <a:lnTo>
                  <a:pt x="44537" y="318422"/>
                </a:lnTo>
                <a:lnTo>
                  <a:pt x="32130" y="323850"/>
                </a:lnTo>
                <a:lnTo>
                  <a:pt x="26606" y="309256"/>
                </a:lnTo>
                <a:lnTo>
                  <a:pt x="21081" y="294639"/>
                </a:lnTo>
                <a:lnTo>
                  <a:pt x="15557" y="280023"/>
                </a:lnTo>
                <a:lnTo>
                  <a:pt x="10032" y="265429"/>
                </a:lnTo>
                <a:lnTo>
                  <a:pt x="39485" y="265429"/>
                </a:lnTo>
                <a:lnTo>
                  <a:pt x="68961" y="265429"/>
                </a:lnTo>
                <a:lnTo>
                  <a:pt x="98436" y="265429"/>
                </a:lnTo>
                <a:lnTo>
                  <a:pt x="127888" y="265429"/>
                </a:lnTo>
                <a:lnTo>
                  <a:pt x="127811" y="209942"/>
                </a:lnTo>
                <a:lnTo>
                  <a:pt x="127576" y="155649"/>
                </a:lnTo>
                <a:lnTo>
                  <a:pt x="127175" y="102557"/>
                </a:lnTo>
                <a:lnTo>
                  <a:pt x="126604" y="50671"/>
                </a:lnTo>
                <a:lnTo>
                  <a:pt x="125856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6042" y="0"/>
            <a:ext cx="8805545" cy="5518785"/>
          </a:xfrm>
          <a:prstGeom prst="rect">
            <a:avLst/>
          </a:prstGeom>
        </p:spPr>
        <p:txBody>
          <a:bodyPr wrap="square" lIns="0" tIns="236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634365" algn="l"/>
              </a:tabLst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5.4	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广义表的类型定义</a:t>
            </a:r>
            <a:endParaRPr sz="2800">
              <a:latin typeface="Microsoft JhengHei"/>
              <a:cs typeface="Microsoft JhengHei"/>
            </a:endParaRPr>
          </a:p>
          <a:p>
            <a:pPr marL="642620" indent="-495934">
              <a:lnSpc>
                <a:spcPct val="100000"/>
              </a:lnSpc>
              <a:spcBef>
                <a:spcPts val="1770"/>
              </a:spcBef>
              <a:buFont typeface="Wingdings"/>
              <a:buChar char=""/>
              <a:tabLst>
                <a:tab pos="642620" algn="l"/>
                <a:tab pos="643255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广义表的引入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00">
              <a:latin typeface="Times New Roman"/>
              <a:cs typeface="Times New Roman"/>
            </a:endParaRPr>
          </a:p>
          <a:p>
            <a:pPr marL="586740" marR="275590" indent="800100">
              <a:lnSpc>
                <a:spcPct val="120100"/>
              </a:lnSpc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线性表要求数据元素的类型相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同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，在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实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际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应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用 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中线性表的数据类型往往不同。</a:t>
            </a:r>
            <a:endParaRPr sz="2800">
              <a:latin typeface="Microsoft JhengHei"/>
              <a:cs typeface="Microsoft JhengHei"/>
            </a:endParaRPr>
          </a:p>
          <a:p>
            <a:pPr algn="just" marL="586740" marR="5080" indent="711835">
              <a:lnSpc>
                <a:spcPct val="120000"/>
              </a:lnSpc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例如：一个公司有董事长，总经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理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，秘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书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人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事 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部，分公司等等，董事长、总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经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理、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秘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书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都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是单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的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人，而人事部、分公司又是一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组织。</a:t>
            </a:r>
            <a:endParaRPr sz="2800">
              <a:latin typeface="Microsoft JhengHei"/>
              <a:cs typeface="Microsoft JhengHei"/>
            </a:endParaRPr>
          </a:p>
          <a:p>
            <a:pPr marL="586740" marR="7620" indent="711835">
              <a:lnSpc>
                <a:spcPts val="4029"/>
              </a:lnSpc>
              <a:spcBef>
                <a:spcPts val="250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如何在这种情况下应用线性表，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就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是广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义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表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范 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畴。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20750" y="1620519"/>
            <a:ext cx="7777480" cy="2308860"/>
          </a:xfrm>
          <a:prstGeom prst="rect">
            <a:avLst/>
          </a:prstGeom>
          <a:ln w="12700">
            <a:solidFill>
              <a:srgbClr val="0E6EC5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algn="just" marL="91440" marR="17145" indent="621665">
              <a:lnSpc>
                <a:spcPct val="100000"/>
              </a:lnSpc>
              <a:spcBef>
                <a:spcPts val="300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广义表是线性表的推广，也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称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列</a:t>
            </a:r>
            <a:r>
              <a:rPr dirty="0" sz="2800" spc="-20" b="1">
                <a:solidFill>
                  <a:srgbClr val="0000FF"/>
                </a:solidFill>
                <a:latin typeface="Microsoft JhengHei"/>
                <a:cs typeface="Microsoft JhengHei"/>
              </a:rPr>
              <a:t>表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(Lists)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。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它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是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dirty="0" sz="2800" spc="10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个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元素的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有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限序列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记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作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A=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（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baseline="-21021" sz="277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,a</a:t>
            </a:r>
            <a:r>
              <a:rPr dirty="0" baseline="-21021" sz="2775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,……a</a:t>
            </a:r>
            <a:r>
              <a:rPr dirty="0" baseline="-21021" sz="2775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algn="just" marL="91440" marR="262890" indent="533400">
              <a:lnSpc>
                <a:spcPct val="100000"/>
              </a:lnSpc>
              <a:spcBef>
                <a:spcPts val="340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其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是表名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是广义表的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长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度，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ai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是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广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义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表的元素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既可以是单个元素，也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以是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广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义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表。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750" y="4069079"/>
            <a:ext cx="7777480" cy="1880870"/>
          </a:xfrm>
          <a:prstGeom prst="rect">
            <a:avLst/>
          </a:prstGeom>
          <a:ln w="12700">
            <a:solidFill>
              <a:srgbClr val="0E6EC5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 marR="263525" indent="621665">
              <a:lnSpc>
                <a:spcPct val="100000"/>
              </a:lnSpc>
              <a:spcBef>
                <a:spcPts val="300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原</a:t>
            </a:r>
            <a:r>
              <a:rPr dirty="0" sz="2800" b="1">
                <a:solidFill>
                  <a:srgbClr val="FF3300"/>
                </a:solidFill>
                <a:latin typeface="Microsoft JhengHei"/>
                <a:cs typeface="Microsoft JhengHei"/>
              </a:rPr>
              <a:t>子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r>
              <a:rPr dirty="0" sz="2800" spc="-45" b="1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如果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ai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是单个元素，称为原子，一般 用小写字母表</a:t>
            </a:r>
            <a:r>
              <a:rPr dirty="0" sz="2800" spc="-10" b="1">
                <a:solidFill>
                  <a:srgbClr val="0000FF"/>
                </a:solidFill>
                <a:latin typeface="Microsoft JhengHei"/>
                <a:cs typeface="Microsoft JhengHei"/>
              </a:rPr>
              <a:t>示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91440" marR="353060" indent="533400">
              <a:lnSpc>
                <a:spcPct val="100000"/>
              </a:lnSpc>
              <a:spcBef>
                <a:spcPts val="335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子</a:t>
            </a:r>
            <a:r>
              <a:rPr dirty="0" sz="2800" b="1">
                <a:solidFill>
                  <a:srgbClr val="FF3300"/>
                </a:solidFill>
                <a:latin typeface="Microsoft JhengHei"/>
                <a:cs typeface="Microsoft JhengHei"/>
              </a:rPr>
              <a:t>表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r>
              <a:rPr dirty="0" sz="2800" spc="-55" b="1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如果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ai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是广义表，称为子表，一般用 大写字母表示。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42" y="0"/>
            <a:ext cx="3500120" cy="1327785"/>
          </a:xfrm>
          <a:prstGeom prst="rect">
            <a:avLst/>
          </a:prstGeom>
        </p:spPr>
        <p:txBody>
          <a:bodyPr wrap="square" lIns="0" tIns="236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634365" algn="l"/>
              </a:tabLst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5.4</a:t>
            </a: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广义表的类型定义</a:t>
            </a:r>
            <a:endParaRPr sz="2800">
              <a:latin typeface="Microsoft JhengHei"/>
              <a:cs typeface="Microsoft JhengHei"/>
            </a:endParaRPr>
          </a:p>
          <a:p>
            <a:pPr marL="642620" indent="-495934">
              <a:lnSpc>
                <a:spcPct val="100000"/>
              </a:lnSpc>
              <a:spcBef>
                <a:spcPts val="1770"/>
              </a:spcBef>
              <a:buFont typeface="Wingdings"/>
              <a:buChar char=""/>
              <a:tabLst>
                <a:tab pos="642620" algn="l"/>
                <a:tab pos="643255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广义表的定义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79027" y="6539104"/>
            <a:ext cx="24257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solidFill>
                  <a:srgbClr val="6600FF"/>
                </a:solidFill>
                <a:latin typeface="SimSun"/>
                <a:cs typeface="SimSun"/>
              </a:rPr>
              <a:t>1</a:t>
            </a:fld>
            <a:endParaRPr sz="2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42" y="0"/>
            <a:ext cx="4213860" cy="1292860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lvl="1" marL="634365" indent="-622300">
              <a:lnSpc>
                <a:spcPct val="100000"/>
              </a:lnSpc>
              <a:spcBef>
                <a:spcPts val="1730"/>
              </a:spcBef>
              <a:buFont typeface="Times New Roman"/>
              <a:buAutoNum type="arabicPeriod" startAt="2"/>
              <a:tabLst>
                <a:tab pos="634365" algn="l"/>
                <a:tab pos="63500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数组的顺序表示和实现</a:t>
            </a:r>
            <a:endParaRPr sz="2800">
              <a:latin typeface="Microsoft JhengHei"/>
              <a:cs typeface="Microsoft JhengHei"/>
            </a:endParaRPr>
          </a:p>
          <a:p>
            <a:pPr lvl="2" marL="633730" indent="-406400">
              <a:lnSpc>
                <a:spcPct val="100000"/>
              </a:lnSpc>
              <a:spcBef>
                <a:spcPts val="1630"/>
              </a:spcBef>
              <a:buFont typeface="Wingdings"/>
              <a:buChar char=""/>
              <a:tabLst>
                <a:tab pos="634365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数组元素的地址关系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8087" y="2133600"/>
            <a:ext cx="6913880" cy="162433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446405">
              <a:lnSpc>
                <a:spcPct val="100000"/>
              </a:lnSpc>
              <a:spcBef>
                <a:spcPts val="300"/>
              </a:spcBef>
            </a:pP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数组在内存中主要采用两种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储方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式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  <a:p>
            <a:pPr marL="446405" marR="2119630">
              <a:lnSpc>
                <a:spcPts val="4200"/>
              </a:lnSpc>
              <a:spcBef>
                <a:spcPts val="280"/>
              </a:spcBef>
            </a:pPr>
            <a:r>
              <a:rPr dirty="0" sz="2800" b="1">
                <a:solidFill>
                  <a:srgbClr val="0707F8"/>
                </a:solidFill>
                <a:latin typeface="Times New Roman"/>
                <a:cs typeface="Times New Roman"/>
              </a:rPr>
              <a:t>(1)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以行序为主的存储方式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;  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(2</a:t>
            </a:r>
            <a:r>
              <a:rPr dirty="0" sz="2800" b="1">
                <a:solidFill>
                  <a:srgbClr val="0707F8"/>
                </a:solidFill>
                <a:latin typeface="Times New Roman"/>
                <a:cs typeface="Times New Roman"/>
              </a:rPr>
              <a:t>)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以列序为主的存储方式。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8087" y="3934459"/>
            <a:ext cx="6913880" cy="98425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 marR="395605" indent="354965">
              <a:lnSpc>
                <a:spcPct val="100000"/>
              </a:lnSpc>
              <a:spcBef>
                <a:spcPts val="300"/>
              </a:spcBef>
            </a:pP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不同的存储方式有不同元素</a:t>
            </a:r>
            <a:r>
              <a:rPr dirty="0" sz="2800" spc="10" b="1">
                <a:solidFill>
                  <a:srgbClr val="0707F8"/>
                </a:solidFill>
                <a:latin typeface="Microsoft JhengHei"/>
                <a:cs typeface="Microsoft JhengHei"/>
              </a:rPr>
              <a:t>地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址计</a:t>
            </a:r>
            <a:r>
              <a:rPr dirty="0" sz="2800" spc="10" b="1">
                <a:solidFill>
                  <a:srgbClr val="0707F8"/>
                </a:solidFill>
                <a:latin typeface="Microsoft JhengHei"/>
                <a:cs typeface="Microsoft JhengHei"/>
              </a:rPr>
              <a:t>算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方 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法。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312" y="1572260"/>
            <a:ext cx="7848600" cy="1496060"/>
          </a:xfrm>
          <a:prstGeom prst="rect">
            <a:avLst/>
          </a:prstGeom>
          <a:ln w="12700">
            <a:solidFill>
              <a:srgbClr val="0E6EC5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446405" marR="750570">
              <a:lnSpc>
                <a:spcPts val="3700"/>
              </a:lnSpc>
              <a:spcBef>
                <a:spcPts val="135"/>
              </a:spcBef>
            </a:pPr>
            <a:r>
              <a:rPr dirty="0" sz="2800" b="1">
                <a:solidFill>
                  <a:srgbClr val="FF3300"/>
                </a:solidFill>
                <a:latin typeface="Microsoft JhengHei"/>
                <a:cs typeface="Microsoft JhengHei"/>
              </a:rPr>
              <a:t>表</a:t>
            </a: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头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(Head)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：非空广义表的第一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个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元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素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a1;  </a:t>
            </a: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表尾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(</a:t>
            </a:r>
            <a:r>
              <a:rPr dirty="0" sz="2800" spc="-26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z="2800" spc="5" b="1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：除了表头的其余元素组成的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表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; </a:t>
            </a: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深度：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广义表中括号嵌套的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最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大层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数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700" y="5218429"/>
            <a:ext cx="7815580" cy="0"/>
          </a:xfrm>
          <a:custGeom>
            <a:avLst/>
            <a:gdLst/>
            <a:ahLst/>
            <a:cxnLst/>
            <a:rect l="l" t="t" r="r" b="b"/>
            <a:pathLst>
              <a:path w="7815580" h="0">
                <a:moveTo>
                  <a:pt x="0" y="0"/>
                </a:moveTo>
                <a:lnTo>
                  <a:pt x="7815199" y="0"/>
                </a:lnTo>
              </a:path>
            </a:pathLst>
          </a:custGeom>
          <a:ln w="127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8050" y="4215129"/>
            <a:ext cx="0" cy="996950"/>
          </a:xfrm>
          <a:custGeom>
            <a:avLst/>
            <a:gdLst/>
            <a:ahLst/>
            <a:cxnLst/>
            <a:rect l="l" t="t" r="r" b="b"/>
            <a:pathLst>
              <a:path w="0" h="996950">
                <a:moveTo>
                  <a:pt x="0" y="0"/>
                </a:moveTo>
                <a:lnTo>
                  <a:pt x="0" y="996950"/>
                </a:lnTo>
              </a:path>
            </a:pathLst>
          </a:custGeom>
          <a:ln w="127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1700" y="4208779"/>
            <a:ext cx="7815580" cy="0"/>
          </a:xfrm>
          <a:custGeom>
            <a:avLst/>
            <a:gdLst/>
            <a:ahLst/>
            <a:cxnLst/>
            <a:rect l="l" t="t" r="r" b="b"/>
            <a:pathLst>
              <a:path w="7815580" h="0">
                <a:moveTo>
                  <a:pt x="0" y="0"/>
                </a:moveTo>
                <a:lnTo>
                  <a:pt x="7815199" y="0"/>
                </a:lnTo>
              </a:path>
            </a:pathLst>
          </a:custGeom>
          <a:ln w="127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10548" y="4214748"/>
            <a:ext cx="0" cy="996950"/>
          </a:xfrm>
          <a:custGeom>
            <a:avLst/>
            <a:gdLst/>
            <a:ahLst/>
            <a:cxnLst/>
            <a:rect l="l" t="t" r="r" b="b"/>
            <a:pathLst>
              <a:path w="0" h="996950">
                <a:moveTo>
                  <a:pt x="0" y="0"/>
                </a:moveTo>
                <a:lnTo>
                  <a:pt x="0" y="996950"/>
                </a:lnTo>
              </a:path>
            </a:pathLst>
          </a:custGeom>
          <a:ln w="127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7100" y="5193029"/>
            <a:ext cx="7764780" cy="0"/>
          </a:xfrm>
          <a:custGeom>
            <a:avLst/>
            <a:gdLst/>
            <a:ahLst/>
            <a:cxnLst/>
            <a:rect l="l" t="t" r="r" b="b"/>
            <a:pathLst>
              <a:path w="7764780" h="0">
                <a:moveTo>
                  <a:pt x="0" y="0"/>
                </a:moveTo>
                <a:lnTo>
                  <a:pt x="7764399" y="0"/>
                </a:lnTo>
              </a:path>
            </a:pathLst>
          </a:custGeom>
          <a:ln w="127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3450" y="4240529"/>
            <a:ext cx="0" cy="946150"/>
          </a:xfrm>
          <a:custGeom>
            <a:avLst/>
            <a:gdLst/>
            <a:ahLst/>
            <a:cxnLst/>
            <a:rect l="l" t="t" r="r" b="b"/>
            <a:pathLst>
              <a:path w="0" h="946150">
                <a:moveTo>
                  <a:pt x="0" y="0"/>
                </a:moveTo>
                <a:lnTo>
                  <a:pt x="0" y="946150"/>
                </a:lnTo>
              </a:path>
            </a:pathLst>
          </a:custGeom>
          <a:ln w="127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7100" y="4234179"/>
            <a:ext cx="7764780" cy="0"/>
          </a:xfrm>
          <a:custGeom>
            <a:avLst/>
            <a:gdLst/>
            <a:ahLst/>
            <a:cxnLst/>
            <a:rect l="l" t="t" r="r" b="b"/>
            <a:pathLst>
              <a:path w="7764780" h="0">
                <a:moveTo>
                  <a:pt x="0" y="0"/>
                </a:moveTo>
                <a:lnTo>
                  <a:pt x="7764399" y="0"/>
                </a:lnTo>
              </a:path>
            </a:pathLst>
          </a:custGeom>
          <a:ln w="127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85148" y="4240148"/>
            <a:ext cx="0" cy="946150"/>
          </a:xfrm>
          <a:custGeom>
            <a:avLst/>
            <a:gdLst/>
            <a:ahLst/>
            <a:cxnLst/>
            <a:rect l="l" t="t" r="r" b="b"/>
            <a:pathLst>
              <a:path w="0" h="946150">
                <a:moveTo>
                  <a:pt x="0" y="0"/>
                </a:moveTo>
                <a:lnTo>
                  <a:pt x="0" y="946150"/>
                </a:lnTo>
              </a:path>
            </a:pathLst>
          </a:custGeom>
          <a:ln w="127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1840" y="3310890"/>
            <a:ext cx="8522335" cy="18154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418465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特点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Times New Roman"/>
              <a:cs typeface="Times New Roman"/>
            </a:endParaRPr>
          </a:p>
          <a:p>
            <a:pPr marL="659765" marR="5080" indent="711835">
              <a:lnSpc>
                <a:spcPct val="100000"/>
              </a:lnSpc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广义表的元素可以是子表，子表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元素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还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可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以是子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表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，存储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空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间难以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确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定，常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采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用链式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储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136042" y="0"/>
            <a:ext cx="3500120" cy="118491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lvl="1" marL="634365" indent="-622300">
              <a:lnSpc>
                <a:spcPct val="100000"/>
              </a:lnSpc>
              <a:spcBef>
                <a:spcPts val="1300"/>
              </a:spcBef>
              <a:buFont typeface="Times New Roman"/>
              <a:buAutoNum type="arabicPeriod" startAt="4"/>
              <a:tabLst>
                <a:tab pos="634365" algn="l"/>
                <a:tab pos="63500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广义表的类型定义</a:t>
            </a:r>
            <a:endParaRPr sz="2800">
              <a:latin typeface="Microsoft JhengHei"/>
              <a:cs typeface="Microsoft JhengHei"/>
            </a:endParaRPr>
          </a:p>
          <a:p>
            <a:pPr lvl="2" marL="579120" indent="-495934">
              <a:lnSpc>
                <a:spcPct val="100000"/>
              </a:lnSpc>
              <a:spcBef>
                <a:spcPts val="1205"/>
              </a:spcBef>
              <a:buFont typeface="Wingdings"/>
              <a:buChar char=""/>
              <a:tabLst>
                <a:tab pos="579120" algn="l"/>
                <a:tab pos="579755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广义表的术语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6042" y="0"/>
            <a:ext cx="8829040" cy="6231255"/>
          </a:xfrm>
          <a:prstGeom prst="rect">
            <a:avLst/>
          </a:prstGeom>
        </p:spPr>
        <p:txBody>
          <a:bodyPr wrap="square" lIns="0" tIns="236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634365" algn="l"/>
              </a:tabLst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5.4	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广义表的类型定义</a:t>
            </a:r>
            <a:endParaRPr sz="2800">
              <a:latin typeface="Microsoft JhengHei"/>
              <a:cs typeface="Microsoft JhengHei"/>
            </a:endParaRPr>
          </a:p>
          <a:p>
            <a:pPr marL="650875" indent="-496570">
              <a:lnSpc>
                <a:spcPct val="100000"/>
              </a:lnSpc>
              <a:spcBef>
                <a:spcPts val="1770"/>
              </a:spcBef>
              <a:buFont typeface="Wingdings"/>
              <a:buChar char=""/>
              <a:tabLst>
                <a:tab pos="650875" algn="l"/>
                <a:tab pos="65151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基本操作举例</a:t>
            </a:r>
            <a:endParaRPr sz="2800">
              <a:latin typeface="Microsoft JhengHei"/>
              <a:cs typeface="Microsoft JhengHei"/>
            </a:endParaRPr>
          </a:p>
          <a:p>
            <a:pPr marL="875665">
              <a:lnSpc>
                <a:spcPct val="100000"/>
              </a:lnSpc>
              <a:spcBef>
                <a:spcPts val="2315"/>
              </a:spcBef>
            </a:pPr>
            <a:r>
              <a:rPr dirty="0" sz="2800" spc="5" b="1">
                <a:latin typeface="Microsoft JhengHei"/>
                <a:cs typeface="Microsoft JhengHei"/>
              </a:rPr>
              <a:t>按例</a:t>
            </a:r>
            <a:r>
              <a:rPr dirty="0" sz="2800" b="1">
                <a:latin typeface="Times New Roman"/>
                <a:cs typeface="Times New Roman"/>
              </a:rPr>
              <a:t>(1)</a:t>
            </a:r>
            <a:r>
              <a:rPr dirty="0" sz="2800" spc="5" b="1">
                <a:latin typeface="Microsoft JhengHei"/>
                <a:cs typeface="Microsoft JhengHei"/>
              </a:rPr>
              <a:t>的方式完</a:t>
            </a:r>
            <a:r>
              <a:rPr dirty="0" sz="2800" spc="-5" b="1">
                <a:latin typeface="Microsoft JhengHei"/>
                <a:cs typeface="Microsoft JhengHei"/>
              </a:rPr>
              <a:t>成</a:t>
            </a:r>
            <a:r>
              <a:rPr dirty="0" sz="2800" b="1">
                <a:latin typeface="Times New Roman"/>
                <a:cs typeface="Times New Roman"/>
              </a:rPr>
              <a:t>(2)(3)(4)</a:t>
            </a:r>
            <a:r>
              <a:rPr dirty="0" sz="2800" spc="5" b="1">
                <a:latin typeface="Microsoft JhengHei"/>
                <a:cs typeface="Microsoft JhengHei"/>
              </a:rPr>
              <a:t>填空</a:t>
            </a:r>
            <a:endParaRPr sz="2800">
              <a:latin typeface="Microsoft JhengHei"/>
              <a:cs typeface="Microsoft JhengHei"/>
            </a:endParaRPr>
          </a:p>
          <a:p>
            <a:pPr marL="875665">
              <a:lnSpc>
                <a:spcPct val="100000"/>
              </a:lnSpc>
              <a:spcBef>
                <a:spcPts val="335"/>
              </a:spcBef>
            </a:pP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（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）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B=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（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）</a:t>
            </a:r>
            <a:endParaRPr sz="2800">
              <a:latin typeface="Microsoft JhengHei"/>
              <a:cs typeface="Microsoft JhengHei"/>
            </a:endParaRPr>
          </a:p>
          <a:p>
            <a:pPr marL="1676400">
              <a:lnSpc>
                <a:spcPct val="100000"/>
              </a:lnSpc>
              <a:spcBef>
                <a:spcPts val="340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只含一个原子，长度</a:t>
            </a:r>
            <a:r>
              <a:rPr dirty="0" sz="2800" spc="-10" b="1">
                <a:solidFill>
                  <a:srgbClr val="0000FF"/>
                </a:solidFill>
                <a:latin typeface="Microsoft JhengHei"/>
                <a:cs typeface="Microsoft JhengHei"/>
              </a:rPr>
              <a:t>为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深度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为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marL="875665">
              <a:lnSpc>
                <a:spcPct val="100000"/>
              </a:lnSpc>
              <a:spcBef>
                <a:spcPts val="335"/>
              </a:spcBef>
            </a:pP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（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）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C=(a,(b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d))</a:t>
            </a:r>
            <a:endParaRPr sz="2800">
              <a:latin typeface="Times New Roman"/>
              <a:cs typeface="Times New Roman"/>
            </a:endParaRPr>
          </a:p>
          <a:p>
            <a:pPr marL="1674495">
              <a:lnSpc>
                <a:spcPct val="100000"/>
              </a:lnSpc>
              <a:spcBef>
                <a:spcPts val="335"/>
              </a:spcBef>
            </a:pP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有一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个原子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一个子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表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，长度</a:t>
            </a:r>
            <a:r>
              <a:rPr dirty="0" sz="2800" spc="35" b="1">
                <a:solidFill>
                  <a:srgbClr val="0000FF"/>
                </a:solidFill>
                <a:latin typeface="Microsoft JhengHei"/>
                <a:cs typeface="Microsoft JhengHei"/>
              </a:rPr>
              <a:t>为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深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为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marL="875665">
              <a:lnSpc>
                <a:spcPct val="100000"/>
              </a:lnSpc>
              <a:spcBef>
                <a:spcPts val="340"/>
              </a:spcBef>
            </a:pP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（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）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D=(B,C)</a:t>
            </a:r>
            <a:endParaRPr sz="2800">
              <a:latin typeface="Times New Roman"/>
              <a:cs typeface="Times New Roman"/>
            </a:endParaRPr>
          </a:p>
          <a:p>
            <a:pPr marL="1764664">
              <a:lnSpc>
                <a:spcPct val="100000"/>
              </a:lnSpc>
              <a:spcBef>
                <a:spcPts val="33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二个元素都是列表，长度</a:t>
            </a:r>
            <a:r>
              <a:rPr dirty="0" sz="2800" spc="-15" b="1">
                <a:solidFill>
                  <a:srgbClr val="0000FF"/>
                </a:solidFill>
                <a:latin typeface="Microsoft JhengHei"/>
                <a:cs typeface="Microsoft JhengHei"/>
              </a:rPr>
              <a:t>为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深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为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marL="875665">
              <a:lnSpc>
                <a:spcPct val="100000"/>
              </a:lnSpc>
              <a:spcBef>
                <a:spcPts val="335"/>
              </a:spcBef>
            </a:pP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（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）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E=(a,E)</a:t>
            </a:r>
            <a:endParaRPr sz="2800">
              <a:latin typeface="Times New Roman"/>
              <a:cs typeface="Times New Roman"/>
            </a:endParaRPr>
          </a:p>
          <a:p>
            <a:pPr marL="1333500" marR="456565" indent="431165">
              <a:lnSpc>
                <a:spcPct val="100000"/>
              </a:lnSpc>
              <a:spcBef>
                <a:spcPts val="340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是一个递归表，长度</a:t>
            </a:r>
            <a:r>
              <a:rPr dirty="0" sz="2800" spc="-15" b="1">
                <a:solidFill>
                  <a:srgbClr val="0000FF"/>
                </a:solidFill>
                <a:latin typeface="Microsoft JhengHei"/>
                <a:cs typeface="Microsoft JhengHei"/>
              </a:rPr>
              <a:t>为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，深度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无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限，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相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当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于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E=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（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a,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（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a,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（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a,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（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a,……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））））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4427" y="6503314"/>
            <a:ext cx="2565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SimSun"/>
                <a:cs typeface="SimSun"/>
              </a:rPr>
              <a:t>22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5086" y="3160267"/>
            <a:ext cx="23482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1.GetHead(A)=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6075" y="3147441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5086" y="3582060"/>
            <a:ext cx="7329170" cy="131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  <a:tabLst>
                <a:tab pos="2292985" algn="l"/>
                <a:tab pos="7059295" algn="l"/>
              </a:tabLst>
            </a:pPr>
            <a:r>
              <a:rPr dirty="0" sz="2800" spc="-25" b="1">
                <a:latin typeface="Times New Roman"/>
                <a:cs typeface="Times New Roman"/>
              </a:rPr>
              <a:t>2.GetTail(B)=	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((c,d)) 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3.GetH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-5" b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Times New Roman"/>
                <a:cs typeface="Times New Roman"/>
              </a:rPr>
              <a:t>d</a:t>
            </a:r>
            <a:r>
              <a:rPr dirty="0" sz="2800" spc="-5" b="1">
                <a:latin typeface="Times New Roman"/>
                <a:cs typeface="Times New Roman"/>
              </a:rPr>
              <a:t>(GetHead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5" b="1">
                <a:latin typeface="Times New Roman"/>
                <a:cs typeface="Times New Roman"/>
              </a:rPr>
              <a:t>G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-5" b="1">
                <a:latin typeface="Times New Roman"/>
                <a:cs typeface="Times New Roman"/>
              </a:rPr>
              <a:t>tHead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5" b="1">
                <a:latin typeface="Times New Roman"/>
                <a:cs typeface="Times New Roman"/>
              </a:rPr>
              <a:t>G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spc="-260" b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Times New Roman"/>
                <a:cs typeface="Times New Roman"/>
              </a:rPr>
              <a:t>i</a:t>
            </a:r>
            <a:r>
              <a:rPr dirty="0" sz="2800" spc="-5" b="1">
                <a:latin typeface="Times New Roman"/>
                <a:cs typeface="Times New Roman"/>
              </a:rPr>
              <a:t>l(C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sz="2800" spc="-5" b="1">
                <a:latin typeface="Times New Roman"/>
                <a:cs typeface="Times New Roman"/>
              </a:rPr>
              <a:t>)=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46438" y="6244844"/>
            <a:ext cx="167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*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587" y="1468500"/>
            <a:ext cx="1143063" cy="592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8587" y="1468500"/>
            <a:ext cx="1143635" cy="592455"/>
          </a:xfrm>
          <a:custGeom>
            <a:avLst/>
            <a:gdLst/>
            <a:ahLst/>
            <a:cxnLst/>
            <a:rect l="l" t="t" r="r" b="b"/>
            <a:pathLst>
              <a:path w="1143635" h="592455">
                <a:moveTo>
                  <a:pt x="0" y="296037"/>
                </a:moveTo>
                <a:lnTo>
                  <a:pt x="13181" y="232506"/>
                </a:lnTo>
                <a:lnTo>
                  <a:pt x="50866" y="173735"/>
                </a:lnTo>
                <a:lnTo>
                  <a:pt x="78025" y="146586"/>
                </a:lnTo>
                <a:lnTo>
                  <a:pt x="110265" y="121167"/>
                </a:lnTo>
                <a:lnTo>
                  <a:pt x="147236" y="97658"/>
                </a:lnTo>
                <a:lnTo>
                  <a:pt x="188590" y="76241"/>
                </a:lnTo>
                <a:lnTo>
                  <a:pt x="233978" y="57095"/>
                </a:lnTo>
                <a:lnTo>
                  <a:pt x="283051" y="40400"/>
                </a:lnTo>
                <a:lnTo>
                  <a:pt x="335462" y="26336"/>
                </a:lnTo>
                <a:lnTo>
                  <a:pt x="390860" y="15084"/>
                </a:lnTo>
                <a:lnTo>
                  <a:pt x="448899" y="6824"/>
                </a:lnTo>
                <a:lnTo>
                  <a:pt x="509228" y="1736"/>
                </a:lnTo>
                <a:lnTo>
                  <a:pt x="571500" y="0"/>
                </a:lnTo>
                <a:lnTo>
                  <a:pt x="633772" y="1736"/>
                </a:lnTo>
                <a:lnTo>
                  <a:pt x="694103" y="6824"/>
                </a:lnTo>
                <a:lnTo>
                  <a:pt x="752145" y="15084"/>
                </a:lnTo>
                <a:lnTo>
                  <a:pt x="807548" y="26336"/>
                </a:lnTo>
                <a:lnTo>
                  <a:pt x="859964" y="40400"/>
                </a:lnTo>
                <a:lnTo>
                  <a:pt x="909043" y="57095"/>
                </a:lnTo>
                <a:lnTo>
                  <a:pt x="954438" y="76241"/>
                </a:lnTo>
                <a:lnTo>
                  <a:pt x="995798" y="97658"/>
                </a:lnTo>
                <a:lnTo>
                  <a:pt x="1032775" y="121167"/>
                </a:lnTo>
                <a:lnTo>
                  <a:pt x="1065021" y="146586"/>
                </a:lnTo>
                <a:lnTo>
                  <a:pt x="1092186" y="173735"/>
                </a:lnTo>
                <a:lnTo>
                  <a:pt x="1129879" y="232506"/>
                </a:lnTo>
                <a:lnTo>
                  <a:pt x="1143063" y="296037"/>
                </a:lnTo>
                <a:lnTo>
                  <a:pt x="1139709" y="328285"/>
                </a:lnTo>
                <a:lnTo>
                  <a:pt x="1113921" y="389589"/>
                </a:lnTo>
                <a:lnTo>
                  <a:pt x="1065021" y="445431"/>
                </a:lnTo>
                <a:lnTo>
                  <a:pt x="1032775" y="470851"/>
                </a:lnTo>
                <a:lnTo>
                  <a:pt x="995798" y="494364"/>
                </a:lnTo>
                <a:lnTo>
                  <a:pt x="954438" y="515788"/>
                </a:lnTo>
                <a:lnTo>
                  <a:pt x="909043" y="534942"/>
                </a:lnTo>
                <a:lnTo>
                  <a:pt x="859964" y="551645"/>
                </a:lnTo>
                <a:lnTo>
                  <a:pt x="807548" y="565717"/>
                </a:lnTo>
                <a:lnTo>
                  <a:pt x="752145" y="576977"/>
                </a:lnTo>
                <a:lnTo>
                  <a:pt x="694103" y="585243"/>
                </a:lnTo>
                <a:lnTo>
                  <a:pt x="633772" y="590336"/>
                </a:lnTo>
                <a:lnTo>
                  <a:pt x="571500" y="592074"/>
                </a:lnTo>
                <a:lnTo>
                  <a:pt x="509228" y="590336"/>
                </a:lnTo>
                <a:lnTo>
                  <a:pt x="448899" y="585243"/>
                </a:lnTo>
                <a:lnTo>
                  <a:pt x="390860" y="576977"/>
                </a:lnTo>
                <a:lnTo>
                  <a:pt x="335462" y="565717"/>
                </a:lnTo>
                <a:lnTo>
                  <a:pt x="283051" y="551645"/>
                </a:lnTo>
                <a:lnTo>
                  <a:pt x="233978" y="534942"/>
                </a:lnTo>
                <a:lnTo>
                  <a:pt x="188590" y="515788"/>
                </a:lnTo>
                <a:lnTo>
                  <a:pt x="147236" y="494364"/>
                </a:lnTo>
                <a:lnTo>
                  <a:pt x="110265" y="470851"/>
                </a:lnTo>
                <a:lnTo>
                  <a:pt x="78025" y="445431"/>
                </a:lnTo>
                <a:lnTo>
                  <a:pt x="50866" y="418283"/>
                </a:lnTo>
                <a:lnTo>
                  <a:pt x="13181" y="359529"/>
                </a:lnTo>
                <a:lnTo>
                  <a:pt x="0" y="296037"/>
                </a:lnTo>
                <a:close/>
              </a:path>
            </a:pathLst>
          </a:custGeom>
          <a:ln w="9525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6042" y="0"/>
            <a:ext cx="8755380" cy="3134360"/>
          </a:xfrm>
          <a:prstGeom prst="rect">
            <a:avLst/>
          </a:prstGeom>
        </p:spPr>
        <p:txBody>
          <a:bodyPr wrap="square" lIns="0" tIns="236220" rIns="0" bIns="0" rtlCol="0" vert="horz">
            <a:spAutoFit/>
          </a:bodyPr>
          <a:lstStyle/>
          <a:p>
            <a:pPr lvl="1" marL="634365" indent="-622300">
              <a:lnSpc>
                <a:spcPct val="100000"/>
              </a:lnSpc>
              <a:spcBef>
                <a:spcPts val="1860"/>
              </a:spcBef>
              <a:buFont typeface="Times New Roman"/>
              <a:buAutoNum type="arabicPeriod" startAt="4"/>
              <a:tabLst>
                <a:tab pos="634365" algn="l"/>
                <a:tab pos="63500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广义表的类型定义</a:t>
            </a:r>
            <a:endParaRPr sz="2800">
              <a:latin typeface="Microsoft JhengHei"/>
              <a:cs typeface="Microsoft JhengHei"/>
            </a:endParaRPr>
          </a:p>
          <a:p>
            <a:pPr lvl="2" marL="579120" indent="-495934">
              <a:lnSpc>
                <a:spcPct val="100000"/>
              </a:lnSpc>
              <a:spcBef>
                <a:spcPts val="1770"/>
              </a:spcBef>
              <a:buFont typeface="Wingdings"/>
              <a:buChar char=""/>
              <a:tabLst>
                <a:tab pos="579120" algn="l"/>
                <a:tab pos="579755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基本操作举例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Times New Roman"/>
              <a:cs typeface="Times New Roman"/>
            </a:endParaRPr>
          </a:p>
          <a:p>
            <a:pPr marL="386080">
              <a:lnSpc>
                <a:spcPct val="100000"/>
              </a:lnSpc>
            </a:pPr>
            <a:r>
              <a:rPr dirty="0" sz="2800" spc="-5" b="1">
                <a:latin typeface="Microsoft JhengHei"/>
                <a:cs typeface="Microsoft JhengHei"/>
              </a:rPr>
              <a:t>例</a:t>
            </a:r>
            <a:endParaRPr sz="2800">
              <a:latin typeface="Microsoft JhengHei"/>
              <a:cs typeface="Microsoft JhengHei"/>
            </a:endParaRPr>
          </a:p>
          <a:p>
            <a:pPr marL="1461135">
              <a:lnSpc>
                <a:spcPct val="100000"/>
              </a:lnSpc>
              <a:spcBef>
                <a:spcPts val="1100"/>
              </a:spcBef>
            </a:pPr>
            <a:r>
              <a:rPr dirty="0" sz="2800" spc="5" b="1">
                <a:latin typeface="Microsoft JhengHei"/>
                <a:cs typeface="Microsoft JhengHei"/>
              </a:rPr>
              <a:t>设广义表</a:t>
            </a:r>
            <a:r>
              <a:rPr dirty="0" sz="2800" spc="-5" b="1">
                <a:latin typeface="Times New Roman"/>
                <a:cs typeface="Times New Roman"/>
              </a:rPr>
              <a:t>A=(a,b,c),B=(A,(c,d)),C=(a,(B,A),(e,f)),</a:t>
            </a:r>
            <a:endParaRPr sz="2800">
              <a:latin typeface="Times New Roman"/>
              <a:cs typeface="Times New Roman"/>
            </a:endParaRPr>
          </a:p>
          <a:p>
            <a:pPr marL="839469">
              <a:lnSpc>
                <a:spcPct val="100000"/>
              </a:lnSpc>
            </a:pPr>
            <a:r>
              <a:rPr dirty="0" sz="2800" spc="5" b="1">
                <a:latin typeface="Microsoft JhengHei"/>
                <a:cs typeface="Microsoft JhengHei"/>
              </a:rPr>
              <a:t>请写出下列各运算结果：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150" y="2159000"/>
            <a:ext cx="5184775" cy="3502660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lvl="1" marL="1275715" indent="-692785">
              <a:lnSpc>
                <a:spcPct val="100000"/>
              </a:lnSpc>
              <a:spcBef>
                <a:spcPts val="1345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数组的类型定义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14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数组的顺序表示和实现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14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矩阵的压缩存储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20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广义表的类型定义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14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广义表的存储结构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4079" y="1008888"/>
            <a:ext cx="321563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34411" y="859536"/>
            <a:ext cx="483107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335" y="1002791"/>
            <a:ext cx="217932" cy="752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84" y="856488"/>
            <a:ext cx="460248" cy="1019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11752" y="856488"/>
            <a:ext cx="3105911" cy="1014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44776" y="989457"/>
            <a:ext cx="310515" cy="743585"/>
          </a:xfrm>
          <a:custGeom>
            <a:avLst/>
            <a:gdLst/>
            <a:ahLst/>
            <a:cxnLst/>
            <a:rect l="l" t="t" r="r" b="b"/>
            <a:pathLst>
              <a:path w="310514" h="743585">
                <a:moveTo>
                  <a:pt x="0" y="0"/>
                </a:moveTo>
                <a:lnTo>
                  <a:pt x="103505" y="371728"/>
                </a:lnTo>
                <a:lnTo>
                  <a:pt x="0" y="743330"/>
                </a:lnTo>
                <a:lnTo>
                  <a:pt x="310006" y="371728"/>
                </a:lnTo>
                <a:lnTo>
                  <a:pt x="117093" y="371728"/>
                </a:lnTo>
                <a:lnTo>
                  <a:pt x="32004" y="66293"/>
                </a:lnTo>
                <a:lnTo>
                  <a:pt x="55286" y="66293"/>
                </a:lnTo>
                <a:lnTo>
                  <a:pt x="0" y="0"/>
                </a:lnTo>
                <a:close/>
              </a:path>
              <a:path w="310514" h="743585">
                <a:moveTo>
                  <a:pt x="55286" y="66293"/>
                </a:moveTo>
                <a:lnTo>
                  <a:pt x="32004" y="66293"/>
                </a:lnTo>
                <a:lnTo>
                  <a:pt x="286385" y="371728"/>
                </a:lnTo>
                <a:lnTo>
                  <a:pt x="310006" y="371728"/>
                </a:lnTo>
                <a:lnTo>
                  <a:pt x="55286" y="6629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76779" y="1055750"/>
            <a:ext cx="254635" cy="305435"/>
          </a:xfrm>
          <a:custGeom>
            <a:avLst/>
            <a:gdLst/>
            <a:ahLst/>
            <a:cxnLst/>
            <a:rect l="l" t="t" r="r" b="b"/>
            <a:pathLst>
              <a:path w="254635" h="305434">
                <a:moveTo>
                  <a:pt x="0" y="0"/>
                </a:moveTo>
                <a:lnTo>
                  <a:pt x="14214" y="50917"/>
                </a:lnTo>
                <a:lnTo>
                  <a:pt x="28410" y="101821"/>
                </a:lnTo>
                <a:lnTo>
                  <a:pt x="42592" y="152717"/>
                </a:lnTo>
                <a:lnTo>
                  <a:pt x="56764" y="203613"/>
                </a:lnTo>
                <a:lnTo>
                  <a:pt x="70928" y="254517"/>
                </a:lnTo>
                <a:lnTo>
                  <a:pt x="85089" y="305435"/>
                </a:lnTo>
                <a:lnTo>
                  <a:pt x="127454" y="305435"/>
                </a:lnTo>
                <a:lnTo>
                  <a:pt x="169783" y="305435"/>
                </a:lnTo>
                <a:lnTo>
                  <a:pt x="212088" y="305435"/>
                </a:lnTo>
                <a:lnTo>
                  <a:pt x="254381" y="305435"/>
                </a:lnTo>
                <a:lnTo>
                  <a:pt x="222609" y="267245"/>
                </a:lnTo>
                <a:lnTo>
                  <a:pt x="190827" y="229064"/>
                </a:lnTo>
                <a:lnTo>
                  <a:pt x="159036" y="190889"/>
                </a:lnTo>
                <a:lnTo>
                  <a:pt x="127238" y="152717"/>
                </a:lnTo>
                <a:lnTo>
                  <a:pt x="95433" y="114545"/>
                </a:lnTo>
                <a:lnTo>
                  <a:pt x="63625" y="76370"/>
                </a:lnTo>
                <a:lnTo>
                  <a:pt x="31813" y="3818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44776" y="989457"/>
            <a:ext cx="310515" cy="743585"/>
          </a:xfrm>
          <a:custGeom>
            <a:avLst/>
            <a:gdLst/>
            <a:ahLst/>
            <a:cxnLst/>
            <a:rect l="l" t="t" r="r" b="b"/>
            <a:pathLst>
              <a:path w="310514" h="743585">
                <a:moveTo>
                  <a:pt x="0" y="0"/>
                </a:moveTo>
                <a:lnTo>
                  <a:pt x="30978" y="37182"/>
                </a:lnTo>
                <a:lnTo>
                  <a:pt x="61964" y="74357"/>
                </a:lnTo>
                <a:lnTo>
                  <a:pt x="92956" y="111529"/>
                </a:lnTo>
                <a:lnTo>
                  <a:pt x="123954" y="148697"/>
                </a:lnTo>
                <a:lnTo>
                  <a:pt x="154955" y="185864"/>
                </a:lnTo>
                <a:lnTo>
                  <a:pt x="185961" y="223031"/>
                </a:lnTo>
                <a:lnTo>
                  <a:pt x="216970" y="260199"/>
                </a:lnTo>
                <a:lnTo>
                  <a:pt x="247981" y="297371"/>
                </a:lnTo>
                <a:lnTo>
                  <a:pt x="278993" y="334546"/>
                </a:lnTo>
                <a:lnTo>
                  <a:pt x="310006" y="371728"/>
                </a:lnTo>
                <a:lnTo>
                  <a:pt x="278993" y="408876"/>
                </a:lnTo>
                <a:lnTo>
                  <a:pt x="247981" y="446025"/>
                </a:lnTo>
                <a:lnTo>
                  <a:pt x="216970" y="483174"/>
                </a:lnTo>
                <a:lnTo>
                  <a:pt x="185961" y="520327"/>
                </a:lnTo>
                <a:lnTo>
                  <a:pt x="154955" y="557482"/>
                </a:lnTo>
                <a:lnTo>
                  <a:pt x="123954" y="594641"/>
                </a:lnTo>
                <a:lnTo>
                  <a:pt x="92956" y="631805"/>
                </a:lnTo>
                <a:lnTo>
                  <a:pt x="61964" y="668974"/>
                </a:lnTo>
                <a:lnTo>
                  <a:pt x="30978" y="706149"/>
                </a:lnTo>
                <a:lnTo>
                  <a:pt x="0" y="743330"/>
                </a:lnTo>
                <a:lnTo>
                  <a:pt x="12912" y="696854"/>
                </a:lnTo>
                <a:lnTo>
                  <a:pt x="25834" y="650388"/>
                </a:lnTo>
                <a:lnTo>
                  <a:pt x="38766" y="603931"/>
                </a:lnTo>
                <a:lnTo>
                  <a:pt x="51704" y="557482"/>
                </a:lnTo>
                <a:lnTo>
                  <a:pt x="64649" y="511038"/>
                </a:lnTo>
                <a:lnTo>
                  <a:pt x="77598" y="464599"/>
                </a:lnTo>
                <a:lnTo>
                  <a:pt x="90551" y="418163"/>
                </a:lnTo>
                <a:lnTo>
                  <a:pt x="103505" y="371728"/>
                </a:lnTo>
                <a:lnTo>
                  <a:pt x="90551" y="325252"/>
                </a:lnTo>
                <a:lnTo>
                  <a:pt x="77598" y="278784"/>
                </a:lnTo>
                <a:lnTo>
                  <a:pt x="64649" y="232323"/>
                </a:lnTo>
                <a:lnTo>
                  <a:pt x="51704" y="185864"/>
                </a:lnTo>
                <a:lnTo>
                  <a:pt x="38766" y="139405"/>
                </a:lnTo>
                <a:lnTo>
                  <a:pt x="25834" y="92944"/>
                </a:lnTo>
                <a:lnTo>
                  <a:pt x="12912" y="464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5742" y="840739"/>
            <a:ext cx="470026" cy="999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21279" y="1354963"/>
            <a:ext cx="128905" cy="1165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83839" y="1210310"/>
            <a:ext cx="99695" cy="103505"/>
          </a:xfrm>
          <a:custGeom>
            <a:avLst/>
            <a:gdLst/>
            <a:ahLst/>
            <a:cxnLst/>
            <a:rect l="l" t="t" r="r" b="b"/>
            <a:pathLst>
              <a:path w="99694" h="103505">
                <a:moveTo>
                  <a:pt x="0" y="0"/>
                </a:moveTo>
                <a:lnTo>
                  <a:pt x="0" y="25812"/>
                </a:lnTo>
                <a:lnTo>
                  <a:pt x="0" y="51625"/>
                </a:lnTo>
                <a:lnTo>
                  <a:pt x="0" y="77438"/>
                </a:lnTo>
                <a:lnTo>
                  <a:pt x="0" y="103250"/>
                </a:lnTo>
                <a:lnTo>
                  <a:pt x="24935" y="103250"/>
                </a:lnTo>
                <a:lnTo>
                  <a:pt x="49847" y="103250"/>
                </a:lnTo>
                <a:lnTo>
                  <a:pt x="74759" y="103250"/>
                </a:lnTo>
                <a:lnTo>
                  <a:pt x="99695" y="103250"/>
                </a:lnTo>
                <a:lnTo>
                  <a:pt x="99695" y="77438"/>
                </a:lnTo>
                <a:lnTo>
                  <a:pt x="99695" y="51625"/>
                </a:lnTo>
                <a:lnTo>
                  <a:pt x="99695" y="25812"/>
                </a:lnTo>
                <a:lnTo>
                  <a:pt x="99695" y="0"/>
                </a:lnTo>
                <a:lnTo>
                  <a:pt x="74759" y="0"/>
                </a:lnTo>
                <a:lnTo>
                  <a:pt x="49847" y="0"/>
                </a:lnTo>
                <a:lnTo>
                  <a:pt x="24935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15742" y="1118616"/>
            <a:ext cx="462280" cy="721995"/>
          </a:xfrm>
          <a:custGeom>
            <a:avLst/>
            <a:gdLst/>
            <a:ahLst/>
            <a:cxnLst/>
            <a:rect l="l" t="t" r="r" b="b"/>
            <a:pathLst>
              <a:path w="462280" h="721994">
                <a:moveTo>
                  <a:pt x="387857" y="0"/>
                </a:moveTo>
                <a:lnTo>
                  <a:pt x="396410" y="18553"/>
                </a:lnTo>
                <a:lnTo>
                  <a:pt x="404939" y="37084"/>
                </a:lnTo>
                <a:lnTo>
                  <a:pt x="413468" y="55614"/>
                </a:lnTo>
                <a:lnTo>
                  <a:pt x="422020" y="74168"/>
                </a:lnTo>
                <a:lnTo>
                  <a:pt x="418020" y="80263"/>
                </a:lnTo>
                <a:lnTo>
                  <a:pt x="414019" y="86360"/>
                </a:lnTo>
                <a:lnTo>
                  <a:pt x="410019" y="92456"/>
                </a:lnTo>
                <a:lnTo>
                  <a:pt x="406019" y="98551"/>
                </a:lnTo>
                <a:lnTo>
                  <a:pt x="406140" y="151177"/>
                </a:lnTo>
                <a:lnTo>
                  <a:pt x="406511" y="195135"/>
                </a:lnTo>
                <a:lnTo>
                  <a:pt x="407144" y="230425"/>
                </a:lnTo>
                <a:lnTo>
                  <a:pt x="408050" y="257048"/>
                </a:lnTo>
                <a:lnTo>
                  <a:pt x="397974" y="264457"/>
                </a:lnTo>
                <a:lnTo>
                  <a:pt x="387921" y="271843"/>
                </a:lnTo>
                <a:lnTo>
                  <a:pt x="377868" y="279229"/>
                </a:lnTo>
                <a:lnTo>
                  <a:pt x="367792" y="286638"/>
                </a:lnTo>
                <a:lnTo>
                  <a:pt x="367792" y="275209"/>
                </a:lnTo>
                <a:lnTo>
                  <a:pt x="367792" y="263779"/>
                </a:lnTo>
                <a:lnTo>
                  <a:pt x="367792" y="252349"/>
                </a:lnTo>
                <a:lnTo>
                  <a:pt x="367792" y="240919"/>
                </a:lnTo>
                <a:lnTo>
                  <a:pt x="342856" y="240919"/>
                </a:lnTo>
                <a:lnTo>
                  <a:pt x="317944" y="240919"/>
                </a:lnTo>
                <a:lnTo>
                  <a:pt x="293032" y="240919"/>
                </a:lnTo>
                <a:lnTo>
                  <a:pt x="268096" y="240919"/>
                </a:lnTo>
                <a:lnTo>
                  <a:pt x="268096" y="267779"/>
                </a:lnTo>
                <a:lnTo>
                  <a:pt x="268096" y="294640"/>
                </a:lnTo>
                <a:lnTo>
                  <a:pt x="268096" y="321500"/>
                </a:lnTo>
                <a:lnTo>
                  <a:pt x="268096" y="348361"/>
                </a:lnTo>
                <a:lnTo>
                  <a:pt x="302271" y="348361"/>
                </a:lnTo>
                <a:lnTo>
                  <a:pt x="336423" y="348361"/>
                </a:lnTo>
                <a:lnTo>
                  <a:pt x="370574" y="348361"/>
                </a:lnTo>
                <a:lnTo>
                  <a:pt x="404749" y="348361"/>
                </a:lnTo>
                <a:lnTo>
                  <a:pt x="410485" y="336931"/>
                </a:lnTo>
                <a:lnTo>
                  <a:pt x="416258" y="325501"/>
                </a:lnTo>
                <a:lnTo>
                  <a:pt x="422054" y="314071"/>
                </a:lnTo>
                <a:lnTo>
                  <a:pt x="427863" y="302641"/>
                </a:lnTo>
                <a:lnTo>
                  <a:pt x="436362" y="321121"/>
                </a:lnTo>
                <a:lnTo>
                  <a:pt x="444896" y="339613"/>
                </a:lnTo>
                <a:lnTo>
                  <a:pt x="453455" y="358130"/>
                </a:lnTo>
                <a:lnTo>
                  <a:pt x="462025" y="376682"/>
                </a:lnTo>
                <a:lnTo>
                  <a:pt x="457378" y="383942"/>
                </a:lnTo>
                <a:lnTo>
                  <a:pt x="452755" y="391239"/>
                </a:lnTo>
                <a:lnTo>
                  <a:pt x="448131" y="398559"/>
                </a:lnTo>
                <a:lnTo>
                  <a:pt x="443483" y="405892"/>
                </a:lnTo>
                <a:lnTo>
                  <a:pt x="439888" y="451135"/>
                </a:lnTo>
                <a:lnTo>
                  <a:pt x="433982" y="518763"/>
                </a:lnTo>
                <a:lnTo>
                  <a:pt x="429359" y="558625"/>
                </a:lnTo>
                <a:lnTo>
                  <a:pt x="419607" y="599059"/>
                </a:lnTo>
                <a:lnTo>
                  <a:pt x="394555" y="636740"/>
                </a:lnTo>
                <a:lnTo>
                  <a:pt x="363855" y="651510"/>
                </a:lnTo>
                <a:lnTo>
                  <a:pt x="360594" y="623171"/>
                </a:lnTo>
                <a:lnTo>
                  <a:pt x="350821" y="596439"/>
                </a:lnTo>
                <a:lnTo>
                  <a:pt x="334547" y="571303"/>
                </a:lnTo>
                <a:lnTo>
                  <a:pt x="311784" y="547751"/>
                </a:lnTo>
                <a:lnTo>
                  <a:pt x="311784" y="538321"/>
                </a:lnTo>
                <a:lnTo>
                  <a:pt x="311784" y="528891"/>
                </a:lnTo>
                <a:lnTo>
                  <a:pt x="311784" y="519461"/>
                </a:lnTo>
                <a:lnTo>
                  <a:pt x="311784" y="510032"/>
                </a:lnTo>
                <a:lnTo>
                  <a:pt x="338050" y="522726"/>
                </a:lnTo>
                <a:lnTo>
                  <a:pt x="357981" y="531860"/>
                </a:lnTo>
                <a:lnTo>
                  <a:pt x="371578" y="537446"/>
                </a:lnTo>
                <a:lnTo>
                  <a:pt x="378840" y="539496"/>
                </a:lnTo>
                <a:lnTo>
                  <a:pt x="384429" y="539876"/>
                </a:lnTo>
                <a:lnTo>
                  <a:pt x="388619" y="533400"/>
                </a:lnTo>
                <a:lnTo>
                  <a:pt x="396668" y="478996"/>
                </a:lnTo>
                <a:lnTo>
                  <a:pt x="403732" y="394335"/>
                </a:lnTo>
                <a:lnTo>
                  <a:pt x="369823" y="394335"/>
                </a:lnTo>
                <a:lnTo>
                  <a:pt x="335914" y="394335"/>
                </a:lnTo>
                <a:lnTo>
                  <a:pt x="302005" y="394335"/>
                </a:lnTo>
                <a:lnTo>
                  <a:pt x="268096" y="394335"/>
                </a:lnTo>
                <a:lnTo>
                  <a:pt x="268096" y="441960"/>
                </a:lnTo>
                <a:lnTo>
                  <a:pt x="268096" y="489585"/>
                </a:lnTo>
                <a:lnTo>
                  <a:pt x="268096" y="537210"/>
                </a:lnTo>
                <a:lnTo>
                  <a:pt x="268096" y="584835"/>
                </a:lnTo>
                <a:lnTo>
                  <a:pt x="268218" y="611312"/>
                </a:lnTo>
                <a:lnTo>
                  <a:pt x="268589" y="638921"/>
                </a:lnTo>
                <a:lnTo>
                  <a:pt x="269222" y="667648"/>
                </a:lnTo>
                <a:lnTo>
                  <a:pt x="270129" y="697484"/>
                </a:lnTo>
                <a:lnTo>
                  <a:pt x="259556" y="703580"/>
                </a:lnTo>
                <a:lnTo>
                  <a:pt x="248983" y="709676"/>
                </a:lnTo>
                <a:lnTo>
                  <a:pt x="238410" y="715772"/>
                </a:lnTo>
                <a:lnTo>
                  <a:pt x="227837" y="721868"/>
                </a:lnTo>
                <a:lnTo>
                  <a:pt x="228744" y="674864"/>
                </a:lnTo>
                <a:lnTo>
                  <a:pt x="229377" y="625300"/>
                </a:lnTo>
                <a:lnTo>
                  <a:pt x="229748" y="573188"/>
                </a:lnTo>
                <a:lnTo>
                  <a:pt x="229869" y="518541"/>
                </a:lnTo>
                <a:lnTo>
                  <a:pt x="229869" y="488537"/>
                </a:lnTo>
                <a:lnTo>
                  <a:pt x="229869" y="458533"/>
                </a:lnTo>
                <a:lnTo>
                  <a:pt x="229869" y="428529"/>
                </a:lnTo>
                <a:lnTo>
                  <a:pt x="229869" y="398525"/>
                </a:lnTo>
                <a:lnTo>
                  <a:pt x="212345" y="452506"/>
                </a:lnTo>
                <a:lnTo>
                  <a:pt x="191404" y="501284"/>
                </a:lnTo>
                <a:lnTo>
                  <a:pt x="167058" y="544847"/>
                </a:lnTo>
                <a:lnTo>
                  <a:pt x="139319" y="583184"/>
                </a:lnTo>
                <a:lnTo>
                  <a:pt x="108745" y="617424"/>
                </a:lnTo>
                <a:lnTo>
                  <a:pt x="75898" y="648509"/>
                </a:lnTo>
                <a:lnTo>
                  <a:pt x="40788" y="676427"/>
                </a:lnTo>
                <a:lnTo>
                  <a:pt x="3429" y="701167"/>
                </a:lnTo>
                <a:lnTo>
                  <a:pt x="2571" y="691717"/>
                </a:lnTo>
                <a:lnTo>
                  <a:pt x="1714" y="682244"/>
                </a:lnTo>
                <a:lnTo>
                  <a:pt x="857" y="672770"/>
                </a:lnTo>
                <a:lnTo>
                  <a:pt x="0" y="663321"/>
                </a:lnTo>
                <a:lnTo>
                  <a:pt x="28170" y="639653"/>
                </a:lnTo>
                <a:lnTo>
                  <a:pt x="55721" y="612854"/>
                </a:lnTo>
                <a:lnTo>
                  <a:pt x="82653" y="582935"/>
                </a:lnTo>
                <a:lnTo>
                  <a:pt x="108965" y="549910"/>
                </a:lnTo>
                <a:lnTo>
                  <a:pt x="133915" y="514189"/>
                </a:lnTo>
                <a:lnTo>
                  <a:pt x="156733" y="476361"/>
                </a:lnTo>
                <a:lnTo>
                  <a:pt x="177385" y="436413"/>
                </a:lnTo>
                <a:lnTo>
                  <a:pt x="195833" y="394335"/>
                </a:lnTo>
                <a:lnTo>
                  <a:pt x="173162" y="394335"/>
                </a:lnTo>
                <a:lnTo>
                  <a:pt x="150479" y="394335"/>
                </a:lnTo>
                <a:lnTo>
                  <a:pt x="127771" y="394335"/>
                </a:lnTo>
                <a:lnTo>
                  <a:pt x="105029" y="394335"/>
                </a:lnTo>
                <a:lnTo>
                  <a:pt x="101028" y="403669"/>
                </a:lnTo>
                <a:lnTo>
                  <a:pt x="97028" y="413004"/>
                </a:lnTo>
                <a:lnTo>
                  <a:pt x="93027" y="422338"/>
                </a:lnTo>
                <a:lnTo>
                  <a:pt x="89026" y="431673"/>
                </a:lnTo>
                <a:lnTo>
                  <a:pt x="79785" y="416335"/>
                </a:lnTo>
                <a:lnTo>
                  <a:pt x="70532" y="400986"/>
                </a:lnTo>
                <a:lnTo>
                  <a:pt x="61255" y="385613"/>
                </a:lnTo>
                <a:lnTo>
                  <a:pt x="51943" y="370205"/>
                </a:lnTo>
                <a:lnTo>
                  <a:pt x="56590" y="362755"/>
                </a:lnTo>
                <a:lnTo>
                  <a:pt x="61213" y="355282"/>
                </a:lnTo>
                <a:lnTo>
                  <a:pt x="65837" y="347809"/>
                </a:lnTo>
                <a:lnTo>
                  <a:pt x="70484" y="340360"/>
                </a:lnTo>
                <a:lnTo>
                  <a:pt x="76275" y="301494"/>
                </a:lnTo>
                <a:lnTo>
                  <a:pt x="82041" y="256698"/>
                </a:lnTo>
                <a:lnTo>
                  <a:pt x="87808" y="205950"/>
                </a:lnTo>
                <a:lnTo>
                  <a:pt x="93599" y="149225"/>
                </a:lnTo>
                <a:lnTo>
                  <a:pt x="102762" y="160654"/>
                </a:lnTo>
                <a:lnTo>
                  <a:pt x="111950" y="172085"/>
                </a:lnTo>
                <a:lnTo>
                  <a:pt x="121138" y="183515"/>
                </a:lnTo>
                <a:lnTo>
                  <a:pt x="130301" y="194945"/>
                </a:lnTo>
                <a:lnTo>
                  <a:pt x="155235" y="194945"/>
                </a:lnTo>
                <a:lnTo>
                  <a:pt x="180133" y="194945"/>
                </a:lnTo>
                <a:lnTo>
                  <a:pt x="205007" y="194945"/>
                </a:lnTo>
                <a:lnTo>
                  <a:pt x="229869" y="194945"/>
                </a:lnTo>
                <a:lnTo>
                  <a:pt x="229869" y="169132"/>
                </a:lnTo>
                <a:lnTo>
                  <a:pt x="229869" y="143319"/>
                </a:lnTo>
                <a:lnTo>
                  <a:pt x="229869" y="117506"/>
                </a:lnTo>
                <a:lnTo>
                  <a:pt x="229869" y="91694"/>
                </a:lnTo>
                <a:lnTo>
                  <a:pt x="203942" y="91694"/>
                </a:lnTo>
                <a:lnTo>
                  <a:pt x="177990" y="91694"/>
                </a:lnTo>
                <a:lnTo>
                  <a:pt x="152038" y="91694"/>
                </a:lnTo>
                <a:lnTo>
                  <a:pt x="126111" y="91694"/>
                </a:lnTo>
                <a:lnTo>
                  <a:pt x="117895" y="92477"/>
                </a:lnTo>
                <a:lnTo>
                  <a:pt x="108489" y="94821"/>
                </a:lnTo>
                <a:lnTo>
                  <a:pt x="97893" y="98712"/>
                </a:lnTo>
                <a:lnTo>
                  <a:pt x="86106" y="104139"/>
                </a:lnTo>
                <a:lnTo>
                  <a:pt x="80581" y="89546"/>
                </a:lnTo>
                <a:lnTo>
                  <a:pt x="75056" y="74929"/>
                </a:lnTo>
                <a:lnTo>
                  <a:pt x="69532" y="60313"/>
                </a:lnTo>
                <a:lnTo>
                  <a:pt x="64007" y="45720"/>
                </a:lnTo>
                <a:lnTo>
                  <a:pt x="364744" y="45720"/>
                </a:lnTo>
                <a:lnTo>
                  <a:pt x="370534" y="34290"/>
                </a:lnTo>
                <a:lnTo>
                  <a:pt x="376300" y="22860"/>
                </a:lnTo>
                <a:lnTo>
                  <a:pt x="382067" y="11429"/>
                </a:lnTo>
                <a:lnTo>
                  <a:pt x="387857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29713" y="840739"/>
            <a:ext cx="456565" cy="328295"/>
          </a:xfrm>
          <a:custGeom>
            <a:avLst/>
            <a:gdLst/>
            <a:ahLst/>
            <a:cxnLst/>
            <a:rect l="l" t="t" r="r" b="b"/>
            <a:pathLst>
              <a:path w="456564" h="328294">
                <a:moveTo>
                  <a:pt x="94234" y="0"/>
                </a:moveTo>
                <a:lnTo>
                  <a:pt x="106711" y="17430"/>
                </a:lnTo>
                <a:lnTo>
                  <a:pt x="119189" y="34861"/>
                </a:lnTo>
                <a:lnTo>
                  <a:pt x="131667" y="52292"/>
                </a:lnTo>
                <a:lnTo>
                  <a:pt x="144144" y="69723"/>
                </a:lnTo>
                <a:lnTo>
                  <a:pt x="136425" y="81345"/>
                </a:lnTo>
                <a:lnTo>
                  <a:pt x="127539" y="96408"/>
                </a:lnTo>
                <a:lnTo>
                  <a:pt x="117463" y="114925"/>
                </a:lnTo>
                <a:lnTo>
                  <a:pt x="106172" y="136906"/>
                </a:lnTo>
                <a:lnTo>
                  <a:pt x="125337" y="136906"/>
                </a:lnTo>
                <a:lnTo>
                  <a:pt x="144526" y="136906"/>
                </a:lnTo>
                <a:lnTo>
                  <a:pt x="163714" y="136906"/>
                </a:lnTo>
                <a:lnTo>
                  <a:pt x="182880" y="136906"/>
                </a:lnTo>
                <a:lnTo>
                  <a:pt x="189662" y="123453"/>
                </a:lnTo>
                <a:lnTo>
                  <a:pt x="196469" y="109966"/>
                </a:lnTo>
                <a:lnTo>
                  <a:pt x="203275" y="96454"/>
                </a:lnTo>
                <a:lnTo>
                  <a:pt x="210057" y="82931"/>
                </a:lnTo>
                <a:lnTo>
                  <a:pt x="219201" y="105769"/>
                </a:lnTo>
                <a:lnTo>
                  <a:pt x="228345" y="128571"/>
                </a:lnTo>
                <a:lnTo>
                  <a:pt x="237489" y="151350"/>
                </a:lnTo>
                <a:lnTo>
                  <a:pt x="246634" y="174117"/>
                </a:lnTo>
                <a:lnTo>
                  <a:pt x="249301" y="164992"/>
                </a:lnTo>
                <a:lnTo>
                  <a:pt x="263852" y="105739"/>
                </a:lnTo>
                <a:lnTo>
                  <a:pt x="278001" y="38405"/>
                </a:lnTo>
                <a:lnTo>
                  <a:pt x="284480" y="4190"/>
                </a:lnTo>
                <a:lnTo>
                  <a:pt x="296864" y="22288"/>
                </a:lnTo>
                <a:lnTo>
                  <a:pt x="309260" y="40386"/>
                </a:lnTo>
                <a:lnTo>
                  <a:pt x="321681" y="58483"/>
                </a:lnTo>
                <a:lnTo>
                  <a:pt x="334137" y="76581"/>
                </a:lnTo>
                <a:lnTo>
                  <a:pt x="325540" y="85435"/>
                </a:lnTo>
                <a:lnTo>
                  <a:pt x="316325" y="98456"/>
                </a:lnTo>
                <a:lnTo>
                  <a:pt x="306490" y="115621"/>
                </a:lnTo>
                <a:lnTo>
                  <a:pt x="296037" y="136906"/>
                </a:lnTo>
                <a:lnTo>
                  <a:pt x="319256" y="136906"/>
                </a:lnTo>
                <a:lnTo>
                  <a:pt x="342439" y="136906"/>
                </a:lnTo>
                <a:lnTo>
                  <a:pt x="365599" y="136906"/>
                </a:lnTo>
                <a:lnTo>
                  <a:pt x="388747" y="136906"/>
                </a:lnTo>
                <a:lnTo>
                  <a:pt x="395585" y="123453"/>
                </a:lnTo>
                <a:lnTo>
                  <a:pt x="402399" y="109966"/>
                </a:lnTo>
                <a:lnTo>
                  <a:pt x="409213" y="96454"/>
                </a:lnTo>
                <a:lnTo>
                  <a:pt x="416051" y="82931"/>
                </a:lnTo>
                <a:lnTo>
                  <a:pt x="426053" y="107961"/>
                </a:lnTo>
                <a:lnTo>
                  <a:pt x="436054" y="132969"/>
                </a:lnTo>
                <a:lnTo>
                  <a:pt x="446055" y="157976"/>
                </a:lnTo>
                <a:lnTo>
                  <a:pt x="456056" y="183007"/>
                </a:lnTo>
                <a:lnTo>
                  <a:pt x="424053" y="183007"/>
                </a:lnTo>
                <a:lnTo>
                  <a:pt x="392049" y="183007"/>
                </a:lnTo>
                <a:lnTo>
                  <a:pt x="360044" y="183007"/>
                </a:lnTo>
                <a:lnTo>
                  <a:pt x="328041" y="183007"/>
                </a:lnTo>
                <a:lnTo>
                  <a:pt x="339469" y="189726"/>
                </a:lnTo>
                <a:lnTo>
                  <a:pt x="363347" y="224409"/>
                </a:lnTo>
                <a:lnTo>
                  <a:pt x="367061" y="256857"/>
                </a:lnTo>
                <a:lnTo>
                  <a:pt x="363704" y="274665"/>
                </a:lnTo>
                <a:lnTo>
                  <a:pt x="356869" y="293497"/>
                </a:lnTo>
                <a:lnTo>
                  <a:pt x="349015" y="308498"/>
                </a:lnTo>
                <a:lnTo>
                  <a:pt x="342423" y="314642"/>
                </a:lnTo>
                <a:lnTo>
                  <a:pt x="337117" y="311927"/>
                </a:lnTo>
                <a:lnTo>
                  <a:pt x="327215" y="270049"/>
                </a:lnTo>
                <a:lnTo>
                  <a:pt x="322453" y="243077"/>
                </a:lnTo>
                <a:lnTo>
                  <a:pt x="319974" y="229762"/>
                </a:lnTo>
                <a:lnTo>
                  <a:pt x="316531" y="215328"/>
                </a:lnTo>
                <a:lnTo>
                  <a:pt x="312112" y="199751"/>
                </a:lnTo>
                <a:lnTo>
                  <a:pt x="306705" y="183007"/>
                </a:lnTo>
                <a:lnTo>
                  <a:pt x="299338" y="183007"/>
                </a:lnTo>
                <a:lnTo>
                  <a:pt x="291973" y="183007"/>
                </a:lnTo>
                <a:lnTo>
                  <a:pt x="284734" y="183007"/>
                </a:lnTo>
                <a:lnTo>
                  <a:pt x="276639" y="200913"/>
                </a:lnTo>
                <a:lnTo>
                  <a:pt x="269319" y="217296"/>
                </a:lnTo>
                <a:lnTo>
                  <a:pt x="262784" y="232155"/>
                </a:lnTo>
                <a:lnTo>
                  <a:pt x="257048" y="245490"/>
                </a:lnTo>
                <a:lnTo>
                  <a:pt x="250313" y="259564"/>
                </a:lnTo>
                <a:lnTo>
                  <a:pt x="240792" y="276637"/>
                </a:lnTo>
                <a:lnTo>
                  <a:pt x="228508" y="296711"/>
                </a:lnTo>
                <a:lnTo>
                  <a:pt x="213487" y="319786"/>
                </a:lnTo>
                <a:lnTo>
                  <a:pt x="210609" y="313975"/>
                </a:lnTo>
                <a:lnTo>
                  <a:pt x="207708" y="308165"/>
                </a:lnTo>
                <a:lnTo>
                  <a:pt x="204807" y="302355"/>
                </a:lnTo>
                <a:lnTo>
                  <a:pt x="201930" y="296545"/>
                </a:lnTo>
                <a:lnTo>
                  <a:pt x="214407" y="265874"/>
                </a:lnTo>
                <a:lnTo>
                  <a:pt x="225551" y="236727"/>
                </a:lnTo>
                <a:lnTo>
                  <a:pt x="235362" y="209105"/>
                </a:lnTo>
                <a:lnTo>
                  <a:pt x="243839" y="183007"/>
                </a:lnTo>
                <a:lnTo>
                  <a:pt x="216409" y="183007"/>
                </a:lnTo>
                <a:lnTo>
                  <a:pt x="188991" y="183007"/>
                </a:lnTo>
                <a:lnTo>
                  <a:pt x="161597" y="183007"/>
                </a:lnTo>
                <a:lnTo>
                  <a:pt x="134238" y="183007"/>
                </a:lnTo>
                <a:lnTo>
                  <a:pt x="148288" y="192196"/>
                </a:lnTo>
                <a:lnTo>
                  <a:pt x="159384" y="204136"/>
                </a:lnTo>
                <a:lnTo>
                  <a:pt x="167528" y="218815"/>
                </a:lnTo>
                <a:lnTo>
                  <a:pt x="172719" y="236220"/>
                </a:lnTo>
                <a:lnTo>
                  <a:pt x="174767" y="254535"/>
                </a:lnTo>
                <a:lnTo>
                  <a:pt x="173481" y="271779"/>
                </a:lnTo>
                <a:lnTo>
                  <a:pt x="168862" y="287976"/>
                </a:lnTo>
                <a:lnTo>
                  <a:pt x="160909" y="303149"/>
                </a:lnTo>
                <a:lnTo>
                  <a:pt x="152312" y="314033"/>
                </a:lnTo>
                <a:lnTo>
                  <a:pt x="145764" y="317547"/>
                </a:lnTo>
                <a:lnTo>
                  <a:pt x="141263" y="313703"/>
                </a:lnTo>
                <a:lnTo>
                  <a:pt x="138811" y="302513"/>
                </a:lnTo>
                <a:lnTo>
                  <a:pt x="137267" y="287732"/>
                </a:lnTo>
                <a:lnTo>
                  <a:pt x="135318" y="272938"/>
                </a:lnTo>
                <a:lnTo>
                  <a:pt x="127138" y="228673"/>
                </a:lnTo>
                <a:lnTo>
                  <a:pt x="113030" y="183007"/>
                </a:lnTo>
                <a:lnTo>
                  <a:pt x="106934" y="183007"/>
                </a:lnTo>
                <a:lnTo>
                  <a:pt x="100837" y="183007"/>
                </a:lnTo>
                <a:lnTo>
                  <a:pt x="94614" y="183007"/>
                </a:lnTo>
                <a:lnTo>
                  <a:pt x="87163" y="198364"/>
                </a:lnTo>
                <a:lnTo>
                  <a:pt x="79105" y="214709"/>
                </a:lnTo>
                <a:lnTo>
                  <a:pt x="61213" y="250317"/>
                </a:lnTo>
                <a:lnTo>
                  <a:pt x="38274" y="288528"/>
                </a:lnTo>
                <a:lnTo>
                  <a:pt x="7619" y="328168"/>
                </a:lnTo>
                <a:lnTo>
                  <a:pt x="5714" y="320663"/>
                </a:lnTo>
                <a:lnTo>
                  <a:pt x="3809" y="313182"/>
                </a:lnTo>
                <a:lnTo>
                  <a:pt x="1904" y="305700"/>
                </a:lnTo>
                <a:lnTo>
                  <a:pt x="0" y="298196"/>
                </a:lnTo>
                <a:lnTo>
                  <a:pt x="14192" y="268456"/>
                </a:lnTo>
                <a:lnTo>
                  <a:pt x="28003" y="236394"/>
                </a:lnTo>
                <a:lnTo>
                  <a:pt x="54482" y="165354"/>
                </a:lnTo>
                <a:lnTo>
                  <a:pt x="66551" y="126587"/>
                </a:lnTo>
                <a:lnTo>
                  <a:pt x="77215" y="86106"/>
                </a:lnTo>
                <a:lnTo>
                  <a:pt x="86451" y="43910"/>
                </a:lnTo>
                <a:lnTo>
                  <a:pt x="94234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50094" y="984250"/>
            <a:ext cx="205804" cy="7400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0032" y="984250"/>
            <a:ext cx="206375" cy="740410"/>
          </a:xfrm>
          <a:custGeom>
            <a:avLst/>
            <a:gdLst/>
            <a:ahLst/>
            <a:cxnLst/>
            <a:rect l="l" t="t" r="r" b="b"/>
            <a:pathLst>
              <a:path w="206375" h="740410">
                <a:moveTo>
                  <a:pt x="24637" y="0"/>
                </a:moveTo>
                <a:lnTo>
                  <a:pt x="68433" y="0"/>
                </a:lnTo>
                <a:lnTo>
                  <a:pt x="112204" y="0"/>
                </a:lnTo>
                <a:lnTo>
                  <a:pt x="155975" y="0"/>
                </a:lnTo>
                <a:lnTo>
                  <a:pt x="199770" y="0"/>
                </a:lnTo>
                <a:lnTo>
                  <a:pt x="197961" y="20095"/>
                </a:lnTo>
                <a:lnTo>
                  <a:pt x="196151" y="40179"/>
                </a:lnTo>
                <a:lnTo>
                  <a:pt x="194341" y="60239"/>
                </a:lnTo>
                <a:lnTo>
                  <a:pt x="192531" y="80263"/>
                </a:lnTo>
                <a:lnTo>
                  <a:pt x="156622" y="80263"/>
                </a:lnTo>
                <a:lnTo>
                  <a:pt x="120713" y="80263"/>
                </a:lnTo>
                <a:lnTo>
                  <a:pt x="84804" y="80263"/>
                </a:lnTo>
                <a:lnTo>
                  <a:pt x="48894" y="80263"/>
                </a:lnTo>
                <a:lnTo>
                  <a:pt x="47509" y="130707"/>
                </a:lnTo>
                <a:lnTo>
                  <a:pt x="46098" y="181144"/>
                </a:lnTo>
                <a:lnTo>
                  <a:pt x="44670" y="231569"/>
                </a:lnTo>
                <a:lnTo>
                  <a:pt x="43229" y="281976"/>
                </a:lnTo>
                <a:lnTo>
                  <a:pt x="41782" y="332359"/>
                </a:lnTo>
                <a:lnTo>
                  <a:pt x="47162" y="308927"/>
                </a:lnTo>
                <a:lnTo>
                  <a:pt x="71755" y="267208"/>
                </a:lnTo>
                <a:lnTo>
                  <a:pt x="113792" y="253746"/>
                </a:lnTo>
                <a:lnTo>
                  <a:pt x="133461" y="257722"/>
                </a:lnTo>
                <a:lnTo>
                  <a:pt x="166798" y="289536"/>
                </a:lnTo>
                <a:lnTo>
                  <a:pt x="191561" y="351541"/>
                </a:lnTo>
                <a:lnTo>
                  <a:pt x="199501" y="390413"/>
                </a:lnTo>
                <a:lnTo>
                  <a:pt x="204273" y="433976"/>
                </a:lnTo>
                <a:lnTo>
                  <a:pt x="205867" y="482219"/>
                </a:lnTo>
                <a:lnTo>
                  <a:pt x="204202" y="537632"/>
                </a:lnTo>
                <a:lnTo>
                  <a:pt x="199215" y="587295"/>
                </a:lnTo>
                <a:lnTo>
                  <a:pt x="190918" y="631219"/>
                </a:lnTo>
                <a:lnTo>
                  <a:pt x="179324" y="669416"/>
                </a:lnTo>
                <a:lnTo>
                  <a:pt x="145716" y="722391"/>
                </a:lnTo>
                <a:lnTo>
                  <a:pt x="97917" y="740028"/>
                </a:lnTo>
                <a:lnTo>
                  <a:pt x="79369" y="737121"/>
                </a:lnTo>
                <a:lnTo>
                  <a:pt x="45321" y="713829"/>
                </a:lnTo>
                <a:lnTo>
                  <a:pt x="16769" y="668776"/>
                </a:lnTo>
                <a:lnTo>
                  <a:pt x="1859" y="611106"/>
                </a:lnTo>
                <a:lnTo>
                  <a:pt x="0" y="578103"/>
                </a:lnTo>
                <a:lnTo>
                  <a:pt x="500" y="565128"/>
                </a:lnTo>
                <a:lnTo>
                  <a:pt x="12527" y="519868"/>
                </a:lnTo>
                <a:lnTo>
                  <a:pt x="52197" y="528320"/>
                </a:lnTo>
                <a:lnTo>
                  <a:pt x="56643" y="576486"/>
                </a:lnTo>
                <a:lnTo>
                  <a:pt x="48406" y="614398"/>
                </a:lnTo>
                <a:lnTo>
                  <a:pt x="46545" y="621347"/>
                </a:lnTo>
                <a:lnTo>
                  <a:pt x="49180" y="660193"/>
                </a:lnTo>
                <a:lnTo>
                  <a:pt x="78914" y="689832"/>
                </a:lnTo>
                <a:lnTo>
                  <a:pt x="98170" y="693547"/>
                </a:lnTo>
                <a:lnTo>
                  <a:pt x="111150" y="690360"/>
                </a:lnTo>
                <a:lnTo>
                  <a:pt x="141350" y="642747"/>
                </a:lnTo>
                <a:lnTo>
                  <a:pt x="153066" y="579802"/>
                </a:lnTo>
                <a:lnTo>
                  <a:pt x="155995" y="539287"/>
                </a:lnTo>
                <a:lnTo>
                  <a:pt x="156972" y="492760"/>
                </a:lnTo>
                <a:lnTo>
                  <a:pt x="156118" y="454830"/>
                </a:lnTo>
                <a:lnTo>
                  <a:pt x="149363" y="390925"/>
                </a:lnTo>
                <a:lnTo>
                  <a:pt x="136005" y="344068"/>
                </a:lnTo>
                <a:lnTo>
                  <a:pt x="104393" y="317119"/>
                </a:lnTo>
                <a:lnTo>
                  <a:pt x="94769" y="318047"/>
                </a:lnTo>
                <a:lnTo>
                  <a:pt x="63134" y="342022"/>
                </a:lnTo>
                <a:lnTo>
                  <a:pt x="48656" y="377733"/>
                </a:lnTo>
                <a:lnTo>
                  <a:pt x="41275" y="403351"/>
                </a:lnTo>
                <a:lnTo>
                  <a:pt x="34512" y="401998"/>
                </a:lnTo>
                <a:lnTo>
                  <a:pt x="27749" y="400621"/>
                </a:lnTo>
                <a:lnTo>
                  <a:pt x="20986" y="399244"/>
                </a:lnTo>
                <a:lnTo>
                  <a:pt x="14224" y="397890"/>
                </a:lnTo>
                <a:lnTo>
                  <a:pt x="15515" y="348165"/>
                </a:lnTo>
                <a:lnTo>
                  <a:pt x="16815" y="298430"/>
                </a:lnTo>
                <a:lnTo>
                  <a:pt x="18121" y="248689"/>
                </a:lnTo>
                <a:lnTo>
                  <a:pt x="19431" y="198945"/>
                </a:lnTo>
                <a:lnTo>
                  <a:pt x="20740" y="149201"/>
                </a:lnTo>
                <a:lnTo>
                  <a:pt x="22046" y="99460"/>
                </a:lnTo>
                <a:lnTo>
                  <a:pt x="23346" y="49725"/>
                </a:lnTo>
                <a:lnTo>
                  <a:pt x="24637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20034" y="836675"/>
            <a:ext cx="448055" cy="1007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42208" y="1417574"/>
            <a:ext cx="203835" cy="66040"/>
          </a:xfrm>
          <a:custGeom>
            <a:avLst/>
            <a:gdLst/>
            <a:ahLst/>
            <a:cxnLst/>
            <a:rect l="l" t="t" r="r" b="b"/>
            <a:pathLst>
              <a:path w="203835" h="66040">
                <a:moveTo>
                  <a:pt x="0" y="0"/>
                </a:moveTo>
                <a:lnTo>
                  <a:pt x="0" y="16498"/>
                </a:lnTo>
                <a:lnTo>
                  <a:pt x="0" y="33019"/>
                </a:lnTo>
                <a:lnTo>
                  <a:pt x="0" y="49541"/>
                </a:lnTo>
                <a:lnTo>
                  <a:pt x="0" y="66039"/>
                </a:lnTo>
                <a:lnTo>
                  <a:pt x="50938" y="66039"/>
                </a:lnTo>
                <a:lnTo>
                  <a:pt x="101853" y="66039"/>
                </a:lnTo>
                <a:lnTo>
                  <a:pt x="152769" y="66039"/>
                </a:lnTo>
                <a:lnTo>
                  <a:pt x="203707" y="66039"/>
                </a:lnTo>
                <a:lnTo>
                  <a:pt x="203707" y="49541"/>
                </a:lnTo>
                <a:lnTo>
                  <a:pt x="203707" y="33020"/>
                </a:lnTo>
                <a:lnTo>
                  <a:pt x="203707" y="16498"/>
                </a:lnTo>
                <a:lnTo>
                  <a:pt x="203707" y="0"/>
                </a:lnTo>
                <a:lnTo>
                  <a:pt x="152769" y="0"/>
                </a:lnTo>
                <a:lnTo>
                  <a:pt x="101853" y="0"/>
                </a:lnTo>
                <a:lnTo>
                  <a:pt x="50938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42208" y="1297305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0" y="0"/>
                </a:moveTo>
                <a:lnTo>
                  <a:pt x="0" y="18573"/>
                </a:lnTo>
                <a:lnTo>
                  <a:pt x="0" y="37147"/>
                </a:lnTo>
                <a:lnTo>
                  <a:pt x="0" y="55721"/>
                </a:lnTo>
                <a:lnTo>
                  <a:pt x="0" y="74295"/>
                </a:lnTo>
                <a:lnTo>
                  <a:pt x="50938" y="74295"/>
                </a:lnTo>
                <a:lnTo>
                  <a:pt x="101853" y="74295"/>
                </a:lnTo>
                <a:lnTo>
                  <a:pt x="152769" y="74295"/>
                </a:lnTo>
                <a:lnTo>
                  <a:pt x="203707" y="74295"/>
                </a:lnTo>
                <a:lnTo>
                  <a:pt x="203707" y="55721"/>
                </a:lnTo>
                <a:lnTo>
                  <a:pt x="203707" y="37147"/>
                </a:lnTo>
                <a:lnTo>
                  <a:pt x="203707" y="18573"/>
                </a:lnTo>
                <a:lnTo>
                  <a:pt x="203707" y="0"/>
                </a:lnTo>
                <a:lnTo>
                  <a:pt x="152769" y="0"/>
                </a:lnTo>
                <a:lnTo>
                  <a:pt x="101853" y="0"/>
                </a:lnTo>
                <a:lnTo>
                  <a:pt x="50938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20034" y="1205611"/>
            <a:ext cx="448309" cy="639445"/>
          </a:xfrm>
          <a:custGeom>
            <a:avLst/>
            <a:gdLst/>
            <a:ahLst/>
            <a:cxnLst/>
            <a:rect l="l" t="t" r="r" b="b"/>
            <a:pathLst>
              <a:path w="448310" h="639444">
                <a:moveTo>
                  <a:pt x="342900" y="0"/>
                </a:moveTo>
                <a:lnTo>
                  <a:pt x="352708" y="17218"/>
                </a:lnTo>
                <a:lnTo>
                  <a:pt x="362505" y="34401"/>
                </a:lnTo>
                <a:lnTo>
                  <a:pt x="372278" y="51560"/>
                </a:lnTo>
                <a:lnTo>
                  <a:pt x="382015" y="68706"/>
                </a:lnTo>
                <a:lnTo>
                  <a:pt x="378015" y="76039"/>
                </a:lnTo>
                <a:lnTo>
                  <a:pt x="374014" y="83359"/>
                </a:lnTo>
                <a:lnTo>
                  <a:pt x="370014" y="90656"/>
                </a:lnTo>
                <a:lnTo>
                  <a:pt x="366013" y="97916"/>
                </a:lnTo>
                <a:lnTo>
                  <a:pt x="366103" y="154155"/>
                </a:lnTo>
                <a:lnTo>
                  <a:pt x="366363" y="205688"/>
                </a:lnTo>
                <a:lnTo>
                  <a:pt x="366782" y="252532"/>
                </a:lnTo>
                <a:lnTo>
                  <a:pt x="367346" y="294708"/>
                </a:lnTo>
                <a:lnTo>
                  <a:pt x="368045" y="332231"/>
                </a:lnTo>
                <a:lnTo>
                  <a:pt x="357493" y="339472"/>
                </a:lnTo>
                <a:lnTo>
                  <a:pt x="346963" y="346725"/>
                </a:lnTo>
                <a:lnTo>
                  <a:pt x="336434" y="354002"/>
                </a:lnTo>
                <a:lnTo>
                  <a:pt x="325881" y="361314"/>
                </a:lnTo>
                <a:lnTo>
                  <a:pt x="325881" y="351980"/>
                </a:lnTo>
                <a:lnTo>
                  <a:pt x="325881" y="342645"/>
                </a:lnTo>
                <a:lnTo>
                  <a:pt x="325881" y="333311"/>
                </a:lnTo>
                <a:lnTo>
                  <a:pt x="325881" y="323976"/>
                </a:lnTo>
                <a:lnTo>
                  <a:pt x="305423" y="323976"/>
                </a:lnTo>
                <a:lnTo>
                  <a:pt x="284988" y="323976"/>
                </a:lnTo>
                <a:lnTo>
                  <a:pt x="264552" y="323976"/>
                </a:lnTo>
                <a:lnTo>
                  <a:pt x="244093" y="323976"/>
                </a:lnTo>
                <a:lnTo>
                  <a:pt x="244093" y="346648"/>
                </a:lnTo>
                <a:lnTo>
                  <a:pt x="244093" y="369331"/>
                </a:lnTo>
                <a:lnTo>
                  <a:pt x="244093" y="392039"/>
                </a:lnTo>
                <a:lnTo>
                  <a:pt x="244093" y="414781"/>
                </a:lnTo>
                <a:lnTo>
                  <a:pt x="276363" y="414781"/>
                </a:lnTo>
                <a:lnTo>
                  <a:pt x="308609" y="414781"/>
                </a:lnTo>
                <a:lnTo>
                  <a:pt x="340856" y="414781"/>
                </a:lnTo>
                <a:lnTo>
                  <a:pt x="373125" y="414781"/>
                </a:lnTo>
                <a:lnTo>
                  <a:pt x="381432" y="400228"/>
                </a:lnTo>
                <a:lnTo>
                  <a:pt x="389763" y="385699"/>
                </a:lnTo>
                <a:lnTo>
                  <a:pt x="398093" y="371169"/>
                </a:lnTo>
                <a:lnTo>
                  <a:pt x="406400" y="356615"/>
                </a:lnTo>
                <a:lnTo>
                  <a:pt x="416802" y="382692"/>
                </a:lnTo>
                <a:lnTo>
                  <a:pt x="427227" y="408733"/>
                </a:lnTo>
                <a:lnTo>
                  <a:pt x="437653" y="434750"/>
                </a:lnTo>
                <a:lnTo>
                  <a:pt x="448055" y="460755"/>
                </a:lnTo>
                <a:lnTo>
                  <a:pt x="397077" y="460755"/>
                </a:lnTo>
                <a:lnTo>
                  <a:pt x="346075" y="460755"/>
                </a:lnTo>
                <a:lnTo>
                  <a:pt x="295072" y="460755"/>
                </a:lnTo>
                <a:lnTo>
                  <a:pt x="244093" y="460755"/>
                </a:lnTo>
                <a:lnTo>
                  <a:pt x="244232" y="509617"/>
                </a:lnTo>
                <a:lnTo>
                  <a:pt x="244633" y="551608"/>
                </a:lnTo>
                <a:lnTo>
                  <a:pt x="245272" y="586718"/>
                </a:lnTo>
                <a:lnTo>
                  <a:pt x="246125" y="614934"/>
                </a:lnTo>
                <a:lnTo>
                  <a:pt x="235076" y="620954"/>
                </a:lnTo>
                <a:lnTo>
                  <a:pt x="224027" y="626999"/>
                </a:lnTo>
                <a:lnTo>
                  <a:pt x="212978" y="633043"/>
                </a:lnTo>
                <a:lnTo>
                  <a:pt x="201929" y="639063"/>
                </a:lnTo>
                <a:lnTo>
                  <a:pt x="202783" y="571841"/>
                </a:lnTo>
                <a:lnTo>
                  <a:pt x="203422" y="519715"/>
                </a:lnTo>
                <a:lnTo>
                  <a:pt x="203823" y="482687"/>
                </a:lnTo>
                <a:lnTo>
                  <a:pt x="203962" y="460755"/>
                </a:lnTo>
                <a:lnTo>
                  <a:pt x="171005" y="460755"/>
                </a:lnTo>
                <a:lnTo>
                  <a:pt x="138048" y="460755"/>
                </a:lnTo>
                <a:lnTo>
                  <a:pt x="105092" y="460755"/>
                </a:lnTo>
                <a:lnTo>
                  <a:pt x="72136" y="460755"/>
                </a:lnTo>
                <a:lnTo>
                  <a:pt x="59586" y="461539"/>
                </a:lnTo>
                <a:lnTo>
                  <a:pt x="47085" y="463883"/>
                </a:lnTo>
                <a:lnTo>
                  <a:pt x="34631" y="467774"/>
                </a:lnTo>
                <a:lnTo>
                  <a:pt x="22225" y="473201"/>
                </a:lnTo>
                <a:lnTo>
                  <a:pt x="16698" y="458608"/>
                </a:lnTo>
                <a:lnTo>
                  <a:pt x="11160" y="443991"/>
                </a:lnTo>
                <a:lnTo>
                  <a:pt x="5597" y="429375"/>
                </a:lnTo>
                <a:lnTo>
                  <a:pt x="0" y="414781"/>
                </a:lnTo>
                <a:lnTo>
                  <a:pt x="50978" y="414781"/>
                </a:lnTo>
                <a:lnTo>
                  <a:pt x="101980" y="414781"/>
                </a:lnTo>
                <a:lnTo>
                  <a:pt x="152983" y="414781"/>
                </a:lnTo>
                <a:lnTo>
                  <a:pt x="203962" y="414781"/>
                </a:lnTo>
                <a:lnTo>
                  <a:pt x="203962" y="392039"/>
                </a:lnTo>
                <a:lnTo>
                  <a:pt x="203962" y="369331"/>
                </a:lnTo>
                <a:lnTo>
                  <a:pt x="203962" y="346648"/>
                </a:lnTo>
                <a:lnTo>
                  <a:pt x="203962" y="323976"/>
                </a:lnTo>
                <a:lnTo>
                  <a:pt x="183503" y="323976"/>
                </a:lnTo>
                <a:lnTo>
                  <a:pt x="163067" y="323976"/>
                </a:lnTo>
                <a:lnTo>
                  <a:pt x="142632" y="323976"/>
                </a:lnTo>
                <a:lnTo>
                  <a:pt x="122174" y="323976"/>
                </a:lnTo>
                <a:lnTo>
                  <a:pt x="122174" y="331088"/>
                </a:lnTo>
                <a:lnTo>
                  <a:pt x="122174" y="338200"/>
                </a:lnTo>
                <a:lnTo>
                  <a:pt x="122174" y="345313"/>
                </a:lnTo>
                <a:lnTo>
                  <a:pt x="111674" y="351389"/>
                </a:lnTo>
                <a:lnTo>
                  <a:pt x="101139" y="357441"/>
                </a:lnTo>
                <a:lnTo>
                  <a:pt x="90580" y="363493"/>
                </a:lnTo>
                <a:lnTo>
                  <a:pt x="80010" y="369569"/>
                </a:lnTo>
                <a:lnTo>
                  <a:pt x="80863" y="333134"/>
                </a:lnTo>
                <a:lnTo>
                  <a:pt x="81502" y="291258"/>
                </a:lnTo>
                <a:lnTo>
                  <a:pt x="81903" y="243929"/>
                </a:lnTo>
                <a:lnTo>
                  <a:pt x="82041" y="191135"/>
                </a:lnTo>
                <a:lnTo>
                  <a:pt x="81903" y="137796"/>
                </a:lnTo>
                <a:lnTo>
                  <a:pt x="81502" y="88852"/>
                </a:lnTo>
                <a:lnTo>
                  <a:pt x="80863" y="44313"/>
                </a:lnTo>
                <a:lnTo>
                  <a:pt x="80010" y="4190"/>
                </a:lnTo>
                <a:lnTo>
                  <a:pt x="89535" y="14573"/>
                </a:lnTo>
                <a:lnTo>
                  <a:pt x="99060" y="24955"/>
                </a:lnTo>
                <a:lnTo>
                  <a:pt x="108585" y="35337"/>
                </a:lnTo>
                <a:lnTo>
                  <a:pt x="118110" y="45719"/>
                </a:lnTo>
                <a:lnTo>
                  <a:pt x="169715" y="45719"/>
                </a:lnTo>
                <a:lnTo>
                  <a:pt x="221297" y="45719"/>
                </a:lnTo>
                <a:lnTo>
                  <a:pt x="272879" y="45719"/>
                </a:lnTo>
                <a:lnTo>
                  <a:pt x="324485" y="45719"/>
                </a:lnTo>
                <a:lnTo>
                  <a:pt x="329076" y="34289"/>
                </a:lnTo>
                <a:lnTo>
                  <a:pt x="333692" y="22860"/>
                </a:lnTo>
                <a:lnTo>
                  <a:pt x="338308" y="11430"/>
                </a:lnTo>
                <a:lnTo>
                  <a:pt x="34290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70528" y="1006728"/>
            <a:ext cx="129921" cy="1455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22065" y="836675"/>
            <a:ext cx="444500" cy="369570"/>
          </a:xfrm>
          <a:custGeom>
            <a:avLst/>
            <a:gdLst/>
            <a:ahLst/>
            <a:cxnLst/>
            <a:rect l="l" t="t" r="r" b="b"/>
            <a:pathLst>
              <a:path w="444500" h="369569">
                <a:moveTo>
                  <a:pt x="188213" y="0"/>
                </a:moveTo>
                <a:lnTo>
                  <a:pt x="221122" y="34464"/>
                </a:lnTo>
                <a:lnTo>
                  <a:pt x="242889" y="82002"/>
                </a:lnTo>
                <a:lnTo>
                  <a:pt x="242903" y="97504"/>
                </a:lnTo>
                <a:lnTo>
                  <a:pt x="239321" y="113053"/>
                </a:lnTo>
                <a:lnTo>
                  <a:pt x="232156" y="128650"/>
                </a:lnTo>
                <a:lnTo>
                  <a:pt x="254752" y="128650"/>
                </a:lnTo>
                <a:lnTo>
                  <a:pt x="277383" y="128650"/>
                </a:lnTo>
                <a:lnTo>
                  <a:pt x="300039" y="128650"/>
                </a:lnTo>
                <a:lnTo>
                  <a:pt x="322707" y="128650"/>
                </a:lnTo>
                <a:lnTo>
                  <a:pt x="330039" y="113031"/>
                </a:lnTo>
                <a:lnTo>
                  <a:pt x="337359" y="97424"/>
                </a:lnTo>
                <a:lnTo>
                  <a:pt x="344656" y="81841"/>
                </a:lnTo>
                <a:lnTo>
                  <a:pt x="351917" y="66294"/>
                </a:lnTo>
                <a:lnTo>
                  <a:pt x="362467" y="93346"/>
                </a:lnTo>
                <a:lnTo>
                  <a:pt x="372983" y="120411"/>
                </a:lnTo>
                <a:lnTo>
                  <a:pt x="383474" y="147500"/>
                </a:lnTo>
                <a:lnTo>
                  <a:pt x="393954" y="174625"/>
                </a:lnTo>
                <a:lnTo>
                  <a:pt x="368998" y="174625"/>
                </a:lnTo>
                <a:lnTo>
                  <a:pt x="344042" y="174625"/>
                </a:lnTo>
                <a:lnTo>
                  <a:pt x="319087" y="174625"/>
                </a:lnTo>
                <a:lnTo>
                  <a:pt x="294132" y="174625"/>
                </a:lnTo>
                <a:lnTo>
                  <a:pt x="301583" y="183505"/>
                </a:lnTo>
                <a:lnTo>
                  <a:pt x="309070" y="192420"/>
                </a:lnTo>
                <a:lnTo>
                  <a:pt x="316581" y="201360"/>
                </a:lnTo>
                <a:lnTo>
                  <a:pt x="324104" y="210312"/>
                </a:lnTo>
                <a:lnTo>
                  <a:pt x="312695" y="221386"/>
                </a:lnTo>
                <a:lnTo>
                  <a:pt x="299227" y="241855"/>
                </a:lnTo>
                <a:lnTo>
                  <a:pt x="283688" y="271730"/>
                </a:lnTo>
                <a:lnTo>
                  <a:pt x="266064" y="311023"/>
                </a:lnTo>
                <a:lnTo>
                  <a:pt x="291782" y="311023"/>
                </a:lnTo>
                <a:lnTo>
                  <a:pt x="317500" y="311023"/>
                </a:lnTo>
                <a:lnTo>
                  <a:pt x="343217" y="311023"/>
                </a:lnTo>
                <a:lnTo>
                  <a:pt x="368935" y="311023"/>
                </a:lnTo>
                <a:lnTo>
                  <a:pt x="377297" y="295421"/>
                </a:lnTo>
                <a:lnTo>
                  <a:pt x="385635" y="279844"/>
                </a:lnTo>
                <a:lnTo>
                  <a:pt x="393973" y="264267"/>
                </a:lnTo>
                <a:lnTo>
                  <a:pt x="402336" y="248665"/>
                </a:lnTo>
                <a:lnTo>
                  <a:pt x="412738" y="275790"/>
                </a:lnTo>
                <a:lnTo>
                  <a:pt x="423164" y="302879"/>
                </a:lnTo>
                <a:lnTo>
                  <a:pt x="433589" y="329944"/>
                </a:lnTo>
                <a:lnTo>
                  <a:pt x="443992" y="356997"/>
                </a:lnTo>
                <a:lnTo>
                  <a:pt x="72136" y="356997"/>
                </a:lnTo>
                <a:lnTo>
                  <a:pt x="59586" y="357780"/>
                </a:lnTo>
                <a:lnTo>
                  <a:pt x="47085" y="360124"/>
                </a:lnTo>
                <a:lnTo>
                  <a:pt x="34631" y="364015"/>
                </a:lnTo>
                <a:lnTo>
                  <a:pt x="22225" y="369443"/>
                </a:lnTo>
                <a:lnTo>
                  <a:pt x="16680" y="354849"/>
                </a:lnTo>
                <a:lnTo>
                  <a:pt x="11112" y="340233"/>
                </a:lnTo>
                <a:lnTo>
                  <a:pt x="5544" y="325616"/>
                </a:lnTo>
                <a:lnTo>
                  <a:pt x="0" y="311023"/>
                </a:lnTo>
                <a:lnTo>
                  <a:pt x="38195" y="311023"/>
                </a:lnTo>
                <a:lnTo>
                  <a:pt x="76390" y="311023"/>
                </a:lnTo>
                <a:lnTo>
                  <a:pt x="114585" y="311023"/>
                </a:lnTo>
                <a:lnTo>
                  <a:pt x="152781" y="311023"/>
                </a:lnTo>
                <a:lnTo>
                  <a:pt x="151511" y="305815"/>
                </a:lnTo>
                <a:lnTo>
                  <a:pt x="150368" y="299212"/>
                </a:lnTo>
                <a:lnTo>
                  <a:pt x="149479" y="291211"/>
                </a:lnTo>
                <a:lnTo>
                  <a:pt x="145329" y="261546"/>
                </a:lnTo>
                <a:lnTo>
                  <a:pt x="139906" y="232203"/>
                </a:lnTo>
                <a:lnTo>
                  <a:pt x="133173" y="203217"/>
                </a:lnTo>
                <a:lnTo>
                  <a:pt x="125095" y="174625"/>
                </a:lnTo>
                <a:lnTo>
                  <a:pt x="124079" y="174625"/>
                </a:lnTo>
                <a:lnTo>
                  <a:pt x="123062" y="174625"/>
                </a:lnTo>
                <a:lnTo>
                  <a:pt x="122047" y="174625"/>
                </a:lnTo>
                <a:lnTo>
                  <a:pt x="109497" y="175390"/>
                </a:lnTo>
                <a:lnTo>
                  <a:pt x="96996" y="177704"/>
                </a:lnTo>
                <a:lnTo>
                  <a:pt x="84542" y="181590"/>
                </a:lnTo>
                <a:lnTo>
                  <a:pt x="72136" y="187071"/>
                </a:lnTo>
                <a:lnTo>
                  <a:pt x="66611" y="172424"/>
                </a:lnTo>
                <a:lnTo>
                  <a:pt x="61087" y="157813"/>
                </a:lnTo>
                <a:lnTo>
                  <a:pt x="55562" y="143226"/>
                </a:lnTo>
                <a:lnTo>
                  <a:pt x="50037" y="128650"/>
                </a:lnTo>
                <a:lnTo>
                  <a:pt x="87969" y="128650"/>
                </a:lnTo>
                <a:lnTo>
                  <a:pt x="125936" y="128650"/>
                </a:lnTo>
                <a:lnTo>
                  <a:pt x="163927" y="128650"/>
                </a:lnTo>
                <a:lnTo>
                  <a:pt x="201930" y="128650"/>
                </a:lnTo>
                <a:lnTo>
                  <a:pt x="200550" y="105048"/>
                </a:lnTo>
                <a:lnTo>
                  <a:pt x="196421" y="79375"/>
                </a:lnTo>
                <a:lnTo>
                  <a:pt x="189553" y="51605"/>
                </a:lnTo>
                <a:lnTo>
                  <a:pt x="179959" y="21716"/>
                </a:lnTo>
                <a:lnTo>
                  <a:pt x="182625" y="14477"/>
                </a:lnTo>
                <a:lnTo>
                  <a:pt x="185420" y="7238"/>
                </a:lnTo>
                <a:lnTo>
                  <a:pt x="188213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92447" y="836675"/>
            <a:ext cx="3094228" cy="1003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13528" y="1565910"/>
            <a:ext cx="201168" cy="2087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64227" y="1488186"/>
            <a:ext cx="116205" cy="231775"/>
          </a:xfrm>
          <a:custGeom>
            <a:avLst/>
            <a:gdLst/>
            <a:ahLst/>
            <a:cxnLst/>
            <a:rect l="l" t="t" r="r" b="b"/>
            <a:pathLst>
              <a:path w="116204" h="231775">
                <a:moveTo>
                  <a:pt x="0" y="0"/>
                </a:moveTo>
                <a:lnTo>
                  <a:pt x="0" y="0"/>
                </a:lnTo>
                <a:lnTo>
                  <a:pt x="0" y="231648"/>
                </a:lnTo>
                <a:lnTo>
                  <a:pt x="28882" y="231648"/>
                </a:lnTo>
                <a:lnTo>
                  <a:pt x="57800" y="231648"/>
                </a:lnTo>
                <a:lnTo>
                  <a:pt x="86742" y="231648"/>
                </a:lnTo>
                <a:lnTo>
                  <a:pt x="115697" y="231648"/>
                </a:lnTo>
                <a:lnTo>
                  <a:pt x="115697" y="185318"/>
                </a:lnTo>
                <a:lnTo>
                  <a:pt x="115697" y="138988"/>
                </a:lnTo>
                <a:lnTo>
                  <a:pt x="115697" y="92659"/>
                </a:lnTo>
                <a:lnTo>
                  <a:pt x="115697" y="46329"/>
                </a:lnTo>
                <a:lnTo>
                  <a:pt x="115697" y="0"/>
                </a:lnTo>
                <a:lnTo>
                  <a:pt x="86742" y="0"/>
                </a:lnTo>
                <a:lnTo>
                  <a:pt x="57800" y="0"/>
                </a:lnTo>
                <a:lnTo>
                  <a:pt x="28882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96079" y="1475232"/>
            <a:ext cx="94869" cy="1164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54139" y="1313561"/>
            <a:ext cx="134239" cy="1827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64227" y="1231011"/>
            <a:ext cx="116205" cy="211454"/>
          </a:xfrm>
          <a:custGeom>
            <a:avLst/>
            <a:gdLst/>
            <a:ahLst/>
            <a:cxnLst/>
            <a:rect l="l" t="t" r="r" b="b"/>
            <a:pathLst>
              <a:path w="116204" h="211455">
                <a:moveTo>
                  <a:pt x="0" y="0"/>
                </a:moveTo>
                <a:lnTo>
                  <a:pt x="0" y="52768"/>
                </a:lnTo>
                <a:lnTo>
                  <a:pt x="0" y="105537"/>
                </a:lnTo>
                <a:lnTo>
                  <a:pt x="0" y="158305"/>
                </a:lnTo>
                <a:lnTo>
                  <a:pt x="0" y="211074"/>
                </a:lnTo>
                <a:lnTo>
                  <a:pt x="28882" y="211074"/>
                </a:lnTo>
                <a:lnTo>
                  <a:pt x="57800" y="211074"/>
                </a:lnTo>
                <a:lnTo>
                  <a:pt x="86742" y="211074"/>
                </a:lnTo>
                <a:lnTo>
                  <a:pt x="115697" y="211074"/>
                </a:lnTo>
                <a:lnTo>
                  <a:pt x="115697" y="158305"/>
                </a:lnTo>
                <a:lnTo>
                  <a:pt x="115697" y="105537"/>
                </a:lnTo>
                <a:lnTo>
                  <a:pt x="115697" y="52768"/>
                </a:lnTo>
                <a:lnTo>
                  <a:pt x="115697" y="0"/>
                </a:lnTo>
                <a:lnTo>
                  <a:pt x="86742" y="0"/>
                </a:lnTo>
                <a:lnTo>
                  <a:pt x="57800" y="0"/>
                </a:lnTo>
                <a:lnTo>
                  <a:pt x="28882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94453" y="1148080"/>
            <a:ext cx="76200" cy="377190"/>
          </a:xfrm>
          <a:custGeom>
            <a:avLst/>
            <a:gdLst/>
            <a:ahLst/>
            <a:cxnLst/>
            <a:rect l="l" t="t" r="r" b="b"/>
            <a:pathLst>
              <a:path w="76200" h="377190">
                <a:moveTo>
                  <a:pt x="0" y="0"/>
                </a:moveTo>
                <a:lnTo>
                  <a:pt x="3280" y="63160"/>
                </a:lnTo>
                <a:lnTo>
                  <a:pt x="7461" y="123210"/>
                </a:lnTo>
                <a:lnTo>
                  <a:pt x="12539" y="180150"/>
                </a:lnTo>
                <a:lnTo>
                  <a:pt x="18513" y="233980"/>
                </a:lnTo>
                <a:lnTo>
                  <a:pt x="25379" y="284700"/>
                </a:lnTo>
                <a:lnTo>
                  <a:pt x="33137" y="332309"/>
                </a:lnTo>
                <a:lnTo>
                  <a:pt x="41783" y="376809"/>
                </a:lnTo>
                <a:lnTo>
                  <a:pt x="48866" y="337394"/>
                </a:lnTo>
                <a:lnTo>
                  <a:pt x="55206" y="293175"/>
                </a:lnTo>
                <a:lnTo>
                  <a:pt x="60804" y="244151"/>
                </a:lnTo>
                <a:lnTo>
                  <a:pt x="65661" y="190321"/>
                </a:lnTo>
                <a:lnTo>
                  <a:pt x="69782" y="131686"/>
                </a:lnTo>
                <a:lnTo>
                  <a:pt x="73167" y="68245"/>
                </a:lnTo>
                <a:lnTo>
                  <a:pt x="75819" y="0"/>
                </a:lnTo>
                <a:lnTo>
                  <a:pt x="56864" y="0"/>
                </a:lnTo>
                <a:lnTo>
                  <a:pt x="37909" y="0"/>
                </a:lnTo>
                <a:lnTo>
                  <a:pt x="18954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34560" y="1148080"/>
            <a:ext cx="179705" cy="578485"/>
          </a:xfrm>
          <a:custGeom>
            <a:avLst/>
            <a:gdLst/>
            <a:ahLst/>
            <a:cxnLst/>
            <a:rect l="l" t="t" r="r" b="b"/>
            <a:pathLst>
              <a:path w="179704" h="578485">
                <a:moveTo>
                  <a:pt x="24002" y="0"/>
                </a:moveTo>
                <a:lnTo>
                  <a:pt x="24002" y="6223"/>
                </a:lnTo>
                <a:lnTo>
                  <a:pt x="24002" y="12446"/>
                </a:lnTo>
                <a:lnTo>
                  <a:pt x="24002" y="18669"/>
                </a:lnTo>
                <a:lnTo>
                  <a:pt x="43816" y="28836"/>
                </a:lnTo>
                <a:lnTo>
                  <a:pt x="81661" y="63627"/>
                </a:lnTo>
                <a:lnTo>
                  <a:pt x="91305" y="116115"/>
                </a:lnTo>
                <a:lnTo>
                  <a:pt x="89280" y="139954"/>
                </a:lnTo>
                <a:lnTo>
                  <a:pt x="85211" y="159246"/>
                </a:lnTo>
                <a:lnTo>
                  <a:pt x="79486" y="166274"/>
                </a:lnTo>
                <a:lnTo>
                  <a:pt x="72118" y="161063"/>
                </a:lnTo>
                <a:lnTo>
                  <a:pt x="63118" y="143637"/>
                </a:lnTo>
                <a:lnTo>
                  <a:pt x="53381" y="120582"/>
                </a:lnTo>
                <a:lnTo>
                  <a:pt x="43608" y="98647"/>
                </a:lnTo>
                <a:lnTo>
                  <a:pt x="33811" y="77807"/>
                </a:lnTo>
                <a:lnTo>
                  <a:pt x="24002" y="58039"/>
                </a:lnTo>
                <a:lnTo>
                  <a:pt x="24002" y="88782"/>
                </a:lnTo>
                <a:lnTo>
                  <a:pt x="24002" y="119491"/>
                </a:lnTo>
                <a:lnTo>
                  <a:pt x="24002" y="150175"/>
                </a:lnTo>
                <a:lnTo>
                  <a:pt x="24002" y="180848"/>
                </a:lnTo>
                <a:lnTo>
                  <a:pt x="18002" y="187420"/>
                </a:lnTo>
                <a:lnTo>
                  <a:pt x="12001" y="193992"/>
                </a:lnTo>
                <a:lnTo>
                  <a:pt x="6000" y="200564"/>
                </a:lnTo>
                <a:lnTo>
                  <a:pt x="0" y="207137"/>
                </a:lnTo>
                <a:lnTo>
                  <a:pt x="7026" y="213901"/>
                </a:lnTo>
                <a:lnTo>
                  <a:pt x="14017" y="220678"/>
                </a:lnTo>
                <a:lnTo>
                  <a:pt x="20984" y="227478"/>
                </a:lnTo>
                <a:lnTo>
                  <a:pt x="27939" y="234315"/>
                </a:lnTo>
                <a:lnTo>
                  <a:pt x="21820" y="243601"/>
                </a:lnTo>
                <a:lnTo>
                  <a:pt x="15462" y="255270"/>
                </a:lnTo>
                <a:lnTo>
                  <a:pt x="8866" y="269319"/>
                </a:lnTo>
                <a:lnTo>
                  <a:pt x="2031" y="285750"/>
                </a:lnTo>
                <a:lnTo>
                  <a:pt x="15081" y="285750"/>
                </a:lnTo>
                <a:lnTo>
                  <a:pt x="28130" y="285750"/>
                </a:lnTo>
                <a:lnTo>
                  <a:pt x="41179" y="285750"/>
                </a:lnTo>
                <a:lnTo>
                  <a:pt x="54228" y="285750"/>
                </a:lnTo>
                <a:lnTo>
                  <a:pt x="58344" y="275367"/>
                </a:lnTo>
                <a:lnTo>
                  <a:pt x="62484" y="264985"/>
                </a:lnTo>
                <a:lnTo>
                  <a:pt x="66623" y="254603"/>
                </a:lnTo>
                <a:lnTo>
                  <a:pt x="70738" y="244221"/>
                </a:lnTo>
                <a:lnTo>
                  <a:pt x="80053" y="261748"/>
                </a:lnTo>
                <a:lnTo>
                  <a:pt x="89344" y="279288"/>
                </a:lnTo>
                <a:lnTo>
                  <a:pt x="98635" y="296852"/>
                </a:lnTo>
                <a:lnTo>
                  <a:pt x="107950" y="314452"/>
                </a:lnTo>
                <a:lnTo>
                  <a:pt x="103092" y="320948"/>
                </a:lnTo>
                <a:lnTo>
                  <a:pt x="98234" y="327469"/>
                </a:lnTo>
                <a:lnTo>
                  <a:pt x="93376" y="333990"/>
                </a:lnTo>
                <a:lnTo>
                  <a:pt x="88518" y="340487"/>
                </a:lnTo>
                <a:lnTo>
                  <a:pt x="79067" y="382970"/>
                </a:lnTo>
                <a:lnTo>
                  <a:pt x="70151" y="417083"/>
                </a:lnTo>
                <a:lnTo>
                  <a:pt x="61783" y="442839"/>
                </a:lnTo>
                <a:lnTo>
                  <a:pt x="53975" y="460248"/>
                </a:lnTo>
                <a:lnTo>
                  <a:pt x="67573" y="467391"/>
                </a:lnTo>
                <a:lnTo>
                  <a:pt x="95630" y="494538"/>
                </a:lnTo>
                <a:lnTo>
                  <a:pt x="107186" y="540597"/>
                </a:lnTo>
                <a:lnTo>
                  <a:pt x="107950" y="562483"/>
                </a:lnTo>
                <a:lnTo>
                  <a:pt x="107950" y="568833"/>
                </a:lnTo>
                <a:lnTo>
                  <a:pt x="107568" y="574167"/>
                </a:lnTo>
                <a:lnTo>
                  <a:pt x="106806" y="578104"/>
                </a:lnTo>
                <a:lnTo>
                  <a:pt x="127502" y="546175"/>
                </a:lnTo>
                <a:lnTo>
                  <a:pt x="146542" y="512318"/>
                </a:lnTo>
                <a:lnTo>
                  <a:pt x="163939" y="476555"/>
                </a:lnTo>
                <a:lnTo>
                  <a:pt x="179704" y="438912"/>
                </a:lnTo>
                <a:lnTo>
                  <a:pt x="170793" y="390560"/>
                </a:lnTo>
                <a:lnTo>
                  <a:pt x="163014" y="341235"/>
                </a:lnTo>
                <a:lnTo>
                  <a:pt x="156369" y="290935"/>
                </a:lnTo>
                <a:lnTo>
                  <a:pt x="150860" y="239664"/>
                </a:lnTo>
                <a:lnTo>
                  <a:pt x="146487" y="187423"/>
                </a:lnTo>
                <a:lnTo>
                  <a:pt x="143254" y="134213"/>
                </a:lnTo>
                <a:lnTo>
                  <a:pt x="141160" y="80035"/>
                </a:lnTo>
                <a:lnTo>
                  <a:pt x="140208" y="24892"/>
                </a:lnTo>
                <a:lnTo>
                  <a:pt x="133568" y="75805"/>
                </a:lnTo>
                <a:lnTo>
                  <a:pt x="122809" y="126634"/>
                </a:lnTo>
                <a:lnTo>
                  <a:pt x="107953" y="177393"/>
                </a:lnTo>
                <a:lnTo>
                  <a:pt x="89026" y="228092"/>
                </a:lnTo>
                <a:lnTo>
                  <a:pt x="84581" y="222631"/>
                </a:lnTo>
                <a:lnTo>
                  <a:pt x="80137" y="217170"/>
                </a:lnTo>
                <a:lnTo>
                  <a:pt x="75691" y="211709"/>
                </a:lnTo>
                <a:lnTo>
                  <a:pt x="87310" y="166842"/>
                </a:lnTo>
                <a:lnTo>
                  <a:pt x="98536" y="116617"/>
                </a:lnTo>
                <a:lnTo>
                  <a:pt x="109356" y="61011"/>
                </a:lnTo>
                <a:lnTo>
                  <a:pt x="119761" y="0"/>
                </a:lnTo>
                <a:lnTo>
                  <a:pt x="95851" y="0"/>
                </a:lnTo>
                <a:lnTo>
                  <a:pt x="71929" y="0"/>
                </a:lnTo>
                <a:lnTo>
                  <a:pt x="47984" y="0"/>
                </a:lnTo>
                <a:lnTo>
                  <a:pt x="24002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51728" y="1048638"/>
            <a:ext cx="90170" cy="497205"/>
          </a:xfrm>
          <a:custGeom>
            <a:avLst/>
            <a:gdLst/>
            <a:ahLst/>
            <a:cxnLst/>
            <a:rect l="l" t="t" r="r" b="b"/>
            <a:pathLst>
              <a:path w="90170" h="497205">
                <a:moveTo>
                  <a:pt x="0" y="0"/>
                </a:moveTo>
                <a:lnTo>
                  <a:pt x="0" y="0"/>
                </a:lnTo>
                <a:lnTo>
                  <a:pt x="0" y="497077"/>
                </a:lnTo>
                <a:lnTo>
                  <a:pt x="22459" y="497077"/>
                </a:lnTo>
                <a:lnTo>
                  <a:pt x="44894" y="497077"/>
                </a:lnTo>
                <a:lnTo>
                  <a:pt x="67329" y="497077"/>
                </a:lnTo>
                <a:lnTo>
                  <a:pt x="89788" y="497077"/>
                </a:lnTo>
                <a:lnTo>
                  <a:pt x="89788" y="447357"/>
                </a:lnTo>
                <a:lnTo>
                  <a:pt x="89788" y="0"/>
                </a:lnTo>
                <a:lnTo>
                  <a:pt x="67329" y="0"/>
                </a:lnTo>
                <a:lnTo>
                  <a:pt x="44894" y="0"/>
                </a:lnTo>
                <a:lnTo>
                  <a:pt x="22459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64227" y="978027"/>
            <a:ext cx="116205" cy="207010"/>
          </a:xfrm>
          <a:custGeom>
            <a:avLst/>
            <a:gdLst/>
            <a:ahLst/>
            <a:cxnLst/>
            <a:rect l="l" t="t" r="r" b="b"/>
            <a:pathLst>
              <a:path w="116204" h="207009">
                <a:moveTo>
                  <a:pt x="0" y="0"/>
                </a:moveTo>
                <a:lnTo>
                  <a:pt x="0" y="51794"/>
                </a:lnTo>
                <a:lnTo>
                  <a:pt x="0" y="103552"/>
                </a:lnTo>
                <a:lnTo>
                  <a:pt x="0" y="155287"/>
                </a:lnTo>
                <a:lnTo>
                  <a:pt x="0" y="207010"/>
                </a:lnTo>
                <a:lnTo>
                  <a:pt x="28882" y="207010"/>
                </a:lnTo>
                <a:lnTo>
                  <a:pt x="57800" y="207010"/>
                </a:lnTo>
                <a:lnTo>
                  <a:pt x="86742" y="207010"/>
                </a:lnTo>
                <a:lnTo>
                  <a:pt x="115697" y="207010"/>
                </a:lnTo>
                <a:lnTo>
                  <a:pt x="115697" y="155287"/>
                </a:lnTo>
                <a:lnTo>
                  <a:pt x="115697" y="103552"/>
                </a:lnTo>
                <a:lnTo>
                  <a:pt x="115697" y="51794"/>
                </a:lnTo>
                <a:lnTo>
                  <a:pt x="115697" y="0"/>
                </a:lnTo>
                <a:lnTo>
                  <a:pt x="86742" y="0"/>
                </a:lnTo>
                <a:lnTo>
                  <a:pt x="57800" y="0"/>
                </a:lnTo>
                <a:lnTo>
                  <a:pt x="28882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09565" y="956817"/>
            <a:ext cx="188595" cy="759460"/>
          </a:xfrm>
          <a:custGeom>
            <a:avLst/>
            <a:gdLst/>
            <a:ahLst/>
            <a:cxnLst/>
            <a:rect l="l" t="t" r="r" b="b"/>
            <a:pathLst>
              <a:path w="188595" h="759460">
                <a:moveTo>
                  <a:pt x="0" y="0"/>
                </a:moveTo>
                <a:lnTo>
                  <a:pt x="9618" y="11430"/>
                </a:lnTo>
                <a:lnTo>
                  <a:pt x="19224" y="22860"/>
                </a:lnTo>
                <a:lnTo>
                  <a:pt x="28807" y="34290"/>
                </a:lnTo>
                <a:lnTo>
                  <a:pt x="38354" y="45720"/>
                </a:lnTo>
                <a:lnTo>
                  <a:pt x="61497" y="45720"/>
                </a:lnTo>
                <a:lnTo>
                  <a:pt x="84629" y="45720"/>
                </a:lnTo>
                <a:lnTo>
                  <a:pt x="107737" y="45720"/>
                </a:lnTo>
                <a:lnTo>
                  <a:pt x="130810" y="45720"/>
                </a:lnTo>
                <a:lnTo>
                  <a:pt x="136620" y="34290"/>
                </a:lnTo>
                <a:lnTo>
                  <a:pt x="142430" y="22860"/>
                </a:lnTo>
                <a:lnTo>
                  <a:pt x="148240" y="11430"/>
                </a:lnTo>
                <a:lnTo>
                  <a:pt x="154050" y="0"/>
                </a:lnTo>
                <a:lnTo>
                  <a:pt x="162548" y="18385"/>
                </a:lnTo>
                <a:lnTo>
                  <a:pt x="171068" y="36782"/>
                </a:lnTo>
                <a:lnTo>
                  <a:pt x="179589" y="55203"/>
                </a:lnTo>
                <a:lnTo>
                  <a:pt x="188087" y="73660"/>
                </a:lnTo>
                <a:lnTo>
                  <a:pt x="184086" y="80730"/>
                </a:lnTo>
                <a:lnTo>
                  <a:pt x="180086" y="87836"/>
                </a:lnTo>
                <a:lnTo>
                  <a:pt x="176085" y="94966"/>
                </a:lnTo>
                <a:lnTo>
                  <a:pt x="172085" y="102108"/>
                </a:lnTo>
                <a:lnTo>
                  <a:pt x="172100" y="177662"/>
                </a:lnTo>
                <a:lnTo>
                  <a:pt x="172147" y="248433"/>
                </a:lnTo>
                <a:lnTo>
                  <a:pt x="172223" y="314420"/>
                </a:lnTo>
                <a:lnTo>
                  <a:pt x="172329" y="375623"/>
                </a:lnTo>
                <a:lnTo>
                  <a:pt x="172463" y="432043"/>
                </a:lnTo>
                <a:lnTo>
                  <a:pt x="172624" y="483679"/>
                </a:lnTo>
                <a:lnTo>
                  <a:pt x="172812" y="530531"/>
                </a:lnTo>
                <a:lnTo>
                  <a:pt x="173025" y="572600"/>
                </a:lnTo>
                <a:lnTo>
                  <a:pt x="173525" y="642387"/>
                </a:lnTo>
                <a:lnTo>
                  <a:pt x="174117" y="693039"/>
                </a:lnTo>
                <a:lnTo>
                  <a:pt x="163564" y="700278"/>
                </a:lnTo>
                <a:lnTo>
                  <a:pt x="153035" y="707517"/>
                </a:lnTo>
                <a:lnTo>
                  <a:pt x="142505" y="714756"/>
                </a:lnTo>
                <a:lnTo>
                  <a:pt x="131952" y="721995"/>
                </a:lnTo>
                <a:lnTo>
                  <a:pt x="131952" y="700202"/>
                </a:lnTo>
                <a:lnTo>
                  <a:pt x="131952" y="678434"/>
                </a:lnTo>
                <a:lnTo>
                  <a:pt x="131952" y="656665"/>
                </a:lnTo>
                <a:lnTo>
                  <a:pt x="131952" y="634873"/>
                </a:lnTo>
                <a:lnTo>
                  <a:pt x="109493" y="634873"/>
                </a:lnTo>
                <a:lnTo>
                  <a:pt x="87058" y="634873"/>
                </a:lnTo>
                <a:lnTo>
                  <a:pt x="64623" y="634873"/>
                </a:lnTo>
                <a:lnTo>
                  <a:pt x="42163" y="634873"/>
                </a:lnTo>
                <a:lnTo>
                  <a:pt x="42163" y="657637"/>
                </a:lnTo>
                <a:lnTo>
                  <a:pt x="42163" y="680402"/>
                </a:lnTo>
                <a:lnTo>
                  <a:pt x="42163" y="703167"/>
                </a:lnTo>
                <a:lnTo>
                  <a:pt x="42163" y="725932"/>
                </a:lnTo>
                <a:lnTo>
                  <a:pt x="31664" y="734294"/>
                </a:lnTo>
                <a:lnTo>
                  <a:pt x="21129" y="742632"/>
                </a:lnTo>
                <a:lnTo>
                  <a:pt x="10570" y="750970"/>
                </a:lnTo>
                <a:lnTo>
                  <a:pt x="0" y="759333"/>
                </a:lnTo>
                <a:lnTo>
                  <a:pt x="451" y="710404"/>
                </a:lnTo>
                <a:lnTo>
                  <a:pt x="853" y="661158"/>
                </a:lnTo>
                <a:lnTo>
                  <a:pt x="1201" y="611595"/>
                </a:lnTo>
                <a:lnTo>
                  <a:pt x="1492" y="561720"/>
                </a:lnTo>
                <a:lnTo>
                  <a:pt x="1723" y="511536"/>
                </a:lnTo>
                <a:lnTo>
                  <a:pt x="1893" y="461045"/>
                </a:lnTo>
                <a:lnTo>
                  <a:pt x="1996" y="410251"/>
                </a:lnTo>
                <a:lnTo>
                  <a:pt x="2032" y="359156"/>
                </a:lnTo>
                <a:lnTo>
                  <a:pt x="1986" y="301625"/>
                </a:lnTo>
                <a:lnTo>
                  <a:pt x="1851" y="246165"/>
                </a:lnTo>
                <a:lnTo>
                  <a:pt x="1632" y="192777"/>
                </a:lnTo>
                <a:lnTo>
                  <a:pt x="1332" y="141465"/>
                </a:lnTo>
                <a:lnTo>
                  <a:pt x="958" y="92230"/>
                </a:lnTo>
                <a:lnTo>
                  <a:pt x="512" y="4507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88964" y="915416"/>
            <a:ext cx="472440" cy="921385"/>
          </a:xfrm>
          <a:custGeom>
            <a:avLst/>
            <a:gdLst/>
            <a:ahLst/>
            <a:cxnLst/>
            <a:rect l="l" t="t" r="r" b="b"/>
            <a:pathLst>
              <a:path w="472440" h="921385">
                <a:moveTo>
                  <a:pt x="341630" y="0"/>
                </a:moveTo>
                <a:lnTo>
                  <a:pt x="356701" y="21621"/>
                </a:lnTo>
                <a:lnTo>
                  <a:pt x="371808" y="43243"/>
                </a:lnTo>
                <a:lnTo>
                  <a:pt x="386939" y="64865"/>
                </a:lnTo>
                <a:lnTo>
                  <a:pt x="402082" y="86487"/>
                </a:lnTo>
                <a:lnTo>
                  <a:pt x="396767" y="93152"/>
                </a:lnTo>
                <a:lnTo>
                  <a:pt x="391477" y="99806"/>
                </a:lnTo>
                <a:lnTo>
                  <a:pt x="386187" y="106435"/>
                </a:lnTo>
                <a:lnTo>
                  <a:pt x="380872" y="113030"/>
                </a:lnTo>
                <a:lnTo>
                  <a:pt x="370475" y="177095"/>
                </a:lnTo>
                <a:lnTo>
                  <a:pt x="359931" y="237694"/>
                </a:lnTo>
                <a:lnTo>
                  <a:pt x="349239" y="294827"/>
                </a:lnTo>
                <a:lnTo>
                  <a:pt x="338398" y="348496"/>
                </a:lnTo>
                <a:lnTo>
                  <a:pt x="327406" y="398700"/>
                </a:lnTo>
                <a:lnTo>
                  <a:pt x="316261" y="445441"/>
                </a:lnTo>
                <a:lnTo>
                  <a:pt x="304963" y="488720"/>
                </a:lnTo>
                <a:lnTo>
                  <a:pt x="293509" y="528537"/>
                </a:lnTo>
                <a:lnTo>
                  <a:pt x="281898" y="564893"/>
                </a:lnTo>
                <a:lnTo>
                  <a:pt x="270128" y="597788"/>
                </a:lnTo>
                <a:lnTo>
                  <a:pt x="303254" y="656823"/>
                </a:lnTo>
                <a:lnTo>
                  <a:pt x="336592" y="706675"/>
                </a:lnTo>
                <a:lnTo>
                  <a:pt x="370141" y="747347"/>
                </a:lnTo>
                <a:lnTo>
                  <a:pt x="403902" y="778843"/>
                </a:lnTo>
                <a:lnTo>
                  <a:pt x="437874" y="801168"/>
                </a:lnTo>
                <a:lnTo>
                  <a:pt x="472059" y="814324"/>
                </a:lnTo>
                <a:lnTo>
                  <a:pt x="472059" y="822898"/>
                </a:lnTo>
                <a:lnTo>
                  <a:pt x="472059" y="831484"/>
                </a:lnTo>
                <a:lnTo>
                  <a:pt x="472059" y="840095"/>
                </a:lnTo>
                <a:lnTo>
                  <a:pt x="472059" y="848741"/>
                </a:lnTo>
                <a:lnTo>
                  <a:pt x="454558" y="857668"/>
                </a:lnTo>
                <a:lnTo>
                  <a:pt x="440166" y="871299"/>
                </a:lnTo>
                <a:lnTo>
                  <a:pt x="428892" y="889621"/>
                </a:lnTo>
                <a:lnTo>
                  <a:pt x="420751" y="912622"/>
                </a:lnTo>
                <a:lnTo>
                  <a:pt x="389107" y="884099"/>
                </a:lnTo>
                <a:lnTo>
                  <a:pt x="358441" y="849582"/>
                </a:lnTo>
                <a:lnTo>
                  <a:pt x="328755" y="809069"/>
                </a:lnTo>
                <a:lnTo>
                  <a:pt x="300053" y="762555"/>
                </a:lnTo>
                <a:lnTo>
                  <a:pt x="272340" y="710036"/>
                </a:lnTo>
                <a:lnTo>
                  <a:pt x="245618" y="651510"/>
                </a:lnTo>
                <a:lnTo>
                  <a:pt x="217580" y="704407"/>
                </a:lnTo>
                <a:lnTo>
                  <a:pt x="187357" y="752501"/>
                </a:lnTo>
                <a:lnTo>
                  <a:pt x="154954" y="795794"/>
                </a:lnTo>
                <a:lnTo>
                  <a:pt x="120378" y="834289"/>
                </a:lnTo>
                <a:lnTo>
                  <a:pt x="83637" y="867987"/>
                </a:lnTo>
                <a:lnTo>
                  <a:pt x="44736" y="896891"/>
                </a:lnTo>
                <a:lnTo>
                  <a:pt x="3683" y="921004"/>
                </a:lnTo>
                <a:lnTo>
                  <a:pt x="2750" y="912546"/>
                </a:lnTo>
                <a:lnTo>
                  <a:pt x="1841" y="904113"/>
                </a:lnTo>
                <a:lnTo>
                  <a:pt x="932" y="895679"/>
                </a:lnTo>
                <a:lnTo>
                  <a:pt x="0" y="887222"/>
                </a:lnTo>
                <a:lnTo>
                  <a:pt x="36343" y="859533"/>
                </a:lnTo>
                <a:lnTo>
                  <a:pt x="71133" y="827300"/>
                </a:lnTo>
                <a:lnTo>
                  <a:pt x="104372" y="790523"/>
                </a:lnTo>
                <a:lnTo>
                  <a:pt x="136064" y="749198"/>
                </a:lnTo>
                <a:lnTo>
                  <a:pt x="166208" y="703323"/>
                </a:lnTo>
                <a:lnTo>
                  <a:pt x="194809" y="652897"/>
                </a:lnTo>
                <a:lnTo>
                  <a:pt x="221869" y="597916"/>
                </a:lnTo>
                <a:lnTo>
                  <a:pt x="208511" y="558749"/>
                </a:lnTo>
                <a:lnTo>
                  <a:pt x="195412" y="517146"/>
                </a:lnTo>
                <a:lnTo>
                  <a:pt x="182572" y="473107"/>
                </a:lnTo>
                <a:lnTo>
                  <a:pt x="169992" y="426634"/>
                </a:lnTo>
                <a:lnTo>
                  <a:pt x="157670" y="377729"/>
                </a:lnTo>
                <a:lnTo>
                  <a:pt x="145608" y="326394"/>
                </a:lnTo>
                <a:lnTo>
                  <a:pt x="133804" y="272629"/>
                </a:lnTo>
                <a:lnTo>
                  <a:pt x="122260" y="216436"/>
                </a:lnTo>
                <a:lnTo>
                  <a:pt x="110975" y="157817"/>
                </a:lnTo>
                <a:lnTo>
                  <a:pt x="99949" y="96774"/>
                </a:lnTo>
                <a:lnTo>
                  <a:pt x="105790" y="90805"/>
                </a:lnTo>
                <a:lnTo>
                  <a:pt x="111506" y="84836"/>
                </a:lnTo>
                <a:lnTo>
                  <a:pt x="117348" y="78739"/>
                </a:lnTo>
                <a:lnTo>
                  <a:pt x="134013" y="151891"/>
                </a:lnTo>
                <a:lnTo>
                  <a:pt x="150057" y="219540"/>
                </a:lnTo>
                <a:lnTo>
                  <a:pt x="165480" y="281685"/>
                </a:lnTo>
                <a:lnTo>
                  <a:pt x="180283" y="338327"/>
                </a:lnTo>
                <a:lnTo>
                  <a:pt x="194465" y="389466"/>
                </a:lnTo>
                <a:lnTo>
                  <a:pt x="208025" y="435101"/>
                </a:lnTo>
                <a:lnTo>
                  <a:pt x="220965" y="475233"/>
                </a:lnTo>
                <a:lnTo>
                  <a:pt x="244983" y="538988"/>
                </a:lnTo>
                <a:lnTo>
                  <a:pt x="258389" y="492029"/>
                </a:lnTo>
                <a:lnTo>
                  <a:pt x="271367" y="440499"/>
                </a:lnTo>
                <a:lnTo>
                  <a:pt x="283916" y="384397"/>
                </a:lnTo>
                <a:lnTo>
                  <a:pt x="296037" y="323723"/>
                </a:lnTo>
                <a:lnTo>
                  <a:pt x="303920" y="279802"/>
                </a:lnTo>
                <a:lnTo>
                  <a:pt x="311695" y="231864"/>
                </a:lnTo>
                <a:lnTo>
                  <a:pt x="319357" y="179911"/>
                </a:lnTo>
                <a:lnTo>
                  <a:pt x="326902" y="123947"/>
                </a:lnTo>
                <a:lnTo>
                  <a:pt x="334328" y="63975"/>
                </a:lnTo>
                <a:lnTo>
                  <a:pt x="34163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25848" y="890142"/>
            <a:ext cx="79803" cy="2021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51959" y="882269"/>
            <a:ext cx="346075" cy="896619"/>
          </a:xfrm>
          <a:custGeom>
            <a:avLst/>
            <a:gdLst/>
            <a:ahLst/>
            <a:cxnLst/>
            <a:rect l="l" t="t" r="r" b="b"/>
            <a:pathLst>
              <a:path w="346075" h="896619">
                <a:moveTo>
                  <a:pt x="246633" y="0"/>
                </a:moveTo>
                <a:lnTo>
                  <a:pt x="256520" y="16954"/>
                </a:lnTo>
                <a:lnTo>
                  <a:pt x="266382" y="33908"/>
                </a:lnTo>
                <a:lnTo>
                  <a:pt x="276244" y="50863"/>
                </a:lnTo>
                <a:lnTo>
                  <a:pt x="286130" y="67817"/>
                </a:lnTo>
                <a:lnTo>
                  <a:pt x="281634" y="77225"/>
                </a:lnTo>
                <a:lnTo>
                  <a:pt x="277113" y="86598"/>
                </a:lnTo>
                <a:lnTo>
                  <a:pt x="272593" y="95946"/>
                </a:lnTo>
                <a:lnTo>
                  <a:pt x="268096" y="105282"/>
                </a:lnTo>
                <a:lnTo>
                  <a:pt x="268096" y="837564"/>
                </a:lnTo>
                <a:lnTo>
                  <a:pt x="269748" y="837564"/>
                </a:lnTo>
                <a:lnTo>
                  <a:pt x="271399" y="837564"/>
                </a:lnTo>
                <a:lnTo>
                  <a:pt x="273050" y="837564"/>
                </a:lnTo>
                <a:lnTo>
                  <a:pt x="281432" y="822019"/>
                </a:lnTo>
                <a:lnTo>
                  <a:pt x="289813" y="806450"/>
                </a:lnTo>
                <a:lnTo>
                  <a:pt x="298195" y="790880"/>
                </a:lnTo>
                <a:lnTo>
                  <a:pt x="306577" y="775334"/>
                </a:lnTo>
                <a:lnTo>
                  <a:pt x="316410" y="802405"/>
                </a:lnTo>
                <a:lnTo>
                  <a:pt x="326278" y="829500"/>
                </a:lnTo>
                <a:lnTo>
                  <a:pt x="336170" y="856595"/>
                </a:lnTo>
                <a:lnTo>
                  <a:pt x="346075" y="883665"/>
                </a:lnTo>
                <a:lnTo>
                  <a:pt x="291287" y="883665"/>
                </a:lnTo>
                <a:lnTo>
                  <a:pt x="236499" y="883665"/>
                </a:lnTo>
                <a:lnTo>
                  <a:pt x="181711" y="883665"/>
                </a:lnTo>
                <a:lnTo>
                  <a:pt x="126923" y="883665"/>
                </a:lnTo>
                <a:lnTo>
                  <a:pt x="72136" y="883665"/>
                </a:lnTo>
                <a:lnTo>
                  <a:pt x="59586" y="884431"/>
                </a:lnTo>
                <a:lnTo>
                  <a:pt x="47085" y="886745"/>
                </a:lnTo>
                <a:lnTo>
                  <a:pt x="34631" y="890631"/>
                </a:lnTo>
                <a:lnTo>
                  <a:pt x="22225" y="896111"/>
                </a:lnTo>
                <a:lnTo>
                  <a:pt x="16680" y="881463"/>
                </a:lnTo>
                <a:lnTo>
                  <a:pt x="11112" y="866838"/>
                </a:lnTo>
                <a:lnTo>
                  <a:pt x="5544" y="852213"/>
                </a:lnTo>
                <a:lnTo>
                  <a:pt x="0" y="837564"/>
                </a:lnTo>
                <a:lnTo>
                  <a:pt x="18480" y="837564"/>
                </a:lnTo>
                <a:lnTo>
                  <a:pt x="36972" y="837564"/>
                </a:lnTo>
                <a:lnTo>
                  <a:pt x="55489" y="837564"/>
                </a:lnTo>
                <a:lnTo>
                  <a:pt x="74040" y="837564"/>
                </a:lnTo>
                <a:lnTo>
                  <a:pt x="74040" y="785194"/>
                </a:lnTo>
                <a:lnTo>
                  <a:pt x="74040" y="261492"/>
                </a:lnTo>
                <a:lnTo>
                  <a:pt x="73951" y="197178"/>
                </a:lnTo>
                <a:lnTo>
                  <a:pt x="73691" y="139709"/>
                </a:lnTo>
                <a:lnTo>
                  <a:pt x="73272" y="89073"/>
                </a:lnTo>
                <a:lnTo>
                  <a:pt x="72708" y="45259"/>
                </a:lnTo>
                <a:lnTo>
                  <a:pt x="72008" y="8254"/>
                </a:lnTo>
                <a:lnTo>
                  <a:pt x="81059" y="18637"/>
                </a:lnTo>
                <a:lnTo>
                  <a:pt x="90122" y="29019"/>
                </a:lnTo>
                <a:lnTo>
                  <a:pt x="99208" y="39401"/>
                </a:lnTo>
                <a:lnTo>
                  <a:pt x="108330" y="49783"/>
                </a:lnTo>
                <a:lnTo>
                  <a:pt x="138334" y="49783"/>
                </a:lnTo>
                <a:lnTo>
                  <a:pt x="168338" y="49783"/>
                </a:lnTo>
                <a:lnTo>
                  <a:pt x="198342" y="49783"/>
                </a:lnTo>
                <a:lnTo>
                  <a:pt x="228345" y="49783"/>
                </a:lnTo>
                <a:lnTo>
                  <a:pt x="232917" y="37379"/>
                </a:lnTo>
                <a:lnTo>
                  <a:pt x="237489" y="24939"/>
                </a:lnTo>
                <a:lnTo>
                  <a:pt x="242062" y="12475"/>
                </a:lnTo>
                <a:lnTo>
                  <a:pt x="246633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59707" y="877697"/>
            <a:ext cx="101346" cy="2251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37658" y="861567"/>
            <a:ext cx="272415" cy="962660"/>
          </a:xfrm>
          <a:custGeom>
            <a:avLst/>
            <a:gdLst/>
            <a:ahLst/>
            <a:cxnLst/>
            <a:rect l="l" t="t" r="r" b="b"/>
            <a:pathLst>
              <a:path w="272414" h="962660">
                <a:moveTo>
                  <a:pt x="223646" y="0"/>
                </a:moveTo>
                <a:lnTo>
                  <a:pt x="231816" y="24385"/>
                </a:lnTo>
                <a:lnTo>
                  <a:pt x="239950" y="48783"/>
                </a:lnTo>
                <a:lnTo>
                  <a:pt x="248060" y="73205"/>
                </a:lnTo>
                <a:lnTo>
                  <a:pt x="256158" y="97662"/>
                </a:lnTo>
                <a:lnTo>
                  <a:pt x="228794" y="104898"/>
                </a:lnTo>
                <a:lnTo>
                  <a:pt x="205359" y="112109"/>
                </a:lnTo>
                <a:lnTo>
                  <a:pt x="185828" y="119272"/>
                </a:lnTo>
                <a:lnTo>
                  <a:pt x="170179" y="126365"/>
                </a:lnTo>
                <a:lnTo>
                  <a:pt x="170179" y="170465"/>
                </a:lnTo>
                <a:lnTo>
                  <a:pt x="170179" y="214566"/>
                </a:lnTo>
                <a:lnTo>
                  <a:pt x="170179" y="258667"/>
                </a:lnTo>
                <a:lnTo>
                  <a:pt x="170179" y="302768"/>
                </a:lnTo>
                <a:lnTo>
                  <a:pt x="179875" y="302768"/>
                </a:lnTo>
                <a:lnTo>
                  <a:pt x="189547" y="302768"/>
                </a:lnTo>
                <a:lnTo>
                  <a:pt x="199219" y="302768"/>
                </a:lnTo>
                <a:lnTo>
                  <a:pt x="208914" y="302768"/>
                </a:lnTo>
                <a:lnTo>
                  <a:pt x="215201" y="290290"/>
                </a:lnTo>
                <a:lnTo>
                  <a:pt x="221487" y="277812"/>
                </a:lnTo>
                <a:lnTo>
                  <a:pt x="227774" y="265334"/>
                </a:lnTo>
                <a:lnTo>
                  <a:pt x="234061" y="252857"/>
                </a:lnTo>
                <a:lnTo>
                  <a:pt x="243586" y="276840"/>
                </a:lnTo>
                <a:lnTo>
                  <a:pt x="253111" y="300799"/>
                </a:lnTo>
                <a:lnTo>
                  <a:pt x="262636" y="324758"/>
                </a:lnTo>
                <a:lnTo>
                  <a:pt x="272161" y="348742"/>
                </a:lnTo>
                <a:lnTo>
                  <a:pt x="246653" y="348742"/>
                </a:lnTo>
                <a:lnTo>
                  <a:pt x="221170" y="348742"/>
                </a:lnTo>
                <a:lnTo>
                  <a:pt x="195687" y="348742"/>
                </a:lnTo>
                <a:lnTo>
                  <a:pt x="170179" y="348742"/>
                </a:lnTo>
                <a:lnTo>
                  <a:pt x="170179" y="367049"/>
                </a:lnTo>
                <a:lnTo>
                  <a:pt x="170179" y="385381"/>
                </a:lnTo>
                <a:lnTo>
                  <a:pt x="170179" y="403713"/>
                </a:lnTo>
                <a:lnTo>
                  <a:pt x="170179" y="422021"/>
                </a:lnTo>
                <a:lnTo>
                  <a:pt x="203523" y="446337"/>
                </a:lnTo>
                <a:lnTo>
                  <a:pt x="245207" y="493494"/>
                </a:lnTo>
                <a:lnTo>
                  <a:pt x="256668" y="538309"/>
                </a:lnTo>
                <a:lnTo>
                  <a:pt x="257254" y="558927"/>
                </a:lnTo>
                <a:lnTo>
                  <a:pt x="255387" y="578211"/>
                </a:lnTo>
                <a:lnTo>
                  <a:pt x="251078" y="596138"/>
                </a:lnTo>
                <a:lnTo>
                  <a:pt x="245415" y="608518"/>
                </a:lnTo>
                <a:lnTo>
                  <a:pt x="239299" y="611171"/>
                </a:lnTo>
                <a:lnTo>
                  <a:pt x="232755" y="604085"/>
                </a:lnTo>
                <a:lnTo>
                  <a:pt x="225805" y="587248"/>
                </a:lnTo>
                <a:lnTo>
                  <a:pt x="216971" y="563054"/>
                </a:lnTo>
                <a:lnTo>
                  <a:pt x="204755" y="533908"/>
                </a:lnTo>
                <a:lnTo>
                  <a:pt x="189158" y="499808"/>
                </a:lnTo>
                <a:lnTo>
                  <a:pt x="170179" y="460756"/>
                </a:lnTo>
                <a:lnTo>
                  <a:pt x="170203" y="540079"/>
                </a:lnTo>
                <a:lnTo>
                  <a:pt x="170275" y="612443"/>
                </a:lnTo>
                <a:lnTo>
                  <a:pt x="170396" y="677850"/>
                </a:lnTo>
                <a:lnTo>
                  <a:pt x="170567" y="736302"/>
                </a:lnTo>
                <a:lnTo>
                  <a:pt x="170789" y="787801"/>
                </a:lnTo>
                <a:lnTo>
                  <a:pt x="171064" y="832348"/>
                </a:lnTo>
                <a:lnTo>
                  <a:pt x="171774" y="900598"/>
                </a:lnTo>
                <a:lnTo>
                  <a:pt x="172212" y="924306"/>
                </a:lnTo>
                <a:lnTo>
                  <a:pt x="161162" y="933831"/>
                </a:lnTo>
                <a:lnTo>
                  <a:pt x="150113" y="943356"/>
                </a:lnTo>
                <a:lnTo>
                  <a:pt x="139064" y="952881"/>
                </a:lnTo>
                <a:lnTo>
                  <a:pt x="128015" y="962406"/>
                </a:lnTo>
                <a:lnTo>
                  <a:pt x="128377" y="932702"/>
                </a:lnTo>
                <a:lnTo>
                  <a:pt x="128987" y="859666"/>
                </a:lnTo>
                <a:lnTo>
                  <a:pt x="129235" y="816329"/>
                </a:lnTo>
                <a:lnTo>
                  <a:pt x="129444" y="768445"/>
                </a:lnTo>
                <a:lnTo>
                  <a:pt x="129616" y="716011"/>
                </a:lnTo>
                <a:lnTo>
                  <a:pt x="129749" y="659027"/>
                </a:lnTo>
                <a:lnTo>
                  <a:pt x="129844" y="597491"/>
                </a:lnTo>
                <a:lnTo>
                  <a:pt x="129901" y="531401"/>
                </a:lnTo>
                <a:lnTo>
                  <a:pt x="129920" y="460756"/>
                </a:lnTo>
                <a:lnTo>
                  <a:pt x="122302" y="505213"/>
                </a:lnTo>
                <a:lnTo>
                  <a:pt x="112220" y="548671"/>
                </a:lnTo>
                <a:lnTo>
                  <a:pt x="99685" y="591129"/>
                </a:lnTo>
                <a:lnTo>
                  <a:pt x="84708" y="632587"/>
                </a:lnTo>
                <a:lnTo>
                  <a:pt x="67806" y="672500"/>
                </a:lnTo>
                <a:lnTo>
                  <a:pt x="49498" y="710342"/>
                </a:lnTo>
                <a:lnTo>
                  <a:pt x="29809" y="746136"/>
                </a:lnTo>
                <a:lnTo>
                  <a:pt x="8762" y="779907"/>
                </a:lnTo>
                <a:lnTo>
                  <a:pt x="6572" y="773735"/>
                </a:lnTo>
                <a:lnTo>
                  <a:pt x="4381" y="767588"/>
                </a:lnTo>
                <a:lnTo>
                  <a:pt x="2190" y="761440"/>
                </a:lnTo>
                <a:lnTo>
                  <a:pt x="0" y="755269"/>
                </a:lnTo>
                <a:lnTo>
                  <a:pt x="17997" y="712095"/>
                </a:lnTo>
                <a:lnTo>
                  <a:pt x="34647" y="668835"/>
                </a:lnTo>
                <a:lnTo>
                  <a:pt x="49944" y="625497"/>
                </a:lnTo>
                <a:lnTo>
                  <a:pt x="63882" y="582085"/>
                </a:lnTo>
                <a:lnTo>
                  <a:pt x="76453" y="538607"/>
                </a:lnTo>
                <a:lnTo>
                  <a:pt x="90261" y="485937"/>
                </a:lnTo>
                <a:lnTo>
                  <a:pt x="102139" y="436721"/>
                </a:lnTo>
                <a:lnTo>
                  <a:pt x="112065" y="390981"/>
                </a:lnTo>
                <a:lnTo>
                  <a:pt x="120014" y="348742"/>
                </a:lnTo>
                <a:lnTo>
                  <a:pt x="104755" y="348742"/>
                </a:lnTo>
                <a:lnTo>
                  <a:pt x="89471" y="348742"/>
                </a:lnTo>
                <a:lnTo>
                  <a:pt x="74187" y="348742"/>
                </a:lnTo>
                <a:lnTo>
                  <a:pt x="58927" y="348742"/>
                </a:lnTo>
                <a:lnTo>
                  <a:pt x="52069" y="351536"/>
                </a:lnTo>
                <a:lnTo>
                  <a:pt x="45084" y="354203"/>
                </a:lnTo>
                <a:lnTo>
                  <a:pt x="38100" y="356997"/>
                </a:lnTo>
                <a:lnTo>
                  <a:pt x="33071" y="343451"/>
                </a:lnTo>
                <a:lnTo>
                  <a:pt x="28066" y="329882"/>
                </a:lnTo>
                <a:lnTo>
                  <a:pt x="23062" y="316313"/>
                </a:lnTo>
                <a:lnTo>
                  <a:pt x="18033" y="302768"/>
                </a:lnTo>
                <a:lnTo>
                  <a:pt x="46035" y="302768"/>
                </a:lnTo>
                <a:lnTo>
                  <a:pt x="74025" y="302768"/>
                </a:lnTo>
                <a:lnTo>
                  <a:pt x="101990" y="302768"/>
                </a:lnTo>
                <a:lnTo>
                  <a:pt x="129920" y="302768"/>
                </a:lnTo>
                <a:lnTo>
                  <a:pt x="129920" y="261356"/>
                </a:lnTo>
                <a:lnTo>
                  <a:pt x="129920" y="219979"/>
                </a:lnTo>
                <a:lnTo>
                  <a:pt x="129920" y="178627"/>
                </a:lnTo>
                <a:lnTo>
                  <a:pt x="129920" y="137287"/>
                </a:lnTo>
                <a:lnTo>
                  <a:pt x="115970" y="141593"/>
                </a:lnTo>
                <a:lnTo>
                  <a:pt x="94329" y="146494"/>
                </a:lnTo>
                <a:lnTo>
                  <a:pt x="65020" y="151967"/>
                </a:lnTo>
                <a:lnTo>
                  <a:pt x="28066" y="157987"/>
                </a:lnTo>
                <a:lnTo>
                  <a:pt x="28066" y="149014"/>
                </a:lnTo>
                <a:lnTo>
                  <a:pt x="28066" y="140017"/>
                </a:lnTo>
                <a:lnTo>
                  <a:pt x="28066" y="131020"/>
                </a:lnTo>
                <a:lnTo>
                  <a:pt x="28066" y="122047"/>
                </a:lnTo>
                <a:lnTo>
                  <a:pt x="62358" y="110714"/>
                </a:lnTo>
                <a:lnTo>
                  <a:pt x="120132" y="86381"/>
                </a:lnTo>
                <a:lnTo>
                  <a:pt x="164853" y="58828"/>
                </a:lnTo>
                <a:lnTo>
                  <a:pt x="204858" y="22149"/>
                </a:lnTo>
                <a:lnTo>
                  <a:pt x="223646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24070" y="849122"/>
            <a:ext cx="190500" cy="713740"/>
          </a:xfrm>
          <a:custGeom>
            <a:avLst/>
            <a:gdLst/>
            <a:ahLst/>
            <a:cxnLst/>
            <a:rect l="l" t="t" r="r" b="b"/>
            <a:pathLst>
              <a:path w="190500" h="713740">
                <a:moveTo>
                  <a:pt x="87375" y="0"/>
                </a:moveTo>
                <a:lnTo>
                  <a:pt x="99089" y="15642"/>
                </a:lnTo>
                <a:lnTo>
                  <a:pt x="110791" y="31321"/>
                </a:lnTo>
                <a:lnTo>
                  <a:pt x="122469" y="47023"/>
                </a:lnTo>
                <a:lnTo>
                  <a:pt x="134112" y="62737"/>
                </a:lnTo>
                <a:lnTo>
                  <a:pt x="124515" y="87046"/>
                </a:lnTo>
                <a:lnTo>
                  <a:pt x="114966" y="114998"/>
                </a:lnTo>
                <a:lnTo>
                  <a:pt x="105465" y="146569"/>
                </a:lnTo>
                <a:lnTo>
                  <a:pt x="96012" y="181737"/>
                </a:lnTo>
                <a:lnTo>
                  <a:pt x="85633" y="220382"/>
                </a:lnTo>
                <a:lnTo>
                  <a:pt x="73183" y="262397"/>
                </a:lnTo>
                <a:lnTo>
                  <a:pt x="58685" y="307770"/>
                </a:lnTo>
                <a:lnTo>
                  <a:pt x="42163" y="356488"/>
                </a:lnTo>
                <a:lnTo>
                  <a:pt x="59995" y="353631"/>
                </a:lnTo>
                <a:lnTo>
                  <a:pt x="77850" y="350773"/>
                </a:lnTo>
                <a:lnTo>
                  <a:pt x="95706" y="347916"/>
                </a:lnTo>
                <a:lnTo>
                  <a:pt x="113537" y="345058"/>
                </a:lnTo>
                <a:lnTo>
                  <a:pt x="122461" y="307744"/>
                </a:lnTo>
                <a:lnTo>
                  <a:pt x="130921" y="268192"/>
                </a:lnTo>
                <a:lnTo>
                  <a:pt x="138880" y="226401"/>
                </a:lnTo>
                <a:lnTo>
                  <a:pt x="146303" y="182372"/>
                </a:lnTo>
                <a:lnTo>
                  <a:pt x="157257" y="198161"/>
                </a:lnTo>
                <a:lnTo>
                  <a:pt x="168211" y="213915"/>
                </a:lnTo>
                <a:lnTo>
                  <a:pt x="179165" y="229645"/>
                </a:lnTo>
                <a:lnTo>
                  <a:pt x="190118" y="245363"/>
                </a:lnTo>
                <a:lnTo>
                  <a:pt x="183165" y="264032"/>
                </a:lnTo>
                <a:lnTo>
                  <a:pt x="173926" y="291274"/>
                </a:lnTo>
                <a:lnTo>
                  <a:pt x="162401" y="327088"/>
                </a:lnTo>
                <a:lnTo>
                  <a:pt x="148589" y="371475"/>
                </a:lnTo>
                <a:lnTo>
                  <a:pt x="135483" y="411981"/>
                </a:lnTo>
                <a:lnTo>
                  <a:pt x="120091" y="455622"/>
                </a:lnTo>
                <a:lnTo>
                  <a:pt x="102412" y="502389"/>
                </a:lnTo>
                <a:lnTo>
                  <a:pt x="82448" y="552278"/>
                </a:lnTo>
                <a:lnTo>
                  <a:pt x="60197" y="605281"/>
                </a:lnTo>
                <a:lnTo>
                  <a:pt x="92823" y="595062"/>
                </a:lnTo>
                <a:lnTo>
                  <a:pt x="122126" y="584771"/>
                </a:lnTo>
                <a:lnTo>
                  <a:pt x="148119" y="574385"/>
                </a:lnTo>
                <a:lnTo>
                  <a:pt x="170814" y="563879"/>
                </a:lnTo>
                <a:lnTo>
                  <a:pt x="171670" y="573404"/>
                </a:lnTo>
                <a:lnTo>
                  <a:pt x="172513" y="582929"/>
                </a:lnTo>
                <a:lnTo>
                  <a:pt x="173333" y="592454"/>
                </a:lnTo>
                <a:lnTo>
                  <a:pt x="174116" y="601979"/>
                </a:lnTo>
                <a:lnTo>
                  <a:pt x="157634" y="612812"/>
                </a:lnTo>
                <a:lnTo>
                  <a:pt x="139604" y="624919"/>
                </a:lnTo>
                <a:lnTo>
                  <a:pt x="98805" y="652906"/>
                </a:lnTo>
                <a:lnTo>
                  <a:pt x="60309" y="683260"/>
                </a:lnTo>
                <a:lnTo>
                  <a:pt x="32384" y="713613"/>
                </a:lnTo>
                <a:lnTo>
                  <a:pt x="25792" y="690772"/>
                </a:lnTo>
                <a:lnTo>
                  <a:pt x="19176" y="667956"/>
                </a:lnTo>
                <a:lnTo>
                  <a:pt x="12561" y="645140"/>
                </a:lnTo>
                <a:lnTo>
                  <a:pt x="5968" y="622300"/>
                </a:lnTo>
                <a:lnTo>
                  <a:pt x="37865" y="578937"/>
                </a:lnTo>
                <a:lnTo>
                  <a:pt x="59443" y="525115"/>
                </a:lnTo>
                <a:lnTo>
                  <a:pt x="73183" y="486902"/>
                </a:lnTo>
                <a:lnTo>
                  <a:pt x="89352" y="440568"/>
                </a:lnTo>
                <a:lnTo>
                  <a:pt x="107950" y="386079"/>
                </a:lnTo>
                <a:lnTo>
                  <a:pt x="96875" y="392412"/>
                </a:lnTo>
                <a:lnTo>
                  <a:pt x="63245" y="416432"/>
                </a:lnTo>
                <a:lnTo>
                  <a:pt x="31277" y="443561"/>
                </a:lnTo>
                <a:lnTo>
                  <a:pt x="21589" y="452374"/>
                </a:lnTo>
                <a:lnTo>
                  <a:pt x="16180" y="430275"/>
                </a:lnTo>
                <a:lnTo>
                  <a:pt x="10795" y="408177"/>
                </a:lnTo>
                <a:lnTo>
                  <a:pt x="5409" y="386079"/>
                </a:lnTo>
                <a:lnTo>
                  <a:pt x="0" y="363981"/>
                </a:lnTo>
                <a:lnTo>
                  <a:pt x="23225" y="322659"/>
                </a:lnTo>
                <a:lnTo>
                  <a:pt x="36379" y="278310"/>
                </a:lnTo>
                <a:lnTo>
                  <a:pt x="50545" y="218186"/>
                </a:lnTo>
                <a:lnTo>
                  <a:pt x="63855" y="153537"/>
                </a:lnTo>
                <a:lnTo>
                  <a:pt x="74437" y="95615"/>
                </a:lnTo>
                <a:lnTo>
                  <a:pt x="82282" y="44432"/>
                </a:lnTo>
                <a:lnTo>
                  <a:pt x="87375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04710" y="840739"/>
            <a:ext cx="481965" cy="991869"/>
          </a:xfrm>
          <a:custGeom>
            <a:avLst/>
            <a:gdLst/>
            <a:ahLst/>
            <a:cxnLst/>
            <a:rect l="l" t="t" r="r" b="b"/>
            <a:pathLst>
              <a:path w="481965" h="991869">
                <a:moveTo>
                  <a:pt x="213868" y="0"/>
                </a:moveTo>
                <a:lnTo>
                  <a:pt x="228367" y="13335"/>
                </a:lnTo>
                <a:lnTo>
                  <a:pt x="242903" y="26670"/>
                </a:lnTo>
                <a:lnTo>
                  <a:pt x="257462" y="40005"/>
                </a:lnTo>
                <a:lnTo>
                  <a:pt x="272034" y="53339"/>
                </a:lnTo>
                <a:lnTo>
                  <a:pt x="268033" y="62293"/>
                </a:lnTo>
                <a:lnTo>
                  <a:pt x="264032" y="71246"/>
                </a:lnTo>
                <a:lnTo>
                  <a:pt x="260032" y="80200"/>
                </a:lnTo>
                <a:lnTo>
                  <a:pt x="256032" y="89154"/>
                </a:lnTo>
                <a:lnTo>
                  <a:pt x="256032" y="104203"/>
                </a:lnTo>
                <a:lnTo>
                  <a:pt x="256032" y="119253"/>
                </a:lnTo>
                <a:lnTo>
                  <a:pt x="256032" y="134302"/>
                </a:lnTo>
                <a:lnTo>
                  <a:pt x="256032" y="149351"/>
                </a:lnTo>
                <a:lnTo>
                  <a:pt x="286206" y="149351"/>
                </a:lnTo>
                <a:lnTo>
                  <a:pt x="316357" y="149351"/>
                </a:lnTo>
                <a:lnTo>
                  <a:pt x="346507" y="149351"/>
                </a:lnTo>
                <a:lnTo>
                  <a:pt x="376682" y="149351"/>
                </a:lnTo>
                <a:lnTo>
                  <a:pt x="384492" y="133806"/>
                </a:lnTo>
                <a:lnTo>
                  <a:pt x="392303" y="118237"/>
                </a:lnTo>
                <a:lnTo>
                  <a:pt x="400113" y="102667"/>
                </a:lnTo>
                <a:lnTo>
                  <a:pt x="407924" y="87122"/>
                </a:lnTo>
                <a:lnTo>
                  <a:pt x="418951" y="114192"/>
                </a:lnTo>
                <a:lnTo>
                  <a:pt x="429942" y="141287"/>
                </a:lnTo>
                <a:lnTo>
                  <a:pt x="440910" y="168382"/>
                </a:lnTo>
                <a:lnTo>
                  <a:pt x="451866" y="195452"/>
                </a:lnTo>
                <a:lnTo>
                  <a:pt x="402907" y="195452"/>
                </a:lnTo>
                <a:lnTo>
                  <a:pt x="353949" y="195452"/>
                </a:lnTo>
                <a:lnTo>
                  <a:pt x="304990" y="195452"/>
                </a:lnTo>
                <a:lnTo>
                  <a:pt x="256032" y="195452"/>
                </a:lnTo>
                <a:lnTo>
                  <a:pt x="256032" y="218124"/>
                </a:lnTo>
                <a:lnTo>
                  <a:pt x="256032" y="240807"/>
                </a:lnTo>
                <a:lnTo>
                  <a:pt x="256032" y="263515"/>
                </a:lnTo>
                <a:lnTo>
                  <a:pt x="256032" y="286258"/>
                </a:lnTo>
                <a:lnTo>
                  <a:pt x="279179" y="286258"/>
                </a:lnTo>
                <a:lnTo>
                  <a:pt x="302339" y="286258"/>
                </a:lnTo>
                <a:lnTo>
                  <a:pt x="325522" y="286258"/>
                </a:lnTo>
                <a:lnTo>
                  <a:pt x="348742" y="286258"/>
                </a:lnTo>
                <a:lnTo>
                  <a:pt x="356002" y="271686"/>
                </a:lnTo>
                <a:lnTo>
                  <a:pt x="363299" y="257127"/>
                </a:lnTo>
                <a:lnTo>
                  <a:pt x="370619" y="242591"/>
                </a:lnTo>
                <a:lnTo>
                  <a:pt x="377952" y="228092"/>
                </a:lnTo>
                <a:lnTo>
                  <a:pt x="388431" y="254115"/>
                </a:lnTo>
                <a:lnTo>
                  <a:pt x="398922" y="280162"/>
                </a:lnTo>
                <a:lnTo>
                  <a:pt x="409438" y="306208"/>
                </a:lnTo>
                <a:lnTo>
                  <a:pt x="419989" y="332232"/>
                </a:lnTo>
                <a:lnTo>
                  <a:pt x="378958" y="332232"/>
                </a:lnTo>
                <a:lnTo>
                  <a:pt x="337962" y="332232"/>
                </a:lnTo>
                <a:lnTo>
                  <a:pt x="296991" y="332232"/>
                </a:lnTo>
                <a:lnTo>
                  <a:pt x="256032" y="332232"/>
                </a:lnTo>
                <a:lnTo>
                  <a:pt x="256032" y="356997"/>
                </a:lnTo>
                <a:lnTo>
                  <a:pt x="256032" y="381762"/>
                </a:lnTo>
                <a:lnTo>
                  <a:pt x="256032" y="406526"/>
                </a:lnTo>
                <a:lnTo>
                  <a:pt x="256032" y="431292"/>
                </a:lnTo>
                <a:lnTo>
                  <a:pt x="291179" y="431292"/>
                </a:lnTo>
                <a:lnTo>
                  <a:pt x="326326" y="431292"/>
                </a:lnTo>
                <a:lnTo>
                  <a:pt x="361473" y="431292"/>
                </a:lnTo>
                <a:lnTo>
                  <a:pt x="396621" y="431292"/>
                </a:lnTo>
                <a:lnTo>
                  <a:pt x="404981" y="414716"/>
                </a:lnTo>
                <a:lnTo>
                  <a:pt x="413305" y="398129"/>
                </a:lnTo>
                <a:lnTo>
                  <a:pt x="421606" y="381517"/>
                </a:lnTo>
                <a:lnTo>
                  <a:pt x="429895" y="364871"/>
                </a:lnTo>
                <a:lnTo>
                  <a:pt x="441418" y="392989"/>
                </a:lnTo>
                <a:lnTo>
                  <a:pt x="452929" y="421132"/>
                </a:lnTo>
                <a:lnTo>
                  <a:pt x="464417" y="449274"/>
                </a:lnTo>
                <a:lnTo>
                  <a:pt x="475869" y="477393"/>
                </a:lnTo>
                <a:lnTo>
                  <a:pt x="452606" y="477393"/>
                </a:lnTo>
                <a:lnTo>
                  <a:pt x="429307" y="477393"/>
                </a:lnTo>
                <a:lnTo>
                  <a:pt x="405985" y="477393"/>
                </a:lnTo>
                <a:lnTo>
                  <a:pt x="382650" y="477393"/>
                </a:lnTo>
                <a:lnTo>
                  <a:pt x="392461" y="499586"/>
                </a:lnTo>
                <a:lnTo>
                  <a:pt x="402272" y="521779"/>
                </a:lnTo>
                <a:lnTo>
                  <a:pt x="412083" y="543972"/>
                </a:lnTo>
                <a:lnTo>
                  <a:pt x="421894" y="566165"/>
                </a:lnTo>
                <a:lnTo>
                  <a:pt x="413893" y="568325"/>
                </a:lnTo>
                <a:lnTo>
                  <a:pt x="405892" y="570357"/>
                </a:lnTo>
                <a:lnTo>
                  <a:pt x="397764" y="572515"/>
                </a:lnTo>
                <a:lnTo>
                  <a:pt x="372925" y="604138"/>
                </a:lnTo>
                <a:lnTo>
                  <a:pt x="350027" y="633285"/>
                </a:lnTo>
                <a:lnTo>
                  <a:pt x="329058" y="659955"/>
                </a:lnTo>
                <a:lnTo>
                  <a:pt x="310007" y="684149"/>
                </a:lnTo>
                <a:lnTo>
                  <a:pt x="325768" y="717202"/>
                </a:lnTo>
                <a:lnTo>
                  <a:pt x="360388" y="773070"/>
                </a:lnTo>
                <a:lnTo>
                  <a:pt x="400204" y="815224"/>
                </a:lnTo>
                <a:lnTo>
                  <a:pt x="451552" y="842950"/>
                </a:lnTo>
                <a:lnTo>
                  <a:pt x="481965" y="851408"/>
                </a:lnTo>
                <a:lnTo>
                  <a:pt x="481965" y="860171"/>
                </a:lnTo>
                <a:lnTo>
                  <a:pt x="481965" y="868934"/>
                </a:lnTo>
                <a:lnTo>
                  <a:pt x="481965" y="877697"/>
                </a:lnTo>
                <a:lnTo>
                  <a:pt x="481965" y="886460"/>
                </a:lnTo>
                <a:lnTo>
                  <a:pt x="465957" y="893532"/>
                </a:lnTo>
                <a:lnTo>
                  <a:pt x="452389" y="905795"/>
                </a:lnTo>
                <a:lnTo>
                  <a:pt x="441227" y="923250"/>
                </a:lnTo>
                <a:lnTo>
                  <a:pt x="432435" y="945896"/>
                </a:lnTo>
                <a:lnTo>
                  <a:pt x="401244" y="918819"/>
                </a:lnTo>
                <a:lnTo>
                  <a:pt x="371506" y="885015"/>
                </a:lnTo>
                <a:lnTo>
                  <a:pt x="343245" y="844472"/>
                </a:lnTo>
                <a:lnTo>
                  <a:pt x="316484" y="797179"/>
                </a:lnTo>
                <a:lnTo>
                  <a:pt x="299847" y="760666"/>
                </a:lnTo>
                <a:lnTo>
                  <a:pt x="284484" y="718820"/>
                </a:lnTo>
                <a:lnTo>
                  <a:pt x="270398" y="671639"/>
                </a:lnTo>
                <a:lnTo>
                  <a:pt x="257593" y="619125"/>
                </a:lnTo>
                <a:lnTo>
                  <a:pt x="246072" y="561276"/>
                </a:lnTo>
                <a:lnTo>
                  <a:pt x="235839" y="498094"/>
                </a:lnTo>
                <a:lnTo>
                  <a:pt x="224095" y="535455"/>
                </a:lnTo>
                <a:lnTo>
                  <a:pt x="210566" y="572293"/>
                </a:lnTo>
                <a:lnTo>
                  <a:pt x="195226" y="608607"/>
                </a:lnTo>
                <a:lnTo>
                  <a:pt x="178054" y="644398"/>
                </a:lnTo>
                <a:lnTo>
                  <a:pt x="178054" y="700978"/>
                </a:lnTo>
                <a:lnTo>
                  <a:pt x="178054" y="757570"/>
                </a:lnTo>
                <a:lnTo>
                  <a:pt x="178054" y="814187"/>
                </a:lnTo>
                <a:lnTo>
                  <a:pt x="178054" y="870838"/>
                </a:lnTo>
                <a:lnTo>
                  <a:pt x="203368" y="847998"/>
                </a:lnTo>
                <a:lnTo>
                  <a:pt x="228647" y="825182"/>
                </a:lnTo>
                <a:lnTo>
                  <a:pt x="253902" y="802366"/>
                </a:lnTo>
                <a:lnTo>
                  <a:pt x="279146" y="779526"/>
                </a:lnTo>
                <a:lnTo>
                  <a:pt x="280860" y="788213"/>
                </a:lnTo>
                <a:lnTo>
                  <a:pt x="282575" y="796925"/>
                </a:lnTo>
                <a:lnTo>
                  <a:pt x="284289" y="805636"/>
                </a:lnTo>
                <a:lnTo>
                  <a:pt x="286004" y="814324"/>
                </a:lnTo>
                <a:lnTo>
                  <a:pt x="243788" y="867830"/>
                </a:lnTo>
                <a:lnTo>
                  <a:pt x="207835" y="915193"/>
                </a:lnTo>
                <a:lnTo>
                  <a:pt x="178169" y="956413"/>
                </a:lnTo>
                <a:lnTo>
                  <a:pt x="154813" y="991488"/>
                </a:lnTo>
                <a:lnTo>
                  <a:pt x="147574" y="971770"/>
                </a:lnTo>
                <a:lnTo>
                  <a:pt x="140335" y="952039"/>
                </a:lnTo>
                <a:lnTo>
                  <a:pt x="133096" y="932285"/>
                </a:lnTo>
                <a:lnTo>
                  <a:pt x="125857" y="912495"/>
                </a:lnTo>
                <a:lnTo>
                  <a:pt x="130264" y="901136"/>
                </a:lnTo>
                <a:lnTo>
                  <a:pt x="133397" y="886301"/>
                </a:lnTo>
                <a:lnTo>
                  <a:pt x="135268" y="867989"/>
                </a:lnTo>
                <a:lnTo>
                  <a:pt x="135890" y="846201"/>
                </a:lnTo>
                <a:lnTo>
                  <a:pt x="135890" y="808884"/>
                </a:lnTo>
                <a:lnTo>
                  <a:pt x="135890" y="771604"/>
                </a:lnTo>
                <a:lnTo>
                  <a:pt x="135890" y="734347"/>
                </a:lnTo>
                <a:lnTo>
                  <a:pt x="135890" y="697102"/>
                </a:lnTo>
                <a:lnTo>
                  <a:pt x="109982" y="736109"/>
                </a:lnTo>
                <a:lnTo>
                  <a:pt x="79311" y="771223"/>
                </a:lnTo>
                <a:lnTo>
                  <a:pt x="43878" y="802455"/>
                </a:lnTo>
                <a:lnTo>
                  <a:pt x="3683" y="829818"/>
                </a:lnTo>
                <a:lnTo>
                  <a:pt x="2732" y="821606"/>
                </a:lnTo>
                <a:lnTo>
                  <a:pt x="1793" y="813371"/>
                </a:lnTo>
                <a:lnTo>
                  <a:pt x="879" y="805136"/>
                </a:lnTo>
                <a:lnTo>
                  <a:pt x="0" y="796925"/>
                </a:lnTo>
                <a:lnTo>
                  <a:pt x="35311" y="761632"/>
                </a:lnTo>
                <a:lnTo>
                  <a:pt x="67325" y="724709"/>
                </a:lnTo>
                <a:lnTo>
                  <a:pt x="96029" y="686143"/>
                </a:lnTo>
                <a:lnTo>
                  <a:pt x="121412" y="645922"/>
                </a:lnTo>
                <a:lnTo>
                  <a:pt x="144345" y="604658"/>
                </a:lnTo>
                <a:lnTo>
                  <a:pt x="165719" y="562800"/>
                </a:lnTo>
                <a:lnTo>
                  <a:pt x="185545" y="520370"/>
                </a:lnTo>
                <a:lnTo>
                  <a:pt x="203835" y="477393"/>
                </a:lnTo>
                <a:lnTo>
                  <a:pt x="172878" y="477393"/>
                </a:lnTo>
                <a:lnTo>
                  <a:pt x="141922" y="477393"/>
                </a:lnTo>
                <a:lnTo>
                  <a:pt x="110966" y="477393"/>
                </a:lnTo>
                <a:lnTo>
                  <a:pt x="80010" y="477393"/>
                </a:lnTo>
                <a:lnTo>
                  <a:pt x="67460" y="478158"/>
                </a:lnTo>
                <a:lnTo>
                  <a:pt x="54959" y="480472"/>
                </a:lnTo>
                <a:lnTo>
                  <a:pt x="42505" y="484358"/>
                </a:lnTo>
                <a:lnTo>
                  <a:pt x="30099" y="489838"/>
                </a:lnTo>
                <a:lnTo>
                  <a:pt x="24572" y="475190"/>
                </a:lnTo>
                <a:lnTo>
                  <a:pt x="19034" y="460565"/>
                </a:lnTo>
                <a:lnTo>
                  <a:pt x="13471" y="445940"/>
                </a:lnTo>
                <a:lnTo>
                  <a:pt x="7874" y="431292"/>
                </a:lnTo>
                <a:lnTo>
                  <a:pt x="59878" y="431292"/>
                </a:lnTo>
                <a:lnTo>
                  <a:pt x="111871" y="431292"/>
                </a:lnTo>
                <a:lnTo>
                  <a:pt x="163839" y="431292"/>
                </a:lnTo>
                <a:lnTo>
                  <a:pt x="215773" y="431292"/>
                </a:lnTo>
                <a:lnTo>
                  <a:pt x="215773" y="406527"/>
                </a:lnTo>
                <a:lnTo>
                  <a:pt x="215773" y="381762"/>
                </a:lnTo>
                <a:lnTo>
                  <a:pt x="215773" y="356997"/>
                </a:lnTo>
                <a:lnTo>
                  <a:pt x="215773" y="332232"/>
                </a:lnTo>
                <a:lnTo>
                  <a:pt x="197846" y="332232"/>
                </a:lnTo>
                <a:lnTo>
                  <a:pt x="179895" y="332232"/>
                </a:lnTo>
                <a:lnTo>
                  <a:pt x="161944" y="332232"/>
                </a:lnTo>
                <a:lnTo>
                  <a:pt x="144018" y="332232"/>
                </a:lnTo>
                <a:lnTo>
                  <a:pt x="131468" y="333015"/>
                </a:lnTo>
                <a:lnTo>
                  <a:pt x="118967" y="335359"/>
                </a:lnTo>
                <a:lnTo>
                  <a:pt x="106513" y="339250"/>
                </a:lnTo>
                <a:lnTo>
                  <a:pt x="94107" y="344677"/>
                </a:lnTo>
                <a:lnTo>
                  <a:pt x="88562" y="330084"/>
                </a:lnTo>
                <a:lnTo>
                  <a:pt x="82994" y="315467"/>
                </a:lnTo>
                <a:lnTo>
                  <a:pt x="77426" y="300851"/>
                </a:lnTo>
                <a:lnTo>
                  <a:pt x="71882" y="286258"/>
                </a:lnTo>
                <a:lnTo>
                  <a:pt x="107884" y="286258"/>
                </a:lnTo>
                <a:lnTo>
                  <a:pt x="143875" y="286258"/>
                </a:lnTo>
                <a:lnTo>
                  <a:pt x="179841" y="286258"/>
                </a:lnTo>
                <a:lnTo>
                  <a:pt x="215773" y="286258"/>
                </a:lnTo>
                <a:lnTo>
                  <a:pt x="215773" y="263515"/>
                </a:lnTo>
                <a:lnTo>
                  <a:pt x="215773" y="240807"/>
                </a:lnTo>
                <a:lnTo>
                  <a:pt x="215773" y="218124"/>
                </a:lnTo>
                <a:lnTo>
                  <a:pt x="215773" y="195452"/>
                </a:lnTo>
                <a:lnTo>
                  <a:pt x="189366" y="195452"/>
                </a:lnTo>
                <a:lnTo>
                  <a:pt x="162925" y="195452"/>
                </a:lnTo>
                <a:lnTo>
                  <a:pt x="136459" y="195452"/>
                </a:lnTo>
                <a:lnTo>
                  <a:pt x="109982" y="195452"/>
                </a:lnTo>
                <a:lnTo>
                  <a:pt x="97432" y="196218"/>
                </a:lnTo>
                <a:lnTo>
                  <a:pt x="84931" y="198532"/>
                </a:lnTo>
                <a:lnTo>
                  <a:pt x="72477" y="202418"/>
                </a:lnTo>
                <a:lnTo>
                  <a:pt x="60071" y="207899"/>
                </a:lnTo>
                <a:lnTo>
                  <a:pt x="54546" y="193250"/>
                </a:lnTo>
                <a:lnTo>
                  <a:pt x="49022" y="178625"/>
                </a:lnTo>
                <a:lnTo>
                  <a:pt x="43497" y="164000"/>
                </a:lnTo>
                <a:lnTo>
                  <a:pt x="37973" y="149351"/>
                </a:lnTo>
                <a:lnTo>
                  <a:pt x="82381" y="149351"/>
                </a:lnTo>
                <a:lnTo>
                  <a:pt x="126825" y="149351"/>
                </a:lnTo>
                <a:lnTo>
                  <a:pt x="171293" y="149351"/>
                </a:lnTo>
                <a:lnTo>
                  <a:pt x="215773" y="149351"/>
                </a:lnTo>
                <a:lnTo>
                  <a:pt x="215653" y="114014"/>
                </a:lnTo>
                <a:lnTo>
                  <a:pt x="215296" y="77343"/>
                </a:lnTo>
                <a:lnTo>
                  <a:pt x="214701" y="39338"/>
                </a:lnTo>
                <a:lnTo>
                  <a:pt x="213868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62953" y="840739"/>
            <a:ext cx="93980" cy="259715"/>
          </a:xfrm>
          <a:custGeom>
            <a:avLst/>
            <a:gdLst/>
            <a:ahLst/>
            <a:cxnLst/>
            <a:rect l="l" t="t" r="r" b="b"/>
            <a:pathLst>
              <a:path w="93979" h="259715">
                <a:moveTo>
                  <a:pt x="12065" y="0"/>
                </a:moveTo>
                <a:lnTo>
                  <a:pt x="50466" y="59229"/>
                </a:lnTo>
                <a:lnTo>
                  <a:pt x="80391" y="113792"/>
                </a:lnTo>
                <a:lnTo>
                  <a:pt x="93821" y="169211"/>
                </a:lnTo>
                <a:lnTo>
                  <a:pt x="91320" y="199177"/>
                </a:lnTo>
                <a:lnTo>
                  <a:pt x="82676" y="230632"/>
                </a:lnTo>
                <a:lnTo>
                  <a:pt x="71770" y="253845"/>
                </a:lnTo>
                <a:lnTo>
                  <a:pt x="62484" y="259270"/>
                </a:lnTo>
                <a:lnTo>
                  <a:pt x="54816" y="246884"/>
                </a:lnTo>
                <a:lnTo>
                  <a:pt x="48768" y="216662"/>
                </a:lnTo>
                <a:lnTo>
                  <a:pt x="41790" y="174962"/>
                </a:lnTo>
                <a:lnTo>
                  <a:pt x="31337" y="128333"/>
                </a:lnTo>
                <a:lnTo>
                  <a:pt x="17406" y="76751"/>
                </a:lnTo>
                <a:lnTo>
                  <a:pt x="0" y="20193"/>
                </a:lnTo>
                <a:lnTo>
                  <a:pt x="3937" y="13462"/>
                </a:lnTo>
                <a:lnTo>
                  <a:pt x="8000" y="6731"/>
                </a:lnTo>
                <a:lnTo>
                  <a:pt x="12065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59373" y="836675"/>
            <a:ext cx="472440" cy="995680"/>
          </a:xfrm>
          <a:custGeom>
            <a:avLst/>
            <a:gdLst/>
            <a:ahLst/>
            <a:cxnLst/>
            <a:rect l="l" t="t" r="r" b="b"/>
            <a:pathLst>
              <a:path w="472439" h="995680">
                <a:moveTo>
                  <a:pt x="224662" y="0"/>
                </a:moveTo>
                <a:lnTo>
                  <a:pt x="263223" y="49831"/>
                </a:lnTo>
                <a:lnTo>
                  <a:pt x="282448" y="84709"/>
                </a:lnTo>
                <a:lnTo>
                  <a:pt x="288341" y="126821"/>
                </a:lnTo>
                <a:lnTo>
                  <a:pt x="286512" y="141350"/>
                </a:lnTo>
                <a:lnTo>
                  <a:pt x="283890" y="152394"/>
                </a:lnTo>
                <a:lnTo>
                  <a:pt x="280590" y="162258"/>
                </a:lnTo>
                <a:lnTo>
                  <a:pt x="276600" y="170908"/>
                </a:lnTo>
                <a:lnTo>
                  <a:pt x="271906" y="178308"/>
                </a:lnTo>
                <a:lnTo>
                  <a:pt x="301605" y="178308"/>
                </a:lnTo>
                <a:lnTo>
                  <a:pt x="331279" y="178308"/>
                </a:lnTo>
                <a:lnTo>
                  <a:pt x="360953" y="178308"/>
                </a:lnTo>
                <a:lnTo>
                  <a:pt x="390651" y="178308"/>
                </a:lnTo>
                <a:lnTo>
                  <a:pt x="398938" y="161732"/>
                </a:lnTo>
                <a:lnTo>
                  <a:pt x="407225" y="145145"/>
                </a:lnTo>
                <a:lnTo>
                  <a:pt x="415512" y="128533"/>
                </a:lnTo>
                <a:lnTo>
                  <a:pt x="423799" y="111887"/>
                </a:lnTo>
                <a:lnTo>
                  <a:pt x="435820" y="139985"/>
                </a:lnTo>
                <a:lnTo>
                  <a:pt x="447865" y="168084"/>
                </a:lnTo>
                <a:lnTo>
                  <a:pt x="459910" y="196183"/>
                </a:lnTo>
                <a:lnTo>
                  <a:pt x="471931" y="224282"/>
                </a:lnTo>
                <a:lnTo>
                  <a:pt x="419401" y="224282"/>
                </a:lnTo>
                <a:lnTo>
                  <a:pt x="366859" y="224282"/>
                </a:lnTo>
                <a:lnTo>
                  <a:pt x="104139" y="224282"/>
                </a:lnTo>
                <a:lnTo>
                  <a:pt x="104365" y="294192"/>
                </a:lnTo>
                <a:lnTo>
                  <a:pt x="104196" y="359567"/>
                </a:lnTo>
                <a:lnTo>
                  <a:pt x="103632" y="420402"/>
                </a:lnTo>
                <a:lnTo>
                  <a:pt x="102672" y="476698"/>
                </a:lnTo>
                <a:lnTo>
                  <a:pt x="101317" y="528450"/>
                </a:lnTo>
                <a:lnTo>
                  <a:pt x="99568" y="575658"/>
                </a:lnTo>
                <a:lnTo>
                  <a:pt x="97423" y="618318"/>
                </a:lnTo>
                <a:lnTo>
                  <a:pt x="94883" y="656430"/>
                </a:lnTo>
                <a:lnTo>
                  <a:pt x="85798" y="737637"/>
                </a:lnTo>
                <a:lnTo>
                  <a:pt x="76872" y="786595"/>
                </a:lnTo>
                <a:lnTo>
                  <a:pt x="65166" y="836866"/>
                </a:lnTo>
                <a:lnTo>
                  <a:pt x="50677" y="888449"/>
                </a:lnTo>
                <a:lnTo>
                  <a:pt x="33401" y="941345"/>
                </a:lnTo>
                <a:lnTo>
                  <a:pt x="13335" y="995552"/>
                </a:lnTo>
                <a:lnTo>
                  <a:pt x="8889" y="990091"/>
                </a:lnTo>
                <a:lnTo>
                  <a:pt x="4445" y="984503"/>
                </a:lnTo>
                <a:lnTo>
                  <a:pt x="0" y="979043"/>
                </a:lnTo>
                <a:lnTo>
                  <a:pt x="11773" y="935765"/>
                </a:lnTo>
                <a:lnTo>
                  <a:pt x="22327" y="891274"/>
                </a:lnTo>
                <a:lnTo>
                  <a:pt x="31664" y="845571"/>
                </a:lnTo>
                <a:lnTo>
                  <a:pt x="39784" y="798654"/>
                </a:lnTo>
                <a:lnTo>
                  <a:pt x="46688" y="750522"/>
                </a:lnTo>
                <a:lnTo>
                  <a:pt x="52376" y="701175"/>
                </a:lnTo>
                <a:lnTo>
                  <a:pt x="56850" y="650611"/>
                </a:lnTo>
                <a:lnTo>
                  <a:pt x="60110" y="598831"/>
                </a:lnTo>
                <a:lnTo>
                  <a:pt x="62157" y="545833"/>
                </a:lnTo>
                <a:lnTo>
                  <a:pt x="62991" y="491616"/>
                </a:lnTo>
                <a:lnTo>
                  <a:pt x="63163" y="417111"/>
                </a:lnTo>
                <a:lnTo>
                  <a:pt x="63131" y="350348"/>
                </a:lnTo>
                <a:lnTo>
                  <a:pt x="62898" y="291325"/>
                </a:lnTo>
                <a:lnTo>
                  <a:pt x="62463" y="240039"/>
                </a:lnTo>
                <a:lnTo>
                  <a:pt x="61825" y="196490"/>
                </a:lnTo>
                <a:lnTo>
                  <a:pt x="59943" y="132587"/>
                </a:lnTo>
                <a:lnTo>
                  <a:pt x="70514" y="144017"/>
                </a:lnTo>
                <a:lnTo>
                  <a:pt x="81073" y="155448"/>
                </a:lnTo>
                <a:lnTo>
                  <a:pt x="91608" y="166878"/>
                </a:lnTo>
                <a:lnTo>
                  <a:pt x="102108" y="178308"/>
                </a:lnTo>
                <a:lnTo>
                  <a:pt x="139541" y="178308"/>
                </a:lnTo>
                <a:lnTo>
                  <a:pt x="176974" y="178308"/>
                </a:lnTo>
                <a:lnTo>
                  <a:pt x="214407" y="178308"/>
                </a:lnTo>
                <a:lnTo>
                  <a:pt x="251840" y="178308"/>
                </a:lnTo>
                <a:lnTo>
                  <a:pt x="249934" y="172787"/>
                </a:lnTo>
                <a:lnTo>
                  <a:pt x="248205" y="165957"/>
                </a:lnTo>
                <a:lnTo>
                  <a:pt x="246643" y="157841"/>
                </a:lnTo>
                <a:lnTo>
                  <a:pt x="245237" y="148462"/>
                </a:lnTo>
                <a:lnTo>
                  <a:pt x="240710" y="121648"/>
                </a:lnTo>
                <a:lnTo>
                  <a:pt x="233981" y="92249"/>
                </a:lnTo>
                <a:lnTo>
                  <a:pt x="225038" y="60255"/>
                </a:lnTo>
                <a:lnTo>
                  <a:pt x="213867" y="25653"/>
                </a:lnTo>
                <a:lnTo>
                  <a:pt x="216554" y="19252"/>
                </a:lnTo>
                <a:lnTo>
                  <a:pt x="219265" y="12826"/>
                </a:lnTo>
                <a:lnTo>
                  <a:pt x="221976" y="6401"/>
                </a:lnTo>
                <a:lnTo>
                  <a:pt x="224662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92447" y="836675"/>
            <a:ext cx="478155" cy="1003935"/>
          </a:xfrm>
          <a:custGeom>
            <a:avLst/>
            <a:gdLst/>
            <a:ahLst/>
            <a:cxnLst/>
            <a:rect l="l" t="t" r="r" b="b"/>
            <a:pathLst>
              <a:path w="478154" h="1003935">
                <a:moveTo>
                  <a:pt x="125856" y="0"/>
                </a:moveTo>
                <a:lnTo>
                  <a:pt x="139934" y="13335"/>
                </a:lnTo>
                <a:lnTo>
                  <a:pt x="153987" y="26670"/>
                </a:lnTo>
                <a:lnTo>
                  <a:pt x="168040" y="40005"/>
                </a:lnTo>
                <a:lnTo>
                  <a:pt x="182117" y="53339"/>
                </a:lnTo>
                <a:lnTo>
                  <a:pt x="178117" y="62273"/>
                </a:lnTo>
                <a:lnTo>
                  <a:pt x="174116" y="71183"/>
                </a:lnTo>
                <a:lnTo>
                  <a:pt x="170116" y="80093"/>
                </a:lnTo>
                <a:lnTo>
                  <a:pt x="166115" y="89026"/>
                </a:lnTo>
                <a:lnTo>
                  <a:pt x="166115" y="133127"/>
                </a:lnTo>
                <a:lnTo>
                  <a:pt x="166115" y="177228"/>
                </a:lnTo>
                <a:lnTo>
                  <a:pt x="166115" y="221329"/>
                </a:lnTo>
                <a:lnTo>
                  <a:pt x="166115" y="265429"/>
                </a:lnTo>
                <a:lnTo>
                  <a:pt x="176305" y="265429"/>
                </a:lnTo>
                <a:lnTo>
                  <a:pt x="186483" y="265429"/>
                </a:lnTo>
                <a:lnTo>
                  <a:pt x="196637" y="265429"/>
                </a:lnTo>
                <a:lnTo>
                  <a:pt x="206755" y="265429"/>
                </a:lnTo>
                <a:lnTo>
                  <a:pt x="213042" y="252952"/>
                </a:lnTo>
                <a:lnTo>
                  <a:pt x="219328" y="240474"/>
                </a:lnTo>
                <a:lnTo>
                  <a:pt x="225615" y="227996"/>
                </a:lnTo>
                <a:lnTo>
                  <a:pt x="231901" y="215519"/>
                </a:lnTo>
                <a:lnTo>
                  <a:pt x="240093" y="235120"/>
                </a:lnTo>
                <a:lnTo>
                  <a:pt x="248284" y="254698"/>
                </a:lnTo>
                <a:lnTo>
                  <a:pt x="256476" y="274276"/>
                </a:lnTo>
                <a:lnTo>
                  <a:pt x="277542" y="204930"/>
                </a:lnTo>
                <a:lnTo>
                  <a:pt x="283733" y="157083"/>
                </a:lnTo>
                <a:lnTo>
                  <a:pt x="289766" y="106981"/>
                </a:lnTo>
                <a:lnTo>
                  <a:pt x="295644" y="54621"/>
                </a:lnTo>
                <a:lnTo>
                  <a:pt x="301371" y="0"/>
                </a:lnTo>
                <a:lnTo>
                  <a:pt x="315543" y="17621"/>
                </a:lnTo>
                <a:lnTo>
                  <a:pt x="329691" y="35242"/>
                </a:lnTo>
                <a:lnTo>
                  <a:pt x="343840" y="52863"/>
                </a:lnTo>
                <a:lnTo>
                  <a:pt x="358013" y="70485"/>
                </a:lnTo>
                <a:lnTo>
                  <a:pt x="337296" y="107578"/>
                </a:lnTo>
                <a:lnTo>
                  <a:pt x="328273" y="146057"/>
                </a:lnTo>
                <a:lnTo>
                  <a:pt x="313846" y="216733"/>
                </a:lnTo>
                <a:lnTo>
                  <a:pt x="304038" y="265429"/>
                </a:lnTo>
                <a:lnTo>
                  <a:pt x="330211" y="265429"/>
                </a:lnTo>
                <a:lnTo>
                  <a:pt x="356362" y="265429"/>
                </a:lnTo>
                <a:lnTo>
                  <a:pt x="382512" y="265429"/>
                </a:lnTo>
                <a:lnTo>
                  <a:pt x="408686" y="265429"/>
                </a:lnTo>
                <a:lnTo>
                  <a:pt x="415448" y="251924"/>
                </a:lnTo>
                <a:lnTo>
                  <a:pt x="422211" y="238442"/>
                </a:lnTo>
                <a:lnTo>
                  <a:pt x="428974" y="224960"/>
                </a:lnTo>
                <a:lnTo>
                  <a:pt x="435737" y="211454"/>
                </a:lnTo>
                <a:lnTo>
                  <a:pt x="446307" y="236430"/>
                </a:lnTo>
                <a:lnTo>
                  <a:pt x="456866" y="261429"/>
                </a:lnTo>
                <a:lnTo>
                  <a:pt x="467401" y="286428"/>
                </a:lnTo>
                <a:lnTo>
                  <a:pt x="477900" y="311403"/>
                </a:lnTo>
                <a:lnTo>
                  <a:pt x="463307" y="311403"/>
                </a:lnTo>
                <a:lnTo>
                  <a:pt x="448690" y="311403"/>
                </a:lnTo>
                <a:lnTo>
                  <a:pt x="434074" y="311403"/>
                </a:lnTo>
                <a:lnTo>
                  <a:pt x="419480" y="311403"/>
                </a:lnTo>
                <a:lnTo>
                  <a:pt x="416550" y="375736"/>
                </a:lnTo>
                <a:lnTo>
                  <a:pt x="412924" y="436314"/>
                </a:lnTo>
                <a:lnTo>
                  <a:pt x="408601" y="493136"/>
                </a:lnTo>
                <a:lnTo>
                  <a:pt x="403582" y="546201"/>
                </a:lnTo>
                <a:lnTo>
                  <a:pt x="397867" y="595509"/>
                </a:lnTo>
                <a:lnTo>
                  <a:pt x="391456" y="641058"/>
                </a:lnTo>
                <a:lnTo>
                  <a:pt x="384349" y="682847"/>
                </a:lnTo>
                <a:lnTo>
                  <a:pt x="376545" y="720875"/>
                </a:lnTo>
                <a:lnTo>
                  <a:pt x="368046" y="755141"/>
                </a:lnTo>
                <a:lnTo>
                  <a:pt x="391217" y="804622"/>
                </a:lnTo>
                <a:lnTo>
                  <a:pt x="416925" y="844280"/>
                </a:lnTo>
                <a:lnTo>
                  <a:pt x="445180" y="874103"/>
                </a:lnTo>
                <a:lnTo>
                  <a:pt x="475996" y="894079"/>
                </a:lnTo>
                <a:lnTo>
                  <a:pt x="475996" y="902388"/>
                </a:lnTo>
                <a:lnTo>
                  <a:pt x="475996" y="910732"/>
                </a:lnTo>
                <a:lnTo>
                  <a:pt x="475996" y="919100"/>
                </a:lnTo>
                <a:lnTo>
                  <a:pt x="475996" y="927481"/>
                </a:lnTo>
                <a:lnTo>
                  <a:pt x="458920" y="935483"/>
                </a:lnTo>
                <a:lnTo>
                  <a:pt x="446357" y="946737"/>
                </a:lnTo>
                <a:lnTo>
                  <a:pt x="438294" y="961253"/>
                </a:lnTo>
                <a:lnTo>
                  <a:pt x="434721" y="979043"/>
                </a:lnTo>
                <a:lnTo>
                  <a:pt x="406052" y="939113"/>
                </a:lnTo>
                <a:lnTo>
                  <a:pt x="381206" y="897445"/>
                </a:lnTo>
                <a:lnTo>
                  <a:pt x="360193" y="854063"/>
                </a:lnTo>
                <a:lnTo>
                  <a:pt x="343026" y="808989"/>
                </a:lnTo>
                <a:lnTo>
                  <a:pt x="316829" y="858731"/>
                </a:lnTo>
                <a:lnTo>
                  <a:pt x="287766" y="903095"/>
                </a:lnTo>
                <a:lnTo>
                  <a:pt x="255838" y="942071"/>
                </a:lnTo>
                <a:lnTo>
                  <a:pt x="221046" y="975646"/>
                </a:lnTo>
                <a:lnTo>
                  <a:pt x="183387" y="1003808"/>
                </a:lnTo>
                <a:lnTo>
                  <a:pt x="181502" y="996950"/>
                </a:lnTo>
                <a:lnTo>
                  <a:pt x="179641" y="990091"/>
                </a:lnTo>
                <a:lnTo>
                  <a:pt x="177780" y="983233"/>
                </a:lnTo>
                <a:lnTo>
                  <a:pt x="175894" y="976376"/>
                </a:lnTo>
                <a:lnTo>
                  <a:pt x="193440" y="958611"/>
                </a:lnTo>
                <a:lnTo>
                  <a:pt x="210248" y="939990"/>
                </a:lnTo>
                <a:lnTo>
                  <a:pt x="226294" y="920511"/>
                </a:lnTo>
                <a:lnTo>
                  <a:pt x="241553" y="900176"/>
                </a:lnTo>
                <a:lnTo>
                  <a:pt x="237362" y="900302"/>
                </a:lnTo>
                <a:lnTo>
                  <a:pt x="231648" y="895096"/>
                </a:lnTo>
                <a:lnTo>
                  <a:pt x="199167" y="852011"/>
                </a:lnTo>
                <a:lnTo>
                  <a:pt x="174878" y="825500"/>
                </a:lnTo>
                <a:lnTo>
                  <a:pt x="146164" y="868571"/>
                </a:lnTo>
                <a:lnTo>
                  <a:pt x="114725" y="905442"/>
                </a:lnTo>
                <a:lnTo>
                  <a:pt x="80549" y="936133"/>
                </a:lnTo>
                <a:lnTo>
                  <a:pt x="43623" y="960660"/>
                </a:lnTo>
                <a:lnTo>
                  <a:pt x="3937" y="979043"/>
                </a:lnTo>
                <a:lnTo>
                  <a:pt x="2964" y="971635"/>
                </a:lnTo>
                <a:lnTo>
                  <a:pt x="1968" y="964263"/>
                </a:lnTo>
                <a:lnTo>
                  <a:pt x="972" y="956915"/>
                </a:lnTo>
                <a:lnTo>
                  <a:pt x="0" y="949578"/>
                </a:lnTo>
                <a:lnTo>
                  <a:pt x="44217" y="915904"/>
                </a:lnTo>
                <a:lnTo>
                  <a:pt x="82946" y="879443"/>
                </a:lnTo>
                <a:lnTo>
                  <a:pt x="116175" y="840172"/>
                </a:lnTo>
                <a:lnTo>
                  <a:pt x="143890" y="798068"/>
                </a:lnTo>
                <a:lnTo>
                  <a:pt x="125724" y="787282"/>
                </a:lnTo>
                <a:lnTo>
                  <a:pt x="106664" y="777414"/>
                </a:lnTo>
                <a:lnTo>
                  <a:pt x="86723" y="768475"/>
                </a:lnTo>
                <a:lnTo>
                  <a:pt x="65912" y="760476"/>
                </a:lnTo>
                <a:lnTo>
                  <a:pt x="71127" y="738854"/>
                </a:lnTo>
                <a:lnTo>
                  <a:pt x="78200" y="712088"/>
                </a:lnTo>
                <a:lnTo>
                  <a:pt x="87129" y="680180"/>
                </a:lnTo>
                <a:lnTo>
                  <a:pt x="97916" y="643127"/>
                </a:lnTo>
                <a:lnTo>
                  <a:pt x="91312" y="643127"/>
                </a:lnTo>
                <a:lnTo>
                  <a:pt x="84709" y="643127"/>
                </a:lnTo>
                <a:lnTo>
                  <a:pt x="78104" y="643127"/>
                </a:lnTo>
                <a:lnTo>
                  <a:pt x="65502" y="643911"/>
                </a:lnTo>
                <a:lnTo>
                  <a:pt x="53006" y="646255"/>
                </a:lnTo>
                <a:lnTo>
                  <a:pt x="40582" y="650146"/>
                </a:lnTo>
                <a:lnTo>
                  <a:pt x="28193" y="655574"/>
                </a:lnTo>
                <a:lnTo>
                  <a:pt x="22596" y="640927"/>
                </a:lnTo>
                <a:lnTo>
                  <a:pt x="17033" y="626316"/>
                </a:lnTo>
                <a:lnTo>
                  <a:pt x="11495" y="611729"/>
                </a:lnTo>
                <a:lnTo>
                  <a:pt x="5968" y="597153"/>
                </a:lnTo>
                <a:lnTo>
                  <a:pt x="30333" y="597153"/>
                </a:lnTo>
                <a:lnTo>
                  <a:pt x="54673" y="597153"/>
                </a:lnTo>
                <a:lnTo>
                  <a:pt x="79013" y="597153"/>
                </a:lnTo>
                <a:lnTo>
                  <a:pt x="103377" y="597153"/>
                </a:lnTo>
                <a:lnTo>
                  <a:pt x="106882" y="577655"/>
                </a:lnTo>
                <a:lnTo>
                  <a:pt x="110743" y="553847"/>
                </a:lnTo>
                <a:lnTo>
                  <a:pt x="114986" y="525752"/>
                </a:lnTo>
                <a:lnTo>
                  <a:pt x="119634" y="493395"/>
                </a:lnTo>
                <a:lnTo>
                  <a:pt x="122427" y="496188"/>
                </a:lnTo>
                <a:lnTo>
                  <a:pt x="125094" y="498856"/>
                </a:lnTo>
                <a:lnTo>
                  <a:pt x="127888" y="501650"/>
                </a:lnTo>
                <a:lnTo>
                  <a:pt x="127888" y="465474"/>
                </a:lnTo>
                <a:lnTo>
                  <a:pt x="127888" y="429323"/>
                </a:lnTo>
                <a:lnTo>
                  <a:pt x="127888" y="393172"/>
                </a:lnTo>
                <a:lnTo>
                  <a:pt x="127888" y="356997"/>
                </a:lnTo>
                <a:lnTo>
                  <a:pt x="109018" y="405308"/>
                </a:lnTo>
                <a:lnTo>
                  <a:pt x="87600" y="449359"/>
                </a:lnTo>
                <a:lnTo>
                  <a:pt x="63615" y="489155"/>
                </a:lnTo>
                <a:lnTo>
                  <a:pt x="37046" y="524702"/>
                </a:lnTo>
                <a:lnTo>
                  <a:pt x="7874" y="556006"/>
                </a:lnTo>
                <a:lnTo>
                  <a:pt x="5893" y="549529"/>
                </a:lnTo>
                <a:lnTo>
                  <a:pt x="3937" y="543052"/>
                </a:lnTo>
                <a:lnTo>
                  <a:pt x="1980" y="536575"/>
                </a:lnTo>
                <a:lnTo>
                  <a:pt x="0" y="530098"/>
                </a:lnTo>
                <a:lnTo>
                  <a:pt x="28375" y="485798"/>
                </a:lnTo>
                <a:lnTo>
                  <a:pt x="53758" y="441760"/>
                </a:lnTo>
                <a:lnTo>
                  <a:pt x="76142" y="398003"/>
                </a:lnTo>
                <a:lnTo>
                  <a:pt x="95520" y="354545"/>
                </a:lnTo>
                <a:lnTo>
                  <a:pt x="111887" y="311403"/>
                </a:lnTo>
                <a:lnTo>
                  <a:pt x="104437" y="311403"/>
                </a:lnTo>
                <a:lnTo>
                  <a:pt x="96964" y="311403"/>
                </a:lnTo>
                <a:lnTo>
                  <a:pt x="89491" y="311403"/>
                </a:lnTo>
                <a:lnTo>
                  <a:pt x="82041" y="311403"/>
                </a:lnTo>
                <a:lnTo>
                  <a:pt x="69492" y="312187"/>
                </a:lnTo>
                <a:lnTo>
                  <a:pt x="56991" y="314531"/>
                </a:lnTo>
                <a:lnTo>
                  <a:pt x="44537" y="318422"/>
                </a:lnTo>
                <a:lnTo>
                  <a:pt x="32130" y="323850"/>
                </a:lnTo>
                <a:lnTo>
                  <a:pt x="26606" y="309256"/>
                </a:lnTo>
                <a:lnTo>
                  <a:pt x="21081" y="294639"/>
                </a:lnTo>
                <a:lnTo>
                  <a:pt x="15557" y="280023"/>
                </a:lnTo>
                <a:lnTo>
                  <a:pt x="10032" y="265429"/>
                </a:lnTo>
                <a:lnTo>
                  <a:pt x="39485" y="265429"/>
                </a:lnTo>
                <a:lnTo>
                  <a:pt x="68961" y="265429"/>
                </a:lnTo>
                <a:lnTo>
                  <a:pt x="98436" y="265429"/>
                </a:lnTo>
                <a:lnTo>
                  <a:pt x="127888" y="265429"/>
                </a:lnTo>
                <a:lnTo>
                  <a:pt x="127811" y="209942"/>
                </a:lnTo>
                <a:lnTo>
                  <a:pt x="127576" y="155649"/>
                </a:lnTo>
                <a:lnTo>
                  <a:pt x="127175" y="102557"/>
                </a:lnTo>
                <a:lnTo>
                  <a:pt x="126604" y="50671"/>
                </a:lnTo>
                <a:lnTo>
                  <a:pt x="125856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8979027" y="6539104"/>
            <a:ext cx="3073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latin typeface="SimSun"/>
                <a:cs typeface="SimSun"/>
              </a:rPr>
              <a:t>23</a:t>
            </a:fld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79027" y="6539104"/>
            <a:ext cx="3073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latin typeface="SimSun"/>
                <a:cs typeface="SimSun"/>
              </a:rPr>
              <a:t>23</a:t>
            </a:fld>
            <a:endParaRPr sz="2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1712" y="1629410"/>
            <a:ext cx="7120255" cy="556260"/>
          </a:xfrm>
          <a:prstGeom prst="rect">
            <a:avLst/>
          </a:prstGeom>
          <a:ln w="12700">
            <a:solidFill>
              <a:srgbClr val="0E6EC5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广义表通常采用头、尾指针的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链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表结构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40" y="0"/>
            <a:ext cx="4794885" cy="1321435"/>
          </a:xfrm>
          <a:prstGeom prst="rect">
            <a:avLst/>
          </a:prstGeom>
        </p:spPr>
        <p:txBody>
          <a:bodyPr wrap="square" lIns="0" tIns="233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5.5</a:t>
            </a:r>
            <a:r>
              <a:rPr dirty="0" sz="2800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广义表的存储结构</a:t>
            </a:r>
            <a:endParaRPr sz="2800">
              <a:latin typeface="Microsoft JhengHei"/>
              <a:cs typeface="Microsoft JhengHei"/>
            </a:endParaRPr>
          </a:p>
          <a:p>
            <a:pPr marL="501650" indent="-405765">
              <a:lnSpc>
                <a:spcPct val="100000"/>
              </a:lnSpc>
              <a:spcBef>
                <a:spcPts val="1739"/>
              </a:spcBef>
              <a:buFont typeface="Wingdings"/>
              <a:buChar char=""/>
              <a:tabLst>
                <a:tab pos="502284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广义表的头尾指针结点结构</a:t>
            </a:r>
            <a:endParaRPr sz="2800">
              <a:latin typeface="Microsoft JhengHei"/>
              <a:cs typeface="Microsoft Jheng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41788" y="2598737"/>
          <a:ext cx="306705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44"/>
                <a:gridCol w="1007744"/>
                <a:gridCol w="1007744"/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tag=1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034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hp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tp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99540" y="2587498"/>
            <a:ext cx="1810385" cy="1268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表结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点</a:t>
            </a:r>
            <a:r>
              <a:rPr dirty="0" sz="2800" spc="685" b="1">
                <a:solidFill>
                  <a:srgbClr val="0000FF"/>
                </a:solidFill>
                <a:latin typeface="Microsoft JhengHei"/>
                <a:cs typeface="Microsoft JhengHei"/>
              </a:rPr>
              <a:t>: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原子结点：</a:t>
            </a:r>
            <a:endParaRPr sz="2800">
              <a:latin typeface="Microsoft JhengHei"/>
              <a:cs typeface="Microsoft Jheng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41788" y="3414712"/>
          <a:ext cx="2059305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44"/>
                <a:gridCol w="1007744"/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tag=0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6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0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atom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92187" y="4221479"/>
            <a:ext cx="7273925" cy="1837689"/>
          </a:xfrm>
          <a:prstGeom prst="rect">
            <a:avLst/>
          </a:prstGeom>
          <a:ln w="12700">
            <a:solidFill>
              <a:srgbClr val="0E6EC5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 marR="196215">
              <a:lnSpc>
                <a:spcPct val="100000"/>
              </a:lnSpc>
              <a:spcBef>
                <a:spcPts val="300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对于每一个结点，若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tag=0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表示这是一个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原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子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结点，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域存放该原子的值。若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g=</a:t>
            </a:r>
            <a:r>
              <a:rPr dirty="0" sz="2800" spc="1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表示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这是一个表结点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hp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指向子表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头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tp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指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向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广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义表的下一个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3" name="object 3"/>
          <p:cNvSpPr/>
          <p:nvPr/>
        </p:nvSpPr>
        <p:spPr>
          <a:xfrm>
            <a:off x="4497451" y="4062348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49901" y="4062348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45001" y="4062348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2351" y="4062348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30650" y="4076700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9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30650" y="4533900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9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59288" y="4090796"/>
            <a:ext cx="532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endParaRPr sz="2400">
              <a:latin typeface="Constantia"/>
              <a:cs typeface="Constant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362513" y="4903787"/>
          <a:ext cx="835025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/>
                <a:gridCol w="431800"/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6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d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41350" y="1612900"/>
            <a:ext cx="1143000" cy="592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1350" y="1612900"/>
            <a:ext cx="1143000" cy="592455"/>
          </a:xfrm>
          <a:custGeom>
            <a:avLst/>
            <a:gdLst/>
            <a:ahLst/>
            <a:cxnLst/>
            <a:rect l="l" t="t" r="r" b="b"/>
            <a:pathLst>
              <a:path w="1143000" h="592455">
                <a:moveTo>
                  <a:pt x="0" y="296037"/>
                </a:moveTo>
                <a:lnTo>
                  <a:pt x="13181" y="232544"/>
                </a:lnTo>
                <a:lnTo>
                  <a:pt x="50866" y="173790"/>
                </a:lnTo>
                <a:lnTo>
                  <a:pt x="78025" y="146642"/>
                </a:lnTo>
                <a:lnTo>
                  <a:pt x="110265" y="121222"/>
                </a:lnTo>
                <a:lnTo>
                  <a:pt x="147236" y="97709"/>
                </a:lnTo>
                <a:lnTo>
                  <a:pt x="188590" y="76285"/>
                </a:lnTo>
                <a:lnTo>
                  <a:pt x="233978" y="57131"/>
                </a:lnTo>
                <a:lnTo>
                  <a:pt x="283051" y="40428"/>
                </a:lnTo>
                <a:lnTo>
                  <a:pt x="335462" y="26356"/>
                </a:lnTo>
                <a:lnTo>
                  <a:pt x="390860" y="15096"/>
                </a:lnTo>
                <a:lnTo>
                  <a:pt x="448899" y="6830"/>
                </a:lnTo>
                <a:lnTo>
                  <a:pt x="509228" y="1737"/>
                </a:lnTo>
                <a:lnTo>
                  <a:pt x="571500" y="0"/>
                </a:lnTo>
                <a:lnTo>
                  <a:pt x="633764" y="1737"/>
                </a:lnTo>
                <a:lnTo>
                  <a:pt x="694089" y="6830"/>
                </a:lnTo>
                <a:lnTo>
                  <a:pt x="752124" y="15096"/>
                </a:lnTo>
                <a:lnTo>
                  <a:pt x="807521" y="26356"/>
                </a:lnTo>
                <a:lnTo>
                  <a:pt x="859931" y="40428"/>
                </a:lnTo>
                <a:lnTo>
                  <a:pt x="909005" y="57131"/>
                </a:lnTo>
                <a:lnTo>
                  <a:pt x="954394" y="76285"/>
                </a:lnTo>
                <a:lnTo>
                  <a:pt x="995749" y="97709"/>
                </a:lnTo>
                <a:lnTo>
                  <a:pt x="1032723" y="121222"/>
                </a:lnTo>
                <a:lnTo>
                  <a:pt x="1064965" y="146642"/>
                </a:lnTo>
                <a:lnTo>
                  <a:pt x="1092127" y="173790"/>
                </a:lnTo>
                <a:lnTo>
                  <a:pt x="1129816" y="232544"/>
                </a:lnTo>
                <a:lnTo>
                  <a:pt x="1143000" y="296037"/>
                </a:lnTo>
                <a:lnTo>
                  <a:pt x="1139646" y="328308"/>
                </a:lnTo>
                <a:lnTo>
                  <a:pt x="1113861" y="389651"/>
                </a:lnTo>
                <a:lnTo>
                  <a:pt x="1064965" y="445520"/>
                </a:lnTo>
                <a:lnTo>
                  <a:pt x="1032723" y="470951"/>
                </a:lnTo>
                <a:lnTo>
                  <a:pt x="995749" y="494472"/>
                </a:lnTo>
                <a:lnTo>
                  <a:pt x="954394" y="515902"/>
                </a:lnTo>
                <a:lnTo>
                  <a:pt x="909005" y="535061"/>
                </a:lnTo>
                <a:lnTo>
                  <a:pt x="859931" y="551767"/>
                </a:lnTo>
                <a:lnTo>
                  <a:pt x="807521" y="565842"/>
                </a:lnTo>
                <a:lnTo>
                  <a:pt x="752124" y="577103"/>
                </a:lnTo>
                <a:lnTo>
                  <a:pt x="694089" y="585370"/>
                </a:lnTo>
                <a:lnTo>
                  <a:pt x="633764" y="590463"/>
                </a:lnTo>
                <a:lnTo>
                  <a:pt x="571500" y="592201"/>
                </a:lnTo>
                <a:lnTo>
                  <a:pt x="509228" y="590463"/>
                </a:lnTo>
                <a:lnTo>
                  <a:pt x="448899" y="585370"/>
                </a:lnTo>
                <a:lnTo>
                  <a:pt x="390860" y="577103"/>
                </a:lnTo>
                <a:lnTo>
                  <a:pt x="335462" y="565842"/>
                </a:lnTo>
                <a:lnTo>
                  <a:pt x="283051" y="551767"/>
                </a:lnTo>
                <a:lnTo>
                  <a:pt x="233978" y="535061"/>
                </a:lnTo>
                <a:lnTo>
                  <a:pt x="188590" y="515902"/>
                </a:lnTo>
                <a:lnTo>
                  <a:pt x="147236" y="494472"/>
                </a:lnTo>
                <a:lnTo>
                  <a:pt x="110265" y="470951"/>
                </a:lnTo>
                <a:lnTo>
                  <a:pt x="78025" y="445520"/>
                </a:lnTo>
                <a:lnTo>
                  <a:pt x="50866" y="418360"/>
                </a:lnTo>
                <a:lnTo>
                  <a:pt x="13181" y="359573"/>
                </a:lnTo>
                <a:lnTo>
                  <a:pt x="0" y="296037"/>
                </a:lnTo>
                <a:close/>
              </a:path>
            </a:pathLst>
          </a:custGeom>
          <a:ln w="9525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22400" y="1675587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Microsoft JhengHei"/>
                <a:cs typeface="Microsoft JhengHei"/>
              </a:rPr>
              <a:t>例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1877" y="1716404"/>
            <a:ext cx="63366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latin typeface="Microsoft JhengHei"/>
                <a:cs typeface="Microsoft JhengHei"/>
              </a:rPr>
              <a:t>画出广义表</a:t>
            </a:r>
            <a:r>
              <a:rPr dirty="0" sz="2800" spc="-5" b="1">
                <a:latin typeface="Times New Roman"/>
                <a:cs typeface="Times New Roman"/>
              </a:rPr>
              <a:t>A=(c,B),B=(d,e)</a:t>
            </a:r>
            <a:r>
              <a:rPr dirty="0" sz="2800" b="1">
                <a:latin typeface="Microsoft JhengHei"/>
                <a:cs typeface="Microsoft JhengHei"/>
              </a:rPr>
              <a:t>的存</a:t>
            </a:r>
            <a:r>
              <a:rPr dirty="0" sz="2800" spc="15" b="1">
                <a:latin typeface="Microsoft JhengHei"/>
                <a:cs typeface="Microsoft JhengHei"/>
              </a:rPr>
              <a:t>储</a:t>
            </a:r>
            <a:r>
              <a:rPr dirty="0" sz="2800" b="1">
                <a:latin typeface="Microsoft JhengHei"/>
                <a:cs typeface="Microsoft JhengHei"/>
              </a:rPr>
              <a:t>结</a:t>
            </a:r>
            <a:r>
              <a:rPr dirty="0" sz="2800" spc="15" b="1">
                <a:latin typeface="Microsoft JhengHei"/>
                <a:cs typeface="Microsoft JhengHei"/>
              </a:rPr>
              <a:t>构</a:t>
            </a:r>
            <a:r>
              <a:rPr dirty="0" sz="2800" spc="-5" b="1">
                <a:latin typeface="Microsoft JhengHei"/>
                <a:cs typeface="Microsoft JhengHei"/>
              </a:rPr>
              <a:t>图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5047" y="4027170"/>
            <a:ext cx="4635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B=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57825" y="4256023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0"/>
                </a:moveTo>
                <a:lnTo>
                  <a:pt x="355600" y="76200"/>
                </a:lnTo>
                <a:lnTo>
                  <a:pt x="409448" y="49275"/>
                </a:lnTo>
                <a:lnTo>
                  <a:pt x="368300" y="49275"/>
                </a:lnTo>
                <a:lnTo>
                  <a:pt x="368300" y="27050"/>
                </a:lnTo>
                <a:lnTo>
                  <a:pt x="409701" y="27050"/>
                </a:lnTo>
                <a:lnTo>
                  <a:pt x="355600" y="0"/>
                </a:lnTo>
                <a:close/>
              </a:path>
              <a:path w="431800" h="76200">
                <a:moveTo>
                  <a:pt x="355600" y="27050"/>
                </a:moveTo>
                <a:lnTo>
                  <a:pt x="0" y="27050"/>
                </a:lnTo>
                <a:lnTo>
                  <a:pt x="0" y="49275"/>
                </a:lnTo>
                <a:lnTo>
                  <a:pt x="355600" y="49275"/>
                </a:lnTo>
                <a:lnTo>
                  <a:pt x="355600" y="27050"/>
                </a:lnTo>
                <a:close/>
              </a:path>
              <a:path w="431800" h="76200">
                <a:moveTo>
                  <a:pt x="409701" y="27050"/>
                </a:moveTo>
                <a:lnTo>
                  <a:pt x="368300" y="27050"/>
                </a:lnTo>
                <a:lnTo>
                  <a:pt x="368300" y="49275"/>
                </a:lnTo>
                <a:lnTo>
                  <a:pt x="409448" y="49275"/>
                </a:lnTo>
                <a:lnTo>
                  <a:pt x="431800" y="38100"/>
                </a:lnTo>
                <a:lnTo>
                  <a:pt x="409701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40551" y="4062348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7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93001" y="4062348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7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88101" y="4062348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73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45451" y="4062348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73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73750" y="4076700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9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73750" y="4594733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9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02388" y="4090796"/>
            <a:ext cx="532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99351" y="4098416"/>
            <a:ext cx="532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^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307137" y="4927663"/>
          <a:ext cx="83566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/>
                <a:gridCol w="431800"/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6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d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699000" y="4365625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6924" y="355600"/>
                </a:moveTo>
                <a:lnTo>
                  <a:pt x="0" y="355600"/>
                </a:lnTo>
                <a:lnTo>
                  <a:pt x="38100" y="431800"/>
                </a:lnTo>
                <a:lnTo>
                  <a:pt x="69850" y="368300"/>
                </a:lnTo>
                <a:lnTo>
                  <a:pt x="26924" y="368300"/>
                </a:lnTo>
                <a:lnTo>
                  <a:pt x="26924" y="355600"/>
                </a:lnTo>
                <a:close/>
              </a:path>
              <a:path w="76200" h="431800">
                <a:moveTo>
                  <a:pt x="49149" y="0"/>
                </a:moveTo>
                <a:lnTo>
                  <a:pt x="26924" y="0"/>
                </a:lnTo>
                <a:lnTo>
                  <a:pt x="26924" y="368300"/>
                </a:lnTo>
                <a:lnTo>
                  <a:pt x="49149" y="368300"/>
                </a:lnTo>
                <a:lnTo>
                  <a:pt x="49149" y="0"/>
                </a:lnTo>
                <a:close/>
              </a:path>
              <a:path w="76200" h="431800">
                <a:moveTo>
                  <a:pt x="76200" y="355600"/>
                </a:moveTo>
                <a:lnTo>
                  <a:pt x="49149" y="355600"/>
                </a:lnTo>
                <a:lnTo>
                  <a:pt x="49149" y="368300"/>
                </a:lnTo>
                <a:lnTo>
                  <a:pt x="69850" y="368300"/>
                </a:lnTo>
                <a:lnTo>
                  <a:pt x="76200" y="35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43623" y="4365625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7050" y="355600"/>
                </a:moveTo>
                <a:lnTo>
                  <a:pt x="0" y="355600"/>
                </a:lnTo>
                <a:lnTo>
                  <a:pt x="38100" y="431800"/>
                </a:lnTo>
                <a:lnTo>
                  <a:pt x="69850" y="368300"/>
                </a:lnTo>
                <a:lnTo>
                  <a:pt x="27050" y="368300"/>
                </a:lnTo>
                <a:lnTo>
                  <a:pt x="27050" y="355600"/>
                </a:lnTo>
                <a:close/>
              </a:path>
              <a:path w="76200" h="431800">
                <a:moveTo>
                  <a:pt x="49275" y="0"/>
                </a:moveTo>
                <a:lnTo>
                  <a:pt x="27050" y="0"/>
                </a:lnTo>
                <a:lnTo>
                  <a:pt x="27050" y="368300"/>
                </a:lnTo>
                <a:lnTo>
                  <a:pt x="49275" y="368300"/>
                </a:lnTo>
                <a:lnTo>
                  <a:pt x="49275" y="0"/>
                </a:lnTo>
                <a:close/>
              </a:path>
              <a:path w="76200" h="431800">
                <a:moveTo>
                  <a:pt x="76200" y="355600"/>
                </a:moveTo>
                <a:lnTo>
                  <a:pt x="49275" y="355600"/>
                </a:lnTo>
                <a:lnTo>
                  <a:pt x="49275" y="368300"/>
                </a:lnTo>
                <a:lnTo>
                  <a:pt x="69850" y="368300"/>
                </a:lnTo>
                <a:lnTo>
                  <a:pt x="76200" y="35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52700" y="2622550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05150" y="2622550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00250" y="2622550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57600" y="2622550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86026" y="2636773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7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86026" y="3093973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7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360169" y="2586989"/>
            <a:ext cx="483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A=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13201" y="2816225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473" y="0"/>
                </a:moveTo>
                <a:lnTo>
                  <a:pt x="355473" y="76200"/>
                </a:lnTo>
                <a:lnTo>
                  <a:pt x="409575" y="49149"/>
                </a:lnTo>
                <a:lnTo>
                  <a:pt x="368173" y="49149"/>
                </a:lnTo>
                <a:lnTo>
                  <a:pt x="368173" y="26924"/>
                </a:lnTo>
                <a:lnTo>
                  <a:pt x="409321" y="26924"/>
                </a:lnTo>
                <a:lnTo>
                  <a:pt x="355473" y="0"/>
                </a:lnTo>
                <a:close/>
              </a:path>
              <a:path w="431800" h="76200">
                <a:moveTo>
                  <a:pt x="355473" y="26924"/>
                </a:moveTo>
                <a:lnTo>
                  <a:pt x="0" y="26924"/>
                </a:lnTo>
                <a:lnTo>
                  <a:pt x="0" y="49149"/>
                </a:lnTo>
                <a:lnTo>
                  <a:pt x="355473" y="49149"/>
                </a:lnTo>
                <a:lnTo>
                  <a:pt x="355473" y="26924"/>
                </a:lnTo>
                <a:close/>
              </a:path>
              <a:path w="431800" h="76200">
                <a:moveTo>
                  <a:pt x="409321" y="26924"/>
                </a:moveTo>
                <a:lnTo>
                  <a:pt x="368173" y="26924"/>
                </a:lnTo>
                <a:lnTo>
                  <a:pt x="368173" y="49149"/>
                </a:lnTo>
                <a:lnTo>
                  <a:pt x="409575" y="49149"/>
                </a:lnTo>
                <a:lnTo>
                  <a:pt x="431673" y="38100"/>
                </a:lnTo>
                <a:lnTo>
                  <a:pt x="409321" y="26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95800" y="2622550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6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48250" y="2622550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6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43350" y="2622550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60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00700" y="2622550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60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29126" y="2636773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7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29126" y="3154933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7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014537" y="2650616"/>
            <a:ext cx="24752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  <a:tabLst>
                <a:tab pos="2020570" algn="l"/>
              </a:tabLst>
            </a:pP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1	1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54600" y="2658236"/>
            <a:ext cx="532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^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2417762" y="3392487"/>
          <a:ext cx="83566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/>
                <a:gridCol w="4318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6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c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2754376" y="2854325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6924" y="355600"/>
                </a:moveTo>
                <a:lnTo>
                  <a:pt x="0" y="355600"/>
                </a:lnTo>
                <a:lnTo>
                  <a:pt x="38100" y="431800"/>
                </a:lnTo>
                <a:lnTo>
                  <a:pt x="69850" y="368300"/>
                </a:lnTo>
                <a:lnTo>
                  <a:pt x="26924" y="368300"/>
                </a:lnTo>
                <a:lnTo>
                  <a:pt x="26924" y="355600"/>
                </a:lnTo>
                <a:close/>
              </a:path>
              <a:path w="76200" h="431800">
                <a:moveTo>
                  <a:pt x="49149" y="0"/>
                </a:moveTo>
                <a:lnTo>
                  <a:pt x="26924" y="0"/>
                </a:lnTo>
                <a:lnTo>
                  <a:pt x="26924" y="368300"/>
                </a:lnTo>
                <a:lnTo>
                  <a:pt x="49149" y="368300"/>
                </a:lnTo>
                <a:lnTo>
                  <a:pt x="49149" y="0"/>
                </a:lnTo>
                <a:close/>
              </a:path>
              <a:path w="76200" h="431800">
                <a:moveTo>
                  <a:pt x="76200" y="355600"/>
                </a:moveTo>
                <a:lnTo>
                  <a:pt x="49149" y="355600"/>
                </a:lnTo>
                <a:lnTo>
                  <a:pt x="49149" y="368300"/>
                </a:lnTo>
                <a:lnTo>
                  <a:pt x="69850" y="368300"/>
                </a:lnTo>
                <a:lnTo>
                  <a:pt x="76200" y="35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99000" y="2854325"/>
            <a:ext cx="76200" cy="1079500"/>
          </a:xfrm>
          <a:custGeom>
            <a:avLst/>
            <a:gdLst/>
            <a:ahLst/>
            <a:cxnLst/>
            <a:rect l="l" t="t" r="r" b="b"/>
            <a:pathLst>
              <a:path w="76200" h="1079500">
                <a:moveTo>
                  <a:pt x="26924" y="1003300"/>
                </a:moveTo>
                <a:lnTo>
                  <a:pt x="0" y="1003300"/>
                </a:lnTo>
                <a:lnTo>
                  <a:pt x="38100" y="1079500"/>
                </a:lnTo>
                <a:lnTo>
                  <a:pt x="69850" y="1016000"/>
                </a:lnTo>
                <a:lnTo>
                  <a:pt x="26924" y="1016000"/>
                </a:lnTo>
                <a:lnTo>
                  <a:pt x="26924" y="1003300"/>
                </a:lnTo>
                <a:close/>
              </a:path>
              <a:path w="76200" h="1079500">
                <a:moveTo>
                  <a:pt x="49149" y="0"/>
                </a:moveTo>
                <a:lnTo>
                  <a:pt x="26924" y="0"/>
                </a:lnTo>
                <a:lnTo>
                  <a:pt x="26924" y="1016000"/>
                </a:lnTo>
                <a:lnTo>
                  <a:pt x="49149" y="1016000"/>
                </a:lnTo>
                <a:lnTo>
                  <a:pt x="49149" y="0"/>
                </a:lnTo>
                <a:close/>
              </a:path>
              <a:path w="76200" h="1079500">
                <a:moveTo>
                  <a:pt x="76200" y="1003300"/>
                </a:moveTo>
                <a:lnTo>
                  <a:pt x="49149" y="1003300"/>
                </a:lnTo>
                <a:lnTo>
                  <a:pt x="49149" y="1016000"/>
                </a:lnTo>
                <a:lnTo>
                  <a:pt x="69850" y="1016000"/>
                </a:lnTo>
                <a:lnTo>
                  <a:pt x="76200" y="100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23240" y="0"/>
            <a:ext cx="4794885" cy="1321435"/>
          </a:xfrm>
          <a:prstGeom prst="rect">
            <a:avLst/>
          </a:prstGeom>
        </p:spPr>
        <p:txBody>
          <a:bodyPr wrap="square" lIns="0" tIns="233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5.5</a:t>
            </a:r>
            <a:r>
              <a:rPr dirty="0" sz="2800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广义表的存储结构</a:t>
            </a:r>
            <a:endParaRPr sz="2800">
              <a:latin typeface="Microsoft JhengHei"/>
              <a:cs typeface="Microsoft JhengHei"/>
            </a:endParaRPr>
          </a:p>
          <a:p>
            <a:pPr marL="501650" indent="-405765">
              <a:lnSpc>
                <a:spcPct val="100000"/>
              </a:lnSpc>
              <a:spcBef>
                <a:spcPts val="1739"/>
              </a:spcBef>
              <a:buFont typeface="Wingdings"/>
              <a:buChar char=""/>
              <a:tabLst>
                <a:tab pos="502284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广义表的头尾指针结点结构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979027" y="6539104"/>
            <a:ext cx="3073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latin typeface="SimSun"/>
                <a:cs typeface="SimSun"/>
              </a:rPr>
              <a:t>23</a:t>
            </a:fld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79027" y="6539104"/>
            <a:ext cx="3073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latin typeface="SimSun"/>
                <a:cs typeface="SimSun"/>
              </a:rPr>
              <a:t>23</a:t>
            </a:fld>
            <a:endParaRPr sz="2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0" y="0"/>
            <a:ext cx="6629400" cy="5241290"/>
          </a:xfrm>
          <a:prstGeom prst="rect">
            <a:avLst/>
          </a:prstGeom>
        </p:spPr>
        <p:txBody>
          <a:bodyPr wrap="square" lIns="0" tIns="233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5.5</a:t>
            </a:r>
            <a:r>
              <a:rPr dirty="0" sz="2800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广义表的存储结构</a:t>
            </a:r>
            <a:endParaRPr sz="2800">
              <a:latin typeface="Microsoft JhengHei"/>
              <a:cs typeface="Microsoft JhengHei"/>
            </a:endParaRPr>
          </a:p>
          <a:p>
            <a:pPr marL="501650" indent="-405765">
              <a:lnSpc>
                <a:spcPct val="100000"/>
              </a:lnSpc>
              <a:spcBef>
                <a:spcPts val="1739"/>
              </a:spcBef>
              <a:buFont typeface="Wingdings"/>
              <a:buChar char=""/>
              <a:tabLst>
                <a:tab pos="502284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广义表的头尾链表存储表示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>
              <a:latin typeface="Times New Roman"/>
              <a:cs typeface="Times New Roman"/>
            </a:endParaRPr>
          </a:p>
          <a:p>
            <a:pPr marL="744220" marR="5080">
              <a:lnSpc>
                <a:spcPct val="100000"/>
              </a:lnSpc>
              <a:spcBef>
                <a:spcPts val="5"/>
              </a:spcBef>
            </a:pPr>
            <a:r>
              <a:rPr dirty="0" sz="2800" spc="-5" b="1">
                <a:latin typeface="Times New Roman"/>
                <a:cs typeface="Times New Roman"/>
              </a:rPr>
              <a:t>typedef </a:t>
            </a:r>
            <a:r>
              <a:rPr dirty="0" sz="2800" spc="-20" b="1">
                <a:latin typeface="Times New Roman"/>
                <a:cs typeface="Times New Roman"/>
              </a:rPr>
              <a:t>enum{ATOM,LIST} </a:t>
            </a:r>
            <a:r>
              <a:rPr dirty="0" sz="2800" spc="-40" b="1">
                <a:latin typeface="Times New Roman"/>
                <a:cs typeface="Times New Roman"/>
              </a:rPr>
              <a:t>ElemTag; 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typedef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struct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GLNode{</a:t>
            </a:r>
            <a:endParaRPr sz="2800">
              <a:latin typeface="Times New Roman"/>
              <a:cs typeface="Times New Roman"/>
            </a:endParaRPr>
          </a:p>
          <a:p>
            <a:pPr marL="1079500" marR="2968625" indent="19685">
              <a:lnSpc>
                <a:spcPct val="100000"/>
              </a:lnSpc>
            </a:pPr>
            <a:r>
              <a:rPr dirty="0" sz="2800" spc="-45" b="1">
                <a:solidFill>
                  <a:srgbClr val="0000FF"/>
                </a:solidFill>
                <a:latin typeface="Times New Roman"/>
                <a:cs typeface="Times New Roman"/>
              </a:rPr>
              <a:t>ElemTag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tag;  union{  </a:t>
            </a:r>
            <a:r>
              <a:rPr dirty="0" sz="2800" spc="-30" b="1">
                <a:solidFill>
                  <a:srgbClr val="0000FF"/>
                </a:solidFill>
                <a:latin typeface="Times New Roman"/>
                <a:cs typeface="Times New Roman"/>
              </a:rPr>
              <a:t>AtomType</a:t>
            </a:r>
            <a:r>
              <a:rPr dirty="0" sz="2800" spc="-6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atom;</a:t>
            </a:r>
            <a:endParaRPr sz="2800">
              <a:latin typeface="Times New Roman"/>
              <a:cs typeface="Times New Roman"/>
            </a:endParaRPr>
          </a:p>
          <a:p>
            <a:pPr marL="1099820">
              <a:lnSpc>
                <a:spcPct val="100000"/>
              </a:lnSpc>
              <a:spcBef>
                <a:spcPts val="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struct {struct GLNode</a:t>
            </a:r>
            <a:r>
              <a:rPr dirty="0" sz="2800" spc="-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*hp,*tp;}ptr;</a:t>
            </a:r>
            <a:endParaRPr sz="2800">
              <a:latin typeface="Times New Roman"/>
              <a:cs typeface="Times New Roman"/>
            </a:endParaRPr>
          </a:p>
          <a:p>
            <a:pPr marL="1099820">
              <a:lnSpc>
                <a:spcPct val="100000"/>
              </a:lnSpc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}*Glist;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79027" y="6539104"/>
            <a:ext cx="3073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latin typeface="SimSun"/>
                <a:cs typeface="SimSun"/>
              </a:rPr>
              <a:t>23</a:t>
            </a:fld>
            <a:endParaRPr sz="2000">
              <a:latin typeface="SimSun"/>
              <a:cs typeface="SimSu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41788" y="1757362"/>
          <a:ext cx="306705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44"/>
                <a:gridCol w="1007744"/>
                <a:gridCol w="1007744"/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tag=1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034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hp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tp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41788" y="2573337"/>
          <a:ext cx="3067050" cy="48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44"/>
                <a:gridCol w="1007744"/>
                <a:gridCol w="1007744"/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tag=0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6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0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atom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tp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2187" y="3573779"/>
            <a:ext cx="7273925" cy="1837689"/>
          </a:xfrm>
          <a:prstGeom prst="rect">
            <a:avLst/>
          </a:prstGeom>
          <a:ln w="12700">
            <a:solidFill>
              <a:srgbClr val="0E6EC5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 marR="196215">
              <a:lnSpc>
                <a:spcPct val="100000"/>
              </a:lnSpc>
              <a:spcBef>
                <a:spcPts val="300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对于每一个结点，若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tag=0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表示这是一个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原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子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结点，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域存放该原子的值。若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g=</a:t>
            </a:r>
            <a:r>
              <a:rPr dirty="0" sz="2800" spc="1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表示 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这是一个表结点，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hp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指向子表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头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tp</a:t>
            </a:r>
            <a:r>
              <a:rPr dirty="0" sz="2800" spc="10" b="1">
                <a:solidFill>
                  <a:srgbClr val="0000FF"/>
                </a:solidFill>
                <a:latin typeface="Microsoft JhengHei"/>
                <a:cs typeface="Microsoft JhengHei"/>
              </a:rPr>
              <a:t>指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向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广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义表的下一个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40" y="0"/>
            <a:ext cx="4081145" cy="3165475"/>
          </a:xfrm>
          <a:prstGeom prst="rect">
            <a:avLst/>
          </a:prstGeom>
        </p:spPr>
        <p:txBody>
          <a:bodyPr wrap="square" lIns="0" tIns="233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5.5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广义表的存储结构</a:t>
            </a:r>
            <a:endParaRPr sz="2800">
              <a:latin typeface="Microsoft JhengHei"/>
              <a:cs typeface="Microsoft JhengHei"/>
            </a:endParaRPr>
          </a:p>
          <a:p>
            <a:pPr marL="501650" indent="-405765">
              <a:lnSpc>
                <a:spcPct val="100000"/>
              </a:lnSpc>
              <a:spcBef>
                <a:spcPts val="1739"/>
              </a:spcBef>
              <a:buFont typeface="Wingdings"/>
              <a:buChar char=""/>
              <a:tabLst>
                <a:tab pos="502284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扩展头尾指针结点结构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imes New Roman"/>
              <a:cs typeface="Times New Roman"/>
            </a:endParaRPr>
          </a:p>
          <a:p>
            <a:pPr marL="889000">
              <a:lnSpc>
                <a:spcPct val="100000"/>
              </a:lnSpc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表结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点</a:t>
            </a:r>
            <a:r>
              <a:rPr dirty="0" sz="2800" spc="685" b="1">
                <a:solidFill>
                  <a:srgbClr val="0000FF"/>
                </a:solidFill>
                <a:latin typeface="Microsoft JhengHei"/>
                <a:cs typeface="Microsoft JhengHei"/>
              </a:rPr>
              <a:t>: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889000">
              <a:lnSpc>
                <a:spcPct val="100000"/>
              </a:lnSpc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原子结点：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3" name="object 3"/>
          <p:cNvSpPr/>
          <p:nvPr/>
        </p:nvSpPr>
        <p:spPr>
          <a:xfrm>
            <a:off x="4497451" y="4062348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49901" y="4062348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45001" y="4062348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2351" y="4062348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30650" y="4076700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9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30650" y="4533900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9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59288" y="4090796"/>
            <a:ext cx="1084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  <a:tabLst>
                <a:tab pos="629920" algn="l"/>
              </a:tabLst>
            </a:pP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0	d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1350" y="1612900"/>
            <a:ext cx="1143000" cy="592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1350" y="1612900"/>
            <a:ext cx="1143000" cy="592455"/>
          </a:xfrm>
          <a:custGeom>
            <a:avLst/>
            <a:gdLst/>
            <a:ahLst/>
            <a:cxnLst/>
            <a:rect l="l" t="t" r="r" b="b"/>
            <a:pathLst>
              <a:path w="1143000" h="592455">
                <a:moveTo>
                  <a:pt x="0" y="296037"/>
                </a:moveTo>
                <a:lnTo>
                  <a:pt x="13181" y="232544"/>
                </a:lnTo>
                <a:lnTo>
                  <a:pt x="50866" y="173790"/>
                </a:lnTo>
                <a:lnTo>
                  <a:pt x="78025" y="146642"/>
                </a:lnTo>
                <a:lnTo>
                  <a:pt x="110265" y="121222"/>
                </a:lnTo>
                <a:lnTo>
                  <a:pt x="147236" y="97709"/>
                </a:lnTo>
                <a:lnTo>
                  <a:pt x="188590" y="76285"/>
                </a:lnTo>
                <a:lnTo>
                  <a:pt x="233978" y="57131"/>
                </a:lnTo>
                <a:lnTo>
                  <a:pt x="283051" y="40428"/>
                </a:lnTo>
                <a:lnTo>
                  <a:pt x="335462" y="26356"/>
                </a:lnTo>
                <a:lnTo>
                  <a:pt x="390860" y="15096"/>
                </a:lnTo>
                <a:lnTo>
                  <a:pt x="448899" y="6830"/>
                </a:lnTo>
                <a:lnTo>
                  <a:pt x="509228" y="1737"/>
                </a:lnTo>
                <a:lnTo>
                  <a:pt x="571500" y="0"/>
                </a:lnTo>
                <a:lnTo>
                  <a:pt x="633764" y="1737"/>
                </a:lnTo>
                <a:lnTo>
                  <a:pt x="694089" y="6830"/>
                </a:lnTo>
                <a:lnTo>
                  <a:pt x="752124" y="15096"/>
                </a:lnTo>
                <a:lnTo>
                  <a:pt x="807521" y="26356"/>
                </a:lnTo>
                <a:lnTo>
                  <a:pt x="859931" y="40428"/>
                </a:lnTo>
                <a:lnTo>
                  <a:pt x="909005" y="57131"/>
                </a:lnTo>
                <a:lnTo>
                  <a:pt x="954394" y="76285"/>
                </a:lnTo>
                <a:lnTo>
                  <a:pt x="995749" y="97709"/>
                </a:lnTo>
                <a:lnTo>
                  <a:pt x="1032723" y="121222"/>
                </a:lnTo>
                <a:lnTo>
                  <a:pt x="1064965" y="146642"/>
                </a:lnTo>
                <a:lnTo>
                  <a:pt x="1092127" y="173790"/>
                </a:lnTo>
                <a:lnTo>
                  <a:pt x="1129816" y="232544"/>
                </a:lnTo>
                <a:lnTo>
                  <a:pt x="1143000" y="296037"/>
                </a:lnTo>
                <a:lnTo>
                  <a:pt x="1139646" y="328308"/>
                </a:lnTo>
                <a:lnTo>
                  <a:pt x="1113861" y="389651"/>
                </a:lnTo>
                <a:lnTo>
                  <a:pt x="1064965" y="445520"/>
                </a:lnTo>
                <a:lnTo>
                  <a:pt x="1032723" y="470951"/>
                </a:lnTo>
                <a:lnTo>
                  <a:pt x="995749" y="494472"/>
                </a:lnTo>
                <a:lnTo>
                  <a:pt x="954394" y="515902"/>
                </a:lnTo>
                <a:lnTo>
                  <a:pt x="909005" y="535061"/>
                </a:lnTo>
                <a:lnTo>
                  <a:pt x="859931" y="551767"/>
                </a:lnTo>
                <a:lnTo>
                  <a:pt x="807521" y="565842"/>
                </a:lnTo>
                <a:lnTo>
                  <a:pt x="752124" y="577103"/>
                </a:lnTo>
                <a:lnTo>
                  <a:pt x="694089" y="585370"/>
                </a:lnTo>
                <a:lnTo>
                  <a:pt x="633764" y="590463"/>
                </a:lnTo>
                <a:lnTo>
                  <a:pt x="571500" y="592201"/>
                </a:lnTo>
                <a:lnTo>
                  <a:pt x="509228" y="590463"/>
                </a:lnTo>
                <a:lnTo>
                  <a:pt x="448899" y="585370"/>
                </a:lnTo>
                <a:lnTo>
                  <a:pt x="390860" y="577103"/>
                </a:lnTo>
                <a:lnTo>
                  <a:pt x="335462" y="565842"/>
                </a:lnTo>
                <a:lnTo>
                  <a:pt x="283051" y="551767"/>
                </a:lnTo>
                <a:lnTo>
                  <a:pt x="233978" y="535061"/>
                </a:lnTo>
                <a:lnTo>
                  <a:pt x="188590" y="515902"/>
                </a:lnTo>
                <a:lnTo>
                  <a:pt x="147236" y="494472"/>
                </a:lnTo>
                <a:lnTo>
                  <a:pt x="110265" y="470951"/>
                </a:lnTo>
                <a:lnTo>
                  <a:pt x="78025" y="445520"/>
                </a:lnTo>
                <a:lnTo>
                  <a:pt x="50866" y="418360"/>
                </a:lnTo>
                <a:lnTo>
                  <a:pt x="13181" y="359573"/>
                </a:lnTo>
                <a:lnTo>
                  <a:pt x="0" y="296037"/>
                </a:lnTo>
                <a:close/>
              </a:path>
            </a:pathLst>
          </a:custGeom>
          <a:ln w="9525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22400" y="1675587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Microsoft JhengHei"/>
                <a:cs typeface="Microsoft JhengHei"/>
              </a:rPr>
              <a:t>例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1877" y="1716404"/>
            <a:ext cx="63366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latin typeface="Microsoft JhengHei"/>
                <a:cs typeface="Microsoft JhengHei"/>
              </a:rPr>
              <a:t>画出广义表</a:t>
            </a:r>
            <a:r>
              <a:rPr dirty="0" sz="2800" spc="-5" b="1">
                <a:latin typeface="Times New Roman"/>
                <a:cs typeface="Times New Roman"/>
              </a:rPr>
              <a:t>A=(c,B),B=(d,e)</a:t>
            </a:r>
            <a:r>
              <a:rPr dirty="0" sz="2800" b="1">
                <a:latin typeface="Microsoft JhengHei"/>
                <a:cs typeface="Microsoft JhengHei"/>
              </a:rPr>
              <a:t>的存</a:t>
            </a:r>
            <a:r>
              <a:rPr dirty="0" sz="2800" spc="15" b="1">
                <a:latin typeface="Microsoft JhengHei"/>
                <a:cs typeface="Microsoft JhengHei"/>
              </a:rPr>
              <a:t>储</a:t>
            </a:r>
            <a:r>
              <a:rPr dirty="0" sz="2800" b="1">
                <a:latin typeface="Microsoft JhengHei"/>
                <a:cs typeface="Microsoft JhengHei"/>
              </a:rPr>
              <a:t>结</a:t>
            </a:r>
            <a:r>
              <a:rPr dirty="0" sz="2800" spc="15" b="1">
                <a:latin typeface="Microsoft JhengHei"/>
                <a:cs typeface="Microsoft JhengHei"/>
              </a:rPr>
              <a:t>构</a:t>
            </a:r>
            <a:r>
              <a:rPr dirty="0" sz="2800" spc="-5" b="1">
                <a:latin typeface="Microsoft JhengHei"/>
                <a:cs typeface="Microsoft JhengHei"/>
              </a:rPr>
              <a:t>图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5047" y="4027170"/>
            <a:ext cx="4635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B=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57825" y="4256023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0"/>
                </a:moveTo>
                <a:lnTo>
                  <a:pt x="355600" y="76200"/>
                </a:lnTo>
                <a:lnTo>
                  <a:pt x="409448" y="49275"/>
                </a:lnTo>
                <a:lnTo>
                  <a:pt x="368300" y="49275"/>
                </a:lnTo>
                <a:lnTo>
                  <a:pt x="368300" y="27050"/>
                </a:lnTo>
                <a:lnTo>
                  <a:pt x="409701" y="27050"/>
                </a:lnTo>
                <a:lnTo>
                  <a:pt x="355600" y="0"/>
                </a:lnTo>
                <a:close/>
              </a:path>
              <a:path w="431800" h="76200">
                <a:moveTo>
                  <a:pt x="355600" y="27050"/>
                </a:moveTo>
                <a:lnTo>
                  <a:pt x="0" y="27050"/>
                </a:lnTo>
                <a:lnTo>
                  <a:pt x="0" y="49275"/>
                </a:lnTo>
                <a:lnTo>
                  <a:pt x="355600" y="49275"/>
                </a:lnTo>
                <a:lnTo>
                  <a:pt x="355600" y="27050"/>
                </a:lnTo>
                <a:close/>
              </a:path>
              <a:path w="431800" h="76200">
                <a:moveTo>
                  <a:pt x="409701" y="27050"/>
                </a:moveTo>
                <a:lnTo>
                  <a:pt x="368300" y="27050"/>
                </a:lnTo>
                <a:lnTo>
                  <a:pt x="368300" y="49275"/>
                </a:lnTo>
                <a:lnTo>
                  <a:pt x="409448" y="49275"/>
                </a:lnTo>
                <a:lnTo>
                  <a:pt x="431800" y="38100"/>
                </a:lnTo>
                <a:lnTo>
                  <a:pt x="409701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873813" y="4062412"/>
          <a:ext cx="1700530" cy="546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450"/>
                <a:gridCol w="552450"/>
                <a:gridCol w="552450"/>
              </a:tblGrid>
              <a:tr h="51803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6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1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e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^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552700" y="2622550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05150" y="2622550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00250" y="2622550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57600" y="2622550"/>
            <a:ext cx="0" cy="485775"/>
          </a:xfrm>
          <a:custGeom>
            <a:avLst/>
            <a:gdLst/>
            <a:ahLst/>
            <a:cxnLst/>
            <a:rect l="l" t="t" r="r" b="b"/>
            <a:pathLst>
              <a:path w="0"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86026" y="2636773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7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86026" y="3093973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7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60169" y="2586989"/>
            <a:ext cx="483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A=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13201" y="2816225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473" y="0"/>
                </a:moveTo>
                <a:lnTo>
                  <a:pt x="355473" y="76200"/>
                </a:lnTo>
                <a:lnTo>
                  <a:pt x="409575" y="49149"/>
                </a:lnTo>
                <a:lnTo>
                  <a:pt x="368173" y="49149"/>
                </a:lnTo>
                <a:lnTo>
                  <a:pt x="368173" y="26924"/>
                </a:lnTo>
                <a:lnTo>
                  <a:pt x="409321" y="26924"/>
                </a:lnTo>
                <a:lnTo>
                  <a:pt x="355473" y="0"/>
                </a:lnTo>
                <a:close/>
              </a:path>
              <a:path w="431800" h="76200">
                <a:moveTo>
                  <a:pt x="355473" y="26924"/>
                </a:moveTo>
                <a:lnTo>
                  <a:pt x="0" y="26924"/>
                </a:lnTo>
                <a:lnTo>
                  <a:pt x="0" y="49149"/>
                </a:lnTo>
                <a:lnTo>
                  <a:pt x="355473" y="49149"/>
                </a:lnTo>
                <a:lnTo>
                  <a:pt x="355473" y="26924"/>
                </a:lnTo>
                <a:close/>
              </a:path>
              <a:path w="431800" h="76200">
                <a:moveTo>
                  <a:pt x="409321" y="26924"/>
                </a:moveTo>
                <a:lnTo>
                  <a:pt x="368173" y="26924"/>
                </a:lnTo>
                <a:lnTo>
                  <a:pt x="368173" y="49149"/>
                </a:lnTo>
                <a:lnTo>
                  <a:pt x="409575" y="49149"/>
                </a:lnTo>
                <a:lnTo>
                  <a:pt x="431673" y="38100"/>
                </a:lnTo>
                <a:lnTo>
                  <a:pt x="409321" y="26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95800" y="2622550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6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48250" y="2622550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6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43350" y="2622550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60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00700" y="2622550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60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29126" y="2636773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7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29126" y="3154933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7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014537" y="2650616"/>
            <a:ext cx="24752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  <a:tabLst>
                <a:tab pos="629285" algn="l"/>
                <a:tab pos="2020570" algn="l"/>
              </a:tabLst>
            </a:pPr>
            <a:r>
              <a:rPr dirty="0" sz="2400" b="1">
                <a:solidFill>
                  <a:srgbClr val="0000FF"/>
                </a:solidFill>
                <a:latin typeface="Constantia"/>
                <a:cs typeface="Constantia"/>
              </a:rPr>
              <a:t>0	c	1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54600" y="2658236"/>
            <a:ext cx="532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^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99000" y="2854325"/>
            <a:ext cx="76200" cy="1079500"/>
          </a:xfrm>
          <a:custGeom>
            <a:avLst/>
            <a:gdLst/>
            <a:ahLst/>
            <a:cxnLst/>
            <a:rect l="l" t="t" r="r" b="b"/>
            <a:pathLst>
              <a:path w="76200" h="1079500">
                <a:moveTo>
                  <a:pt x="26924" y="1003300"/>
                </a:moveTo>
                <a:lnTo>
                  <a:pt x="0" y="1003300"/>
                </a:lnTo>
                <a:lnTo>
                  <a:pt x="38100" y="1079500"/>
                </a:lnTo>
                <a:lnTo>
                  <a:pt x="69850" y="1016000"/>
                </a:lnTo>
                <a:lnTo>
                  <a:pt x="26924" y="1016000"/>
                </a:lnTo>
                <a:lnTo>
                  <a:pt x="26924" y="1003300"/>
                </a:lnTo>
                <a:close/>
              </a:path>
              <a:path w="76200" h="1079500">
                <a:moveTo>
                  <a:pt x="49149" y="0"/>
                </a:moveTo>
                <a:lnTo>
                  <a:pt x="26924" y="0"/>
                </a:lnTo>
                <a:lnTo>
                  <a:pt x="26924" y="1016000"/>
                </a:lnTo>
                <a:lnTo>
                  <a:pt x="49149" y="1016000"/>
                </a:lnTo>
                <a:lnTo>
                  <a:pt x="49149" y="0"/>
                </a:lnTo>
                <a:close/>
              </a:path>
              <a:path w="76200" h="1079500">
                <a:moveTo>
                  <a:pt x="76200" y="1003300"/>
                </a:moveTo>
                <a:lnTo>
                  <a:pt x="49149" y="1003300"/>
                </a:lnTo>
                <a:lnTo>
                  <a:pt x="49149" y="1016000"/>
                </a:lnTo>
                <a:lnTo>
                  <a:pt x="69850" y="1016000"/>
                </a:lnTo>
                <a:lnTo>
                  <a:pt x="76200" y="100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23240" y="0"/>
            <a:ext cx="4156075" cy="1321435"/>
          </a:xfrm>
          <a:prstGeom prst="rect">
            <a:avLst/>
          </a:prstGeom>
        </p:spPr>
        <p:txBody>
          <a:bodyPr wrap="square" lIns="0" tIns="233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5.5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广义表的存储结构</a:t>
            </a:r>
            <a:endParaRPr sz="2800">
              <a:latin typeface="Microsoft JhengHei"/>
              <a:cs typeface="Microsoft JhengHei"/>
            </a:endParaRPr>
          </a:p>
          <a:p>
            <a:pPr marL="573405" indent="-406400">
              <a:lnSpc>
                <a:spcPct val="100000"/>
              </a:lnSpc>
              <a:spcBef>
                <a:spcPts val="1739"/>
              </a:spcBef>
              <a:buFont typeface="Wingdings"/>
              <a:buChar char=""/>
              <a:tabLst>
                <a:tab pos="57404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扩展头尾指针结点结构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79027" y="6539104"/>
            <a:ext cx="3073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latin typeface="SimSun"/>
                <a:cs typeface="SimSun"/>
              </a:rPr>
              <a:t>23</a:t>
            </a:fld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80"/>
            <a:ext cx="9905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69256" y="0"/>
            <a:ext cx="5136743" cy="599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79027" y="6539104"/>
            <a:ext cx="3073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latin typeface="SimSun"/>
                <a:cs typeface="SimSun"/>
              </a:rPr>
              <a:t>23</a:t>
            </a:fld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40" y="0"/>
            <a:ext cx="6988809" cy="6053455"/>
          </a:xfrm>
          <a:prstGeom prst="rect">
            <a:avLst/>
          </a:prstGeom>
        </p:spPr>
        <p:txBody>
          <a:bodyPr wrap="square" lIns="0" tIns="233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5.5</a:t>
            </a:r>
            <a:r>
              <a:rPr dirty="0" sz="2800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广义表的存储结构</a:t>
            </a:r>
            <a:endParaRPr sz="2800">
              <a:latin typeface="Microsoft JhengHei"/>
              <a:cs typeface="Microsoft JhengHei"/>
            </a:endParaRPr>
          </a:p>
          <a:p>
            <a:pPr marL="501650" indent="-405765">
              <a:lnSpc>
                <a:spcPct val="100000"/>
              </a:lnSpc>
              <a:spcBef>
                <a:spcPts val="1739"/>
              </a:spcBef>
              <a:buFont typeface="Wingdings"/>
              <a:buChar char=""/>
              <a:tabLst>
                <a:tab pos="502284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扩展头尾指针结点结构</a:t>
            </a:r>
            <a:endParaRPr sz="2800">
              <a:latin typeface="Microsoft JhengHei"/>
              <a:cs typeface="Microsoft JhengHei"/>
            </a:endParaRPr>
          </a:p>
          <a:p>
            <a:pPr marL="1104900" marR="5080">
              <a:lnSpc>
                <a:spcPct val="200000"/>
              </a:lnSpc>
              <a:spcBef>
                <a:spcPts val="29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typedef </a:t>
            </a:r>
            <a:r>
              <a:rPr dirty="0" sz="2800" spc="-25" b="1">
                <a:solidFill>
                  <a:srgbClr val="0000FF"/>
                </a:solidFill>
                <a:latin typeface="Times New Roman"/>
                <a:cs typeface="Times New Roman"/>
              </a:rPr>
              <a:t>enum{ATOM,LIST} </a:t>
            </a:r>
            <a:r>
              <a:rPr dirty="0" sz="2800" spc="-40" b="1">
                <a:solidFill>
                  <a:srgbClr val="0000FF"/>
                </a:solidFill>
                <a:latin typeface="Times New Roman"/>
                <a:cs typeface="Times New Roman"/>
              </a:rPr>
              <a:t>ElemTag; 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typedef struct</a:t>
            </a:r>
            <a:r>
              <a:rPr dirty="0" sz="2800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GLNode{</a:t>
            </a:r>
            <a:endParaRPr sz="2800">
              <a:latin typeface="Times New Roman"/>
              <a:cs typeface="Times New Roman"/>
            </a:endParaRPr>
          </a:p>
          <a:p>
            <a:pPr marL="1440180" marR="2967990" indent="19685">
              <a:lnSpc>
                <a:spcPct val="100000"/>
              </a:lnSpc>
              <a:spcBef>
                <a:spcPts val="5"/>
              </a:spcBef>
            </a:pPr>
            <a:r>
              <a:rPr dirty="0" sz="2800" spc="-45" b="1">
                <a:solidFill>
                  <a:srgbClr val="0000FF"/>
                </a:solidFill>
                <a:latin typeface="Times New Roman"/>
                <a:cs typeface="Times New Roman"/>
              </a:rPr>
              <a:t>ElemTag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tag;  union{  </a:t>
            </a:r>
            <a:r>
              <a:rPr dirty="0" sz="2800" spc="-30" b="1">
                <a:solidFill>
                  <a:srgbClr val="0000FF"/>
                </a:solidFill>
                <a:latin typeface="Times New Roman"/>
                <a:cs typeface="Times New Roman"/>
              </a:rPr>
              <a:t>AtomType</a:t>
            </a:r>
            <a:r>
              <a:rPr dirty="0" sz="2800" spc="-5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atom;</a:t>
            </a:r>
            <a:endParaRPr sz="2800">
              <a:latin typeface="Times New Roman"/>
              <a:cs typeface="Times New Roman"/>
            </a:endParaRPr>
          </a:p>
          <a:p>
            <a:pPr marL="1459865">
              <a:lnSpc>
                <a:spcPct val="100000"/>
              </a:lnSpc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struct GLNode</a:t>
            </a:r>
            <a:r>
              <a:rPr dirty="0" sz="2800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*hp;</a:t>
            </a:r>
            <a:endParaRPr sz="2800">
              <a:latin typeface="Times New Roman"/>
              <a:cs typeface="Times New Roman"/>
            </a:endParaRPr>
          </a:p>
          <a:p>
            <a:pPr marL="1459865">
              <a:lnSpc>
                <a:spcPct val="100000"/>
              </a:lnSpc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};</a:t>
            </a:r>
            <a:endParaRPr sz="2800">
              <a:latin typeface="Times New Roman"/>
              <a:cs typeface="Times New Roman"/>
            </a:endParaRPr>
          </a:p>
          <a:p>
            <a:pPr marL="1459865">
              <a:lnSpc>
                <a:spcPct val="100000"/>
              </a:lnSpc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struct GLNode</a:t>
            </a:r>
            <a:r>
              <a:rPr dirty="0" sz="2800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*tp;</a:t>
            </a:r>
            <a:endParaRPr sz="2800">
              <a:latin typeface="Times New Roman"/>
              <a:cs typeface="Times New Roman"/>
            </a:endParaRPr>
          </a:p>
          <a:p>
            <a:pPr marL="1104900">
              <a:lnSpc>
                <a:spcPct val="100000"/>
              </a:lnSpc>
              <a:spcBef>
                <a:spcPts val="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3641" y="2737866"/>
            <a:ext cx="295719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a00 a01 a02</a:t>
            </a:r>
            <a:r>
              <a:rPr dirty="0" sz="2800" spc="66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a03  a10 </a:t>
            </a:r>
            <a:r>
              <a:rPr dirty="0" sz="2800" spc="-55" b="1">
                <a:solidFill>
                  <a:srgbClr val="0000FF"/>
                </a:solidFill>
                <a:latin typeface="Times New Roman"/>
                <a:cs typeface="Times New Roman"/>
              </a:rPr>
              <a:t>a11 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a12 </a:t>
            </a:r>
            <a:r>
              <a:rPr dirty="0" sz="2800" b="1">
                <a:latin typeface="Times New Roman"/>
                <a:cs typeface="Times New Roman"/>
              </a:rPr>
              <a:t>a13  </a:t>
            </a:r>
            <a:r>
              <a:rPr dirty="0" sz="2800" spc="-5" b="1">
                <a:latin typeface="Times New Roman"/>
                <a:cs typeface="Times New Roman"/>
              </a:rPr>
              <a:t>a20 a21 a22</a:t>
            </a:r>
            <a:r>
              <a:rPr dirty="0" sz="2800" spc="66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a23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4302" y="2725038"/>
            <a:ext cx="296164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a00 a01 a02 </a:t>
            </a:r>
            <a:r>
              <a:rPr dirty="0" sz="2800" b="1">
                <a:latin typeface="Times New Roman"/>
                <a:cs typeface="Times New Roman"/>
              </a:rPr>
              <a:t>a03 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a10 </a:t>
            </a:r>
            <a:r>
              <a:rPr dirty="0" sz="2800" spc="-55" b="1">
                <a:solidFill>
                  <a:srgbClr val="0000FF"/>
                </a:solidFill>
                <a:latin typeface="Times New Roman"/>
                <a:cs typeface="Times New Roman"/>
              </a:rPr>
              <a:t>a11 </a:t>
            </a:r>
            <a:r>
              <a:rPr dirty="0" sz="2800" b="1">
                <a:solidFill>
                  <a:srgbClr val="FF3300"/>
                </a:solidFill>
                <a:latin typeface="Times New Roman"/>
                <a:cs typeface="Times New Roman"/>
              </a:rPr>
              <a:t>a12 </a:t>
            </a:r>
            <a:r>
              <a:rPr dirty="0" sz="2800" b="1">
                <a:latin typeface="Times New Roman"/>
                <a:cs typeface="Times New Roman"/>
              </a:rPr>
              <a:t>a13 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a20 a21 </a:t>
            </a:r>
            <a:r>
              <a:rPr dirty="0" sz="2800" spc="-5" b="1">
                <a:latin typeface="Times New Roman"/>
                <a:cs typeface="Times New Roman"/>
              </a:rPr>
              <a:t>a22</a:t>
            </a:r>
            <a:r>
              <a:rPr dirty="0" sz="2800" spc="67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a23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5425" y="1151381"/>
            <a:ext cx="74561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latin typeface="Microsoft JhengHei"/>
                <a:cs typeface="Microsoft JhengHei"/>
              </a:rPr>
              <a:t>分别以行序为主和以列序为主求</a:t>
            </a:r>
            <a:r>
              <a:rPr dirty="0" sz="2800" spc="15" b="1">
                <a:latin typeface="Microsoft JhengHei"/>
                <a:cs typeface="Microsoft JhengHei"/>
              </a:rPr>
              <a:t>二</a:t>
            </a:r>
            <a:r>
              <a:rPr dirty="0" sz="2800" spc="5" b="1">
                <a:latin typeface="Microsoft JhengHei"/>
                <a:cs typeface="Microsoft JhengHei"/>
              </a:rPr>
              <a:t>维数</a:t>
            </a:r>
            <a:r>
              <a:rPr dirty="0" sz="2800" spc="15" b="1">
                <a:latin typeface="Microsoft JhengHei"/>
                <a:cs typeface="Microsoft JhengHei"/>
              </a:rPr>
              <a:t>组</a:t>
            </a:r>
            <a:r>
              <a:rPr dirty="0" sz="2800" b="1">
                <a:latin typeface="Times New Roman"/>
                <a:cs typeface="Times New Roman"/>
              </a:rPr>
              <a:t>a[3][4]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3742" y="1578102"/>
            <a:ext cx="806894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latin typeface="Microsoft JhengHei"/>
                <a:cs typeface="Microsoft JhengHei"/>
              </a:rPr>
              <a:t>中元素</a:t>
            </a:r>
            <a:r>
              <a:rPr dirty="0" sz="2800" b="1">
                <a:latin typeface="Times New Roman"/>
                <a:cs typeface="Times New Roman"/>
              </a:rPr>
              <a:t>a[1][2]</a:t>
            </a:r>
            <a:r>
              <a:rPr dirty="0" sz="2800" spc="5" b="1">
                <a:latin typeface="Microsoft JhengHei"/>
                <a:cs typeface="Microsoft JhengHei"/>
              </a:rPr>
              <a:t>地址，首地址用</a:t>
            </a:r>
            <a:r>
              <a:rPr dirty="0" sz="2800" b="1">
                <a:latin typeface="Times New Roman"/>
                <a:cs typeface="Times New Roman"/>
              </a:rPr>
              <a:t>loc(a[0][0])</a:t>
            </a:r>
            <a:r>
              <a:rPr dirty="0" sz="2800" spc="5" b="1">
                <a:latin typeface="Microsoft JhengHei"/>
                <a:cs typeface="Microsoft JhengHei"/>
              </a:rPr>
              <a:t>表示，每个 </a:t>
            </a:r>
            <a:r>
              <a:rPr dirty="0" sz="2800" b="1">
                <a:latin typeface="Microsoft JhengHei"/>
                <a:cs typeface="Microsoft JhengHei"/>
              </a:rPr>
              <a:t>元素占</a:t>
            </a:r>
            <a:r>
              <a:rPr dirty="0" sz="2800" spc="5" b="1">
                <a:latin typeface="Microsoft JhengHei"/>
                <a:cs typeface="Microsoft JhengHei"/>
              </a:rPr>
              <a:t>用</a:t>
            </a:r>
            <a:r>
              <a:rPr dirty="0" sz="2800" spc="-15" b="1">
                <a:latin typeface="Times New Roman"/>
                <a:cs typeface="Times New Roman"/>
              </a:rPr>
              <a:t>L</a:t>
            </a:r>
            <a:r>
              <a:rPr dirty="0" sz="2800" b="1">
                <a:latin typeface="Microsoft JhengHei"/>
                <a:cs typeface="Microsoft JhengHei"/>
              </a:rPr>
              <a:t>个内存单位。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587" y="892175"/>
            <a:ext cx="1143063" cy="592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8587" y="892175"/>
            <a:ext cx="1143635" cy="592455"/>
          </a:xfrm>
          <a:custGeom>
            <a:avLst/>
            <a:gdLst/>
            <a:ahLst/>
            <a:cxnLst/>
            <a:rect l="l" t="t" r="r" b="b"/>
            <a:pathLst>
              <a:path w="1143635" h="592455">
                <a:moveTo>
                  <a:pt x="0" y="296037"/>
                </a:moveTo>
                <a:lnTo>
                  <a:pt x="13181" y="232544"/>
                </a:lnTo>
                <a:lnTo>
                  <a:pt x="50866" y="173790"/>
                </a:lnTo>
                <a:lnTo>
                  <a:pt x="78025" y="146642"/>
                </a:lnTo>
                <a:lnTo>
                  <a:pt x="110265" y="121222"/>
                </a:lnTo>
                <a:lnTo>
                  <a:pt x="147236" y="97709"/>
                </a:lnTo>
                <a:lnTo>
                  <a:pt x="188590" y="76285"/>
                </a:lnTo>
                <a:lnTo>
                  <a:pt x="233978" y="57131"/>
                </a:lnTo>
                <a:lnTo>
                  <a:pt x="283051" y="40428"/>
                </a:lnTo>
                <a:lnTo>
                  <a:pt x="335462" y="26356"/>
                </a:lnTo>
                <a:lnTo>
                  <a:pt x="390860" y="15096"/>
                </a:lnTo>
                <a:lnTo>
                  <a:pt x="448899" y="6830"/>
                </a:lnTo>
                <a:lnTo>
                  <a:pt x="509228" y="1737"/>
                </a:lnTo>
                <a:lnTo>
                  <a:pt x="571500" y="0"/>
                </a:lnTo>
                <a:lnTo>
                  <a:pt x="633772" y="1737"/>
                </a:lnTo>
                <a:lnTo>
                  <a:pt x="694103" y="6830"/>
                </a:lnTo>
                <a:lnTo>
                  <a:pt x="752145" y="15096"/>
                </a:lnTo>
                <a:lnTo>
                  <a:pt x="807548" y="26356"/>
                </a:lnTo>
                <a:lnTo>
                  <a:pt x="859964" y="40428"/>
                </a:lnTo>
                <a:lnTo>
                  <a:pt x="909043" y="57131"/>
                </a:lnTo>
                <a:lnTo>
                  <a:pt x="954438" y="76285"/>
                </a:lnTo>
                <a:lnTo>
                  <a:pt x="995798" y="97709"/>
                </a:lnTo>
                <a:lnTo>
                  <a:pt x="1032775" y="121222"/>
                </a:lnTo>
                <a:lnTo>
                  <a:pt x="1065021" y="146642"/>
                </a:lnTo>
                <a:lnTo>
                  <a:pt x="1092186" y="173790"/>
                </a:lnTo>
                <a:lnTo>
                  <a:pt x="1129879" y="232544"/>
                </a:lnTo>
                <a:lnTo>
                  <a:pt x="1143063" y="296037"/>
                </a:lnTo>
                <a:lnTo>
                  <a:pt x="1139709" y="328308"/>
                </a:lnTo>
                <a:lnTo>
                  <a:pt x="1113921" y="389651"/>
                </a:lnTo>
                <a:lnTo>
                  <a:pt x="1065021" y="445520"/>
                </a:lnTo>
                <a:lnTo>
                  <a:pt x="1032775" y="470951"/>
                </a:lnTo>
                <a:lnTo>
                  <a:pt x="995798" y="494472"/>
                </a:lnTo>
                <a:lnTo>
                  <a:pt x="954438" y="515902"/>
                </a:lnTo>
                <a:lnTo>
                  <a:pt x="909043" y="535061"/>
                </a:lnTo>
                <a:lnTo>
                  <a:pt x="859964" y="551767"/>
                </a:lnTo>
                <a:lnTo>
                  <a:pt x="807548" y="565842"/>
                </a:lnTo>
                <a:lnTo>
                  <a:pt x="752145" y="577103"/>
                </a:lnTo>
                <a:lnTo>
                  <a:pt x="694103" y="585370"/>
                </a:lnTo>
                <a:lnTo>
                  <a:pt x="633772" y="590463"/>
                </a:lnTo>
                <a:lnTo>
                  <a:pt x="571500" y="592201"/>
                </a:lnTo>
                <a:lnTo>
                  <a:pt x="509228" y="590463"/>
                </a:lnTo>
                <a:lnTo>
                  <a:pt x="448899" y="585370"/>
                </a:lnTo>
                <a:lnTo>
                  <a:pt x="390860" y="577103"/>
                </a:lnTo>
                <a:lnTo>
                  <a:pt x="335462" y="565842"/>
                </a:lnTo>
                <a:lnTo>
                  <a:pt x="283051" y="551767"/>
                </a:lnTo>
                <a:lnTo>
                  <a:pt x="233978" y="535061"/>
                </a:lnTo>
                <a:lnTo>
                  <a:pt x="188590" y="515902"/>
                </a:lnTo>
                <a:lnTo>
                  <a:pt x="147236" y="494472"/>
                </a:lnTo>
                <a:lnTo>
                  <a:pt x="110265" y="470951"/>
                </a:lnTo>
                <a:lnTo>
                  <a:pt x="78025" y="445520"/>
                </a:lnTo>
                <a:lnTo>
                  <a:pt x="50866" y="418360"/>
                </a:lnTo>
                <a:lnTo>
                  <a:pt x="13181" y="359573"/>
                </a:lnTo>
                <a:lnTo>
                  <a:pt x="0" y="296037"/>
                </a:lnTo>
                <a:close/>
              </a:path>
            </a:pathLst>
          </a:custGeom>
          <a:ln w="9525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9422" y="954786"/>
            <a:ext cx="381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Microsoft JhengHei"/>
                <a:cs typeface="Microsoft JhengHei"/>
              </a:rPr>
              <a:t>例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79027" y="6539104"/>
            <a:ext cx="24257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solidFill>
                  <a:srgbClr val="6600FF"/>
                </a:solidFill>
                <a:latin typeface="SimSun"/>
                <a:cs typeface="SimSun"/>
              </a:rPr>
              <a:t>1</a:t>
            </a:fld>
            <a:endParaRPr sz="2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1416" y="4237990"/>
            <a:ext cx="5960110" cy="18249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以行序为主：</a:t>
            </a:r>
            <a:endParaRPr sz="2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2800" spc="40" b="1">
                <a:solidFill>
                  <a:srgbClr val="0000FF"/>
                </a:solidFill>
                <a:latin typeface="Times New Roman"/>
                <a:cs typeface="Times New Roman"/>
              </a:rPr>
              <a:t>loc(a[1][2])=loc(a[0][0])+[(1</a:t>
            </a:r>
            <a:r>
              <a:rPr dirty="0" sz="2800" spc="40" b="1">
                <a:solidFill>
                  <a:srgbClr val="0000FF"/>
                </a:solidFill>
                <a:latin typeface="Microsoft JhengHei"/>
                <a:cs typeface="Microsoft JhengHei"/>
              </a:rPr>
              <a:t>×</a:t>
            </a:r>
            <a:r>
              <a:rPr dirty="0" sz="2800" spc="40" b="1">
                <a:solidFill>
                  <a:srgbClr val="0000FF"/>
                </a:solidFill>
                <a:latin typeface="Times New Roman"/>
                <a:cs typeface="Times New Roman"/>
              </a:rPr>
              <a:t>4)+2]</a:t>
            </a:r>
            <a:r>
              <a:rPr dirty="0" sz="2800" spc="40" b="1">
                <a:solidFill>
                  <a:srgbClr val="0000FF"/>
                </a:solidFill>
                <a:latin typeface="Microsoft JhengHei"/>
                <a:cs typeface="Microsoft JhengHei"/>
              </a:rPr>
              <a:t>×</a:t>
            </a:r>
            <a:r>
              <a:rPr dirty="0" sz="2800" spc="40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以列序为主：</a:t>
            </a:r>
            <a:endParaRPr sz="2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2800" spc="35" b="1">
                <a:solidFill>
                  <a:srgbClr val="0000FF"/>
                </a:solidFill>
                <a:latin typeface="Times New Roman"/>
                <a:cs typeface="Times New Roman"/>
              </a:rPr>
              <a:t>loc(a[1][2])=loc(a[0][0])+[(2</a:t>
            </a:r>
            <a:r>
              <a:rPr dirty="0" sz="2800" spc="35" b="1">
                <a:solidFill>
                  <a:srgbClr val="0000FF"/>
                </a:solidFill>
                <a:latin typeface="Microsoft JhengHei"/>
                <a:cs typeface="Microsoft JhengHei"/>
              </a:rPr>
              <a:t>×</a:t>
            </a:r>
            <a:r>
              <a:rPr dirty="0" sz="2800" spc="35" b="1">
                <a:solidFill>
                  <a:srgbClr val="0000FF"/>
                </a:solidFill>
                <a:latin typeface="Times New Roman"/>
                <a:cs typeface="Times New Roman"/>
              </a:rPr>
              <a:t>3)+1]</a:t>
            </a:r>
            <a:r>
              <a:rPr dirty="0" sz="2800" spc="35" b="1">
                <a:solidFill>
                  <a:srgbClr val="0000FF"/>
                </a:solidFill>
                <a:latin typeface="Microsoft JhengHei"/>
                <a:cs typeface="Microsoft JhengHei"/>
              </a:rPr>
              <a:t>×</a:t>
            </a:r>
            <a:r>
              <a:rPr dirty="0" sz="2800" spc="3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042" y="69849"/>
            <a:ext cx="42138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4365" algn="l"/>
              </a:tabLst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5.2</a:t>
            </a: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数组的顺序表示和实现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9027" y="6539104"/>
            <a:ext cx="3073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latin typeface="SimSun"/>
                <a:cs typeface="SimSun"/>
              </a:rPr>
              <a:t>23</a:t>
            </a:fld>
            <a:endParaRPr sz="2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8011" y="63753"/>
            <a:ext cx="24765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0" b="1">
                <a:solidFill>
                  <a:srgbClr val="006666"/>
                </a:solidFill>
                <a:latin typeface="Microsoft JhengHei"/>
                <a:cs typeface="Microsoft JhengHei"/>
              </a:rPr>
              <a:t>本章小结</a:t>
            </a:r>
            <a:endParaRPr sz="4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967" y="1107440"/>
            <a:ext cx="8290559" cy="4549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5" b="1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Microsoft JhengHei"/>
                <a:cs typeface="Microsoft JhengHei"/>
              </a:rPr>
              <a:t>熟练掌握</a:t>
            </a:r>
            <a:r>
              <a:rPr dirty="0" sz="2800" spc="-5" b="1">
                <a:solidFill>
                  <a:srgbClr val="FF3300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  <a:p>
            <a:pPr marL="428625" indent="-416559">
              <a:lnSpc>
                <a:spcPct val="100000"/>
              </a:lnSpc>
              <a:spcBef>
                <a:spcPts val="2014"/>
              </a:spcBef>
              <a:buSzPct val="96428"/>
              <a:buFont typeface="Times New Roman"/>
              <a:buAutoNum type="arabicParenBoth"/>
              <a:tabLst>
                <a:tab pos="429259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数组的存储表示方法；</a:t>
            </a:r>
            <a:endParaRPr sz="2800">
              <a:latin typeface="Microsoft JhengHei"/>
              <a:cs typeface="Microsoft JhengHei"/>
            </a:endParaRPr>
          </a:p>
          <a:p>
            <a:pPr marL="12700" marR="1790064">
              <a:lnSpc>
                <a:spcPct val="160000"/>
              </a:lnSpc>
              <a:spcBef>
                <a:spcPts val="5"/>
              </a:spcBef>
              <a:buSzPct val="96428"/>
              <a:buFont typeface="Times New Roman"/>
              <a:buAutoNum type="arabicParenBoth"/>
              <a:tabLst>
                <a:tab pos="429259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数组在存储结构中的地址计算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方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法； 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3)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特殊矩阵压缩存储时的下标变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换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公式； 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(4)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稀疏矩阵的压缩存储方法；</a:t>
            </a:r>
            <a:endParaRPr sz="2800">
              <a:latin typeface="Microsoft JhengHei"/>
              <a:cs typeface="Microsoft JhengHei"/>
            </a:endParaRPr>
          </a:p>
          <a:p>
            <a:pPr marL="12700" marR="5080">
              <a:lnSpc>
                <a:spcPts val="5380"/>
              </a:lnSpc>
              <a:spcBef>
                <a:spcPts val="509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5)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三元组表示稀疏矩阵时进行矩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阵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运算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采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用的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算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法。 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(6)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广义表的定义和性质。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9267" y="0"/>
            <a:ext cx="8453755" cy="378079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90"/>
              </a:spcBef>
              <a:tabLst>
                <a:tab pos="1074420" algn="l"/>
              </a:tabLst>
            </a:pPr>
            <a:r>
              <a:rPr dirty="0" sz="2800" spc="20" b="1">
                <a:solidFill>
                  <a:srgbClr val="6600CC"/>
                </a:solidFill>
                <a:latin typeface="Microsoft JhengHei"/>
                <a:cs typeface="Microsoft JhengHei"/>
              </a:rPr>
              <a:t>第</a:t>
            </a:r>
            <a:r>
              <a:rPr dirty="0" sz="2800" spc="-265" b="1">
                <a:solidFill>
                  <a:srgbClr val="6600CC"/>
                </a:solidFill>
                <a:latin typeface="Microsoft JhengHei"/>
                <a:cs typeface="Microsoft JhengHei"/>
              </a:rPr>
              <a:t>5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章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	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数</a:t>
            </a:r>
            <a:r>
              <a:rPr dirty="0" sz="2800" spc="15" b="1">
                <a:solidFill>
                  <a:srgbClr val="6600CC"/>
                </a:solidFill>
                <a:latin typeface="Microsoft JhengHei"/>
                <a:cs typeface="Microsoft JhengHei"/>
              </a:rPr>
              <a:t>组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表义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表</a:t>
            </a:r>
            <a:endParaRPr sz="2800">
              <a:latin typeface="Microsoft JhengHei"/>
              <a:cs typeface="Microsoft JhengHei"/>
            </a:endParaRPr>
          </a:p>
          <a:p>
            <a:pPr algn="r" marR="84455">
              <a:lnSpc>
                <a:spcPct val="100000"/>
              </a:lnSpc>
              <a:spcBef>
                <a:spcPts val="685"/>
              </a:spcBef>
            </a:pPr>
            <a:r>
              <a:rPr dirty="0" sz="2800" spc="5" b="1">
                <a:latin typeface="Microsoft JhengHei"/>
                <a:cs typeface="Microsoft JhengHei"/>
              </a:rPr>
              <a:t>例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5" b="1">
                <a:latin typeface="Microsoft JhengHei"/>
                <a:cs typeface="Microsoft JhengHei"/>
              </a:rPr>
              <a:t>：已知带头结点的单链</a:t>
            </a:r>
            <a:r>
              <a:rPr dirty="0" sz="2800" spc="10" b="1">
                <a:latin typeface="Microsoft JhengHei"/>
                <a:cs typeface="Microsoft JhengHei"/>
              </a:rPr>
              <a:t>表</a:t>
            </a:r>
            <a:r>
              <a:rPr dirty="0" sz="2800" spc="-10" b="1">
                <a:latin typeface="Times New Roman"/>
                <a:cs typeface="Times New Roman"/>
              </a:rPr>
              <a:t>L,</a:t>
            </a:r>
            <a:r>
              <a:rPr dirty="0" sz="2800" b="1">
                <a:latin typeface="Microsoft JhengHei"/>
                <a:cs typeface="Microsoft JhengHei"/>
              </a:rPr>
              <a:t>至</a:t>
            </a:r>
            <a:r>
              <a:rPr dirty="0" sz="2800" spc="15" b="1">
                <a:latin typeface="Microsoft JhengHei"/>
                <a:cs typeface="Microsoft JhengHei"/>
              </a:rPr>
              <a:t>少</a:t>
            </a:r>
            <a:r>
              <a:rPr dirty="0" sz="2800" b="1">
                <a:latin typeface="Microsoft JhengHei"/>
                <a:cs typeface="Microsoft JhengHei"/>
              </a:rPr>
              <a:t>有</a:t>
            </a:r>
            <a:r>
              <a:rPr dirty="0" sz="2800" spc="15" b="1">
                <a:latin typeface="Microsoft JhengHei"/>
                <a:cs typeface="Microsoft JhengHei"/>
              </a:rPr>
              <a:t>两</a:t>
            </a:r>
            <a:r>
              <a:rPr dirty="0" sz="2800" b="1">
                <a:latin typeface="Microsoft JhengHei"/>
                <a:cs typeface="Microsoft JhengHei"/>
              </a:rPr>
              <a:t>个元</a:t>
            </a:r>
            <a:r>
              <a:rPr dirty="0" sz="2800" spc="15" b="1">
                <a:latin typeface="Microsoft JhengHei"/>
                <a:cs typeface="Microsoft JhengHei"/>
              </a:rPr>
              <a:t>素</a:t>
            </a:r>
            <a:r>
              <a:rPr dirty="0" sz="2800" b="1">
                <a:latin typeface="Microsoft JhengHei"/>
                <a:cs typeface="Microsoft JhengHei"/>
              </a:rPr>
              <a:t>，逆</a:t>
            </a:r>
            <a:r>
              <a:rPr dirty="0" sz="2800" spc="-5" b="1">
                <a:latin typeface="Microsoft JhengHei"/>
                <a:cs typeface="Microsoft JhengHei"/>
              </a:rPr>
              <a:t>置</a:t>
            </a:r>
            <a:endParaRPr sz="2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2800" spc="5" b="1">
                <a:latin typeface="Microsoft JhengHei"/>
                <a:cs typeface="Microsoft JhengHei"/>
              </a:rPr>
              <a:t>该单链表，不许生成新结点。</a:t>
            </a:r>
            <a:endParaRPr sz="2800">
              <a:latin typeface="Microsoft JhengHei"/>
              <a:cs typeface="Microsoft JhengHei"/>
            </a:endParaRPr>
          </a:p>
          <a:p>
            <a:pPr marL="949325">
              <a:lnSpc>
                <a:spcPct val="100000"/>
              </a:lnSpc>
              <a:spcBef>
                <a:spcPts val="1305"/>
              </a:spcBef>
            </a:pPr>
            <a:r>
              <a:rPr dirty="0" sz="2800" spc="-5" b="1">
                <a:latin typeface="Times New Roman"/>
                <a:cs typeface="Times New Roman"/>
              </a:rPr>
              <a:t>void </a:t>
            </a:r>
            <a:r>
              <a:rPr dirty="0" sz="2800" spc="-10" b="1">
                <a:latin typeface="Times New Roman"/>
                <a:cs typeface="Times New Roman"/>
              </a:rPr>
              <a:t>reverse(LIST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L)</a:t>
            </a:r>
            <a:endParaRPr sz="2800">
              <a:latin typeface="Times New Roman"/>
              <a:cs typeface="Times New Roman"/>
            </a:endParaRPr>
          </a:p>
          <a:p>
            <a:pPr marL="949325">
              <a:lnSpc>
                <a:spcPct val="100000"/>
              </a:lnSpc>
              <a:spcBef>
                <a:spcPts val="675"/>
              </a:spcBef>
            </a:pPr>
            <a:r>
              <a:rPr dirty="0" sz="2800" b="1">
                <a:latin typeface="Times New Roman"/>
                <a:cs typeface="Times New Roman"/>
              </a:rPr>
              <a:t>{position</a:t>
            </a:r>
            <a:r>
              <a:rPr dirty="0" sz="2800" spc="-5" b="1">
                <a:latin typeface="Times New Roman"/>
                <a:cs typeface="Times New Roman"/>
              </a:rPr>
              <a:t> p,q;</a:t>
            </a:r>
            <a:endParaRPr sz="2800">
              <a:latin typeface="Times New Roman"/>
              <a:cs typeface="Times New Roman"/>
            </a:endParaRPr>
          </a:p>
          <a:p>
            <a:pPr marL="1127125" marR="1336040">
              <a:lnSpc>
                <a:spcPct val="120000"/>
              </a:lnSpc>
              <a:tabLst>
                <a:tab pos="401066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p=L-&gt;next-&gt;next;	L-&gt;next-&gt;next=null;  while(p!=NULL)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9027" y="6539104"/>
            <a:ext cx="3073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latin typeface="SimSun"/>
                <a:cs typeface="SimSun"/>
              </a:rPr>
              <a:t>23</a:t>
            </a:fld>
            <a:endParaRPr sz="20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2021" y="3612921"/>
            <a:ext cx="2729865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marR="5080" indent="-76835">
              <a:lnSpc>
                <a:spcPct val="12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p-&gt;next=L-&gt;next;  p=q;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4251" y="3612921"/>
            <a:ext cx="1930400" cy="156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" marR="5080" indent="-177165">
              <a:lnSpc>
                <a:spcPct val="12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{q=p-&gt;next;  </a:t>
            </a:r>
            <a:r>
              <a:rPr dirty="0" sz="2800" spc="-10" b="1">
                <a:latin typeface="Times New Roman"/>
                <a:cs typeface="Times New Roman"/>
              </a:rPr>
              <a:t>L</a:t>
            </a:r>
            <a:r>
              <a:rPr dirty="0" sz="2800" spc="-5" b="1">
                <a:latin typeface="Times New Roman"/>
                <a:cs typeface="Times New Roman"/>
              </a:rPr>
              <a:t>-&gt;nex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=p;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 b="1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5942" y="5235346"/>
            <a:ext cx="1657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80"/>
            <a:ext cx="9905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69256" y="0"/>
            <a:ext cx="5136743" cy="599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79027" y="6539104"/>
            <a:ext cx="3073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latin typeface="SimSun"/>
                <a:cs typeface="SimSun"/>
              </a:rPr>
              <a:t>23</a:t>
            </a:fld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041" y="1097432"/>
            <a:ext cx="8476615" cy="3738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0340">
              <a:lnSpc>
                <a:spcPct val="125000"/>
              </a:lnSpc>
              <a:spcBef>
                <a:spcPts val="100"/>
              </a:spcBef>
            </a:pPr>
            <a:r>
              <a:rPr dirty="0" sz="2800" spc="5" b="1">
                <a:latin typeface="Microsoft JhengHei"/>
                <a:cs typeface="Microsoft JhengHei"/>
              </a:rPr>
              <a:t>例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5" b="1">
                <a:latin typeface="Microsoft JhengHei"/>
                <a:cs typeface="Microsoft JhengHei"/>
              </a:rPr>
              <a:t>：编写一个算</a:t>
            </a:r>
            <a:r>
              <a:rPr dirty="0" sz="2800" spc="10" b="1">
                <a:latin typeface="Microsoft JhengHei"/>
                <a:cs typeface="Microsoft JhengHei"/>
              </a:rPr>
              <a:t>法</a:t>
            </a:r>
            <a:r>
              <a:rPr dirty="0" sz="2800" spc="-10" b="1">
                <a:latin typeface="Times New Roman"/>
                <a:cs typeface="Times New Roman"/>
              </a:rPr>
              <a:t>,</a:t>
            </a:r>
            <a:r>
              <a:rPr dirty="0" sz="2800" b="1">
                <a:latin typeface="Microsoft JhengHei"/>
                <a:cs typeface="Microsoft JhengHei"/>
              </a:rPr>
              <a:t>将一个头结</a:t>
            </a:r>
            <a:r>
              <a:rPr dirty="0" sz="2800" spc="15" b="1">
                <a:latin typeface="Microsoft JhengHei"/>
                <a:cs typeface="Microsoft JhengHei"/>
              </a:rPr>
              <a:t>点</a:t>
            </a:r>
            <a:r>
              <a:rPr dirty="0" sz="2800" b="1">
                <a:latin typeface="Microsoft JhengHei"/>
                <a:cs typeface="Microsoft JhengHei"/>
              </a:rPr>
              <a:t>指针</a:t>
            </a:r>
            <a:r>
              <a:rPr dirty="0" sz="2800" spc="45" b="1">
                <a:latin typeface="Microsoft JhengHei"/>
                <a:cs typeface="Microsoft JhengHei"/>
              </a:rPr>
              <a:t>为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Microsoft JhengHei"/>
                <a:cs typeface="Microsoft JhengHei"/>
              </a:rPr>
              <a:t>的单</a:t>
            </a:r>
            <a:r>
              <a:rPr dirty="0" sz="2800" spc="15" b="1">
                <a:latin typeface="Microsoft JhengHei"/>
                <a:cs typeface="Microsoft JhengHei"/>
              </a:rPr>
              <a:t>链表</a:t>
            </a:r>
            <a:r>
              <a:rPr dirty="0" sz="2800" spc="-5" b="1">
                <a:latin typeface="Times New Roman"/>
                <a:cs typeface="Times New Roman"/>
              </a:rPr>
              <a:t>A </a:t>
            </a:r>
            <a:r>
              <a:rPr dirty="0" sz="2800" spc="5" b="1">
                <a:latin typeface="Microsoft JhengHei"/>
                <a:cs typeface="Microsoft JhengHei"/>
              </a:rPr>
              <a:t>分解成两个单链表</a:t>
            </a:r>
            <a:r>
              <a:rPr dirty="0" sz="2800" spc="-5" b="1">
                <a:latin typeface="Times New Roman"/>
                <a:cs typeface="Times New Roman"/>
              </a:rPr>
              <a:t>A</a:t>
            </a:r>
            <a:r>
              <a:rPr dirty="0" sz="2800" spc="5" b="1">
                <a:latin typeface="Microsoft JhengHei"/>
                <a:cs typeface="Microsoft JhengHei"/>
              </a:rPr>
              <a:t>和</a:t>
            </a:r>
            <a:r>
              <a:rPr dirty="0" sz="2800" spc="-10" b="1">
                <a:latin typeface="Times New Roman"/>
                <a:cs typeface="Times New Roman"/>
              </a:rPr>
              <a:t>B</a:t>
            </a:r>
            <a:r>
              <a:rPr dirty="0" sz="2800" spc="-5" b="1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marL="723900">
              <a:lnSpc>
                <a:spcPct val="100000"/>
              </a:lnSpc>
              <a:spcBef>
                <a:spcPts val="1850"/>
              </a:spcBef>
            </a:pPr>
            <a:r>
              <a:rPr dirty="0" sz="2800" b="1">
                <a:latin typeface="Microsoft JhengHei"/>
                <a:cs typeface="Microsoft JhengHei"/>
              </a:rPr>
              <a:t>其头结点指针分别</a:t>
            </a:r>
            <a:r>
              <a:rPr dirty="0" sz="2800" spc="5" b="1">
                <a:latin typeface="Microsoft JhengHei"/>
                <a:cs typeface="Microsoft JhengHei"/>
              </a:rPr>
              <a:t>为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Microsoft JhengHei"/>
                <a:cs typeface="Microsoft JhengHei"/>
              </a:rPr>
              <a:t>和</a:t>
            </a:r>
            <a:r>
              <a:rPr dirty="0" sz="2800" spc="-15" b="1">
                <a:latin typeface="Times New Roman"/>
                <a:cs typeface="Times New Roman"/>
              </a:rPr>
              <a:t>B</a:t>
            </a:r>
            <a:r>
              <a:rPr dirty="0" sz="2800" spc="-5" b="1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marL="810895">
              <a:lnSpc>
                <a:spcPct val="100000"/>
              </a:lnSpc>
              <a:spcBef>
                <a:spcPts val="1845"/>
              </a:spcBef>
            </a:pPr>
            <a:r>
              <a:rPr dirty="0" sz="2800" spc="15" b="1">
                <a:latin typeface="Microsoft JhengHei"/>
                <a:cs typeface="Microsoft JhengHei"/>
              </a:rPr>
              <a:t>使</a:t>
            </a:r>
            <a:r>
              <a:rPr dirty="0" sz="2800" spc="20" b="1">
                <a:latin typeface="Microsoft JhengHei"/>
                <a:cs typeface="Microsoft JhengHei"/>
              </a:rPr>
              <a:t>得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Microsoft JhengHei"/>
                <a:cs typeface="Microsoft JhengHei"/>
              </a:rPr>
              <a:t>链</a:t>
            </a:r>
            <a:r>
              <a:rPr dirty="0" sz="2800" spc="15" b="1">
                <a:latin typeface="Microsoft JhengHei"/>
                <a:cs typeface="Microsoft JhengHei"/>
              </a:rPr>
              <a:t>表中</a:t>
            </a:r>
            <a:r>
              <a:rPr dirty="0" sz="2800" b="1">
                <a:latin typeface="Microsoft JhengHei"/>
                <a:cs typeface="Microsoft JhengHei"/>
              </a:rPr>
              <a:t>含有原</a:t>
            </a:r>
            <a:r>
              <a:rPr dirty="0" sz="2800" spc="15" b="1">
                <a:latin typeface="Microsoft JhengHei"/>
                <a:cs typeface="Microsoft JhengHei"/>
              </a:rPr>
              <a:t>链</a:t>
            </a:r>
            <a:r>
              <a:rPr dirty="0" sz="2800" spc="25" b="1">
                <a:latin typeface="Microsoft JhengHei"/>
                <a:cs typeface="Microsoft JhengHei"/>
              </a:rPr>
              <a:t>表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2800" spc="15" b="1">
                <a:latin typeface="Microsoft JhengHei"/>
                <a:cs typeface="Microsoft JhengHei"/>
              </a:rPr>
              <a:t>中序</a:t>
            </a:r>
            <a:r>
              <a:rPr dirty="0" sz="2800" b="1">
                <a:latin typeface="Microsoft JhengHei"/>
                <a:cs typeface="Microsoft JhengHei"/>
              </a:rPr>
              <a:t>号为奇</a:t>
            </a:r>
            <a:r>
              <a:rPr dirty="0" sz="2800" spc="15" b="1">
                <a:latin typeface="Microsoft JhengHei"/>
                <a:cs typeface="Microsoft JhengHei"/>
              </a:rPr>
              <a:t>数</a:t>
            </a:r>
            <a:r>
              <a:rPr dirty="0" sz="2800" b="1">
                <a:latin typeface="Microsoft JhengHei"/>
                <a:cs typeface="Microsoft JhengHei"/>
              </a:rPr>
              <a:t>的元素</a:t>
            </a:r>
            <a:r>
              <a:rPr dirty="0" sz="2800" spc="-5" b="1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marL="812800" marR="744220">
              <a:lnSpc>
                <a:spcPct val="155000"/>
              </a:lnSpc>
              <a:spcBef>
                <a:spcPts val="5"/>
              </a:spcBef>
            </a:pPr>
            <a:r>
              <a:rPr dirty="0" sz="2800" spc="-10" b="1">
                <a:latin typeface="Times New Roman"/>
                <a:cs typeface="Times New Roman"/>
              </a:rPr>
              <a:t>B</a:t>
            </a:r>
            <a:r>
              <a:rPr dirty="0" sz="2800" b="1">
                <a:latin typeface="Microsoft JhengHei"/>
                <a:cs typeface="Microsoft JhengHei"/>
              </a:rPr>
              <a:t>链表中含有原链</a:t>
            </a:r>
            <a:r>
              <a:rPr dirty="0" sz="2800" spc="5" b="1">
                <a:latin typeface="Microsoft JhengHei"/>
                <a:cs typeface="Microsoft JhengHei"/>
              </a:rPr>
              <a:t>表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Microsoft JhengHei"/>
                <a:cs typeface="Microsoft JhengHei"/>
              </a:rPr>
              <a:t>中序号</a:t>
            </a:r>
            <a:r>
              <a:rPr dirty="0" sz="2800" spc="10" b="1">
                <a:latin typeface="Microsoft JhengHei"/>
                <a:cs typeface="Microsoft JhengHei"/>
              </a:rPr>
              <a:t>为</a:t>
            </a:r>
            <a:r>
              <a:rPr dirty="0" sz="2800" b="1">
                <a:latin typeface="Microsoft JhengHei"/>
                <a:cs typeface="Microsoft JhengHei"/>
              </a:rPr>
              <a:t>偶</a:t>
            </a:r>
            <a:r>
              <a:rPr dirty="0" sz="2800" spc="10" b="1">
                <a:latin typeface="Microsoft JhengHei"/>
                <a:cs typeface="Microsoft JhengHei"/>
              </a:rPr>
              <a:t>数</a:t>
            </a:r>
            <a:r>
              <a:rPr dirty="0" sz="2800" b="1">
                <a:latin typeface="Microsoft JhengHei"/>
                <a:cs typeface="Microsoft JhengHei"/>
              </a:rPr>
              <a:t>的元</a:t>
            </a:r>
            <a:r>
              <a:rPr dirty="0" sz="2800" spc="10" b="1">
                <a:latin typeface="Microsoft JhengHei"/>
                <a:cs typeface="Microsoft JhengHei"/>
              </a:rPr>
              <a:t>素</a:t>
            </a:r>
            <a:r>
              <a:rPr dirty="0" sz="2800" spc="-5" b="1">
                <a:latin typeface="Microsoft JhengHei"/>
                <a:cs typeface="Microsoft JhengHei"/>
              </a:rPr>
              <a:t>。 </a:t>
            </a:r>
            <a:r>
              <a:rPr dirty="0" sz="2800" spc="5" b="1">
                <a:latin typeface="Microsoft JhengHei"/>
                <a:cs typeface="Microsoft JhengHei"/>
              </a:rPr>
              <a:t>保持原来的相对顺序。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61098"/>
            <a:ext cx="2576576" cy="552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55445" y="0"/>
            <a:ext cx="7437755" cy="6440805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4566920">
              <a:lnSpc>
                <a:spcPct val="100000"/>
              </a:lnSpc>
              <a:spcBef>
                <a:spcPts val="1660"/>
              </a:spcBef>
              <a:tabLst>
                <a:tab pos="5641975" algn="l"/>
              </a:tabLst>
            </a:pPr>
            <a:r>
              <a:rPr dirty="0" sz="2800" spc="20" b="1">
                <a:solidFill>
                  <a:srgbClr val="6600CC"/>
                </a:solidFill>
                <a:latin typeface="Microsoft JhengHei"/>
                <a:cs typeface="Microsoft JhengHei"/>
              </a:rPr>
              <a:t>第</a:t>
            </a:r>
            <a:r>
              <a:rPr dirty="0" sz="2800" spc="-265" b="1">
                <a:solidFill>
                  <a:srgbClr val="6600CC"/>
                </a:solidFill>
                <a:latin typeface="Microsoft JhengHei"/>
                <a:cs typeface="Microsoft JhengHei"/>
              </a:rPr>
              <a:t>5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章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	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数</a:t>
            </a:r>
            <a:r>
              <a:rPr dirty="0" sz="2800" spc="15" b="1">
                <a:solidFill>
                  <a:srgbClr val="6600CC"/>
                </a:solidFill>
                <a:latin typeface="Microsoft JhengHei"/>
                <a:cs typeface="Microsoft JhengHei"/>
              </a:rPr>
              <a:t>组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表义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表</a:t>
            </a:r>
            <a:endParaRPr sz="2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  <a:tabLst>
                <a:tab pos="842644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void	</a:t>
            </a:r>
            <a:r>
              <a:rPr dirty="0" sz="2800" b="1">
                <a:latin typeface="Times New Roman"/>
                <a:cs typeface="Times New Roman"/>
              </a:rPr>
              <a:t>disa(LIST </a:t>
            </a:r>
            <a:r>
              <a:rPr dirty="0" sz="2800" spc="-5" b="1">
                <a:latin typeface="Times New Roman"/>
                <a:cs typeface="Times New Roman"/>
              </a:rPr>
              <a:t>&amp;A,LIST</a:t>
            </a:r>
            <a:r>
              <a:rPr dirty="0" sz="2800" spc="-1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&amp;B)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5" b="1">
                <a:latin typeface="Times New Roman"/>
                <a:cs typeface="Times New Roman"/>
              </a:rPr>
              <a:t>{LIST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45" b="1">
                <a:latin typeface="Times New Roman"/>
                <a:cs typeface="Times New Roman"/>
              </a:rPr>
              <a:t>r,p,q;</a:t>
            </a:r>
            <a:endParaRPr sz="2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340"/>
              </a:spcBef>
            </a:pPr>
            <a:r>
              <a:rPr dirty="0" sz="2800" spc="-5" b="1">
                <a:latin typeface="Times New Roman"/>
                <a:cs typeface="Times New Roman"/>
              </a:rPr>
              <a:t>B-&gt;next=NULL;r=B;</a:t>
            </a:r>
            <a:endParaRPr sz="2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335"/>
              </a:spcBef>
            </a:pPr>
            <a:r>
              <a:rPr dirty="0" sz="2800" spc="-5" b="1">
                <a:latin typeface="Times New Roman"/>
                <a:cs typeface="Times New Roman"/>
              </a:rPr>
              <a:t>p=A-&gt;next;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5" b="1">
                <a:latin typeface="Times New Roman"/>
                <a:cs typeface="Times New Roman"/>
              </a:rPr>
              <a:t>while(p!=NULL&amp;&amp;p-&gt;next!=NULL)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800" b="1">
                <a:latin typeface="Times New Roman"/>
                <a:cs typeface="Times New Roman"/>
              </a:rPr>
              <a:t>{q=p-&gt;next;//q</a:t>
            </a:r>
            <a:r>
              <a:rPr dirty="0" sz="2800" b="1">
                <a:latin typeface="Microsoft JhengHei"/>
                <a:cs typeface="Microsoft JhengHei"/>
              </a:rPr>
              <a:t>指向偶数</a:t>
            </a:r>
            <a:endParaRPr sz="2800">
              <a:latin typeface="Microsoft JhengHei"/>
              <a:cs typeface="Microsoft JhengHei"/>
            </a:endParaRPr>
          </a:p>
          <a:p>
            <a:pPr marL="190500" marR="2036445">
              <a:lnSpc>
                <a:spcPct val="110000"/>
              </a:lnSpc>
            </a:pPr>
            <a:r>
              <a:rPr dirty="0" sz="2800" b="1">
                <a:latin typeface="Times New Roman"/>
                <a:cs typeface="Times New Roman"/>
              </a:rPr>
              <a:t>p</a:t>
            </a:r>
            <a:r>
              <a:rPr dirty="0" sz="2800" spc="-5" b="1">
                <a:latin typeface="Times New Roman"/>
                <a:cs typeface="Times New Roman"/>
              </a:rPr>
              <a:t>-&gt;nex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r>
              <a:rPr dirty="0" sz="2800" spc="5" b="1">
                <a:latin typeface="Times New Roman"/>
                <a:cs typeface="Times New Roman"/>
              </a:rPr>
              <a:t>q</a:t>
            </a:r>
            <a:r>
              <a:rPr dirty="0" sz="2800" spc="-5" b="1">
                <a:latin typeface="Times New Roman"/>
                <a:cs typeface="Times New Roman"/>
              </a:rPr>
              <a:t>-&gt;nex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;/</a:t>
            </a:r>
            <a:r>
              <a:rPr dirty="0" sz="2800" spc="5" b="1">
                <a:latin typeface="Times New Roman"/>
                <a:cs typeface="Times New Roman"/>
              </a:rPr>
              <a:t>/</a:t>
            </a:r>
            <a:r>
              <a:rPr dirty="0" sz="2800" spc="5" b="1">
                <a:latin typeface="Microsoft JhengHei"/>
                <a:cs typeface="Microsoft JhengHei"/>
              </a:rPr>
              <a:t>将</a:t>
            </a:r>
            <a:r>
              <a:rPr dirty="0" sz="2800" b="1">
                <a:latin typeface="Times New Roman"/>
                <a:cs typeface="Times New Roman"/>
              </a:rPr>
              <a:t>q</a:t>
            </a:r>
            <a:r>
              <a:rPr dirty="0" sz="2800" spc="5" b="1">
                <a:latin typeface="Microsoft JhengHei"/>
                <a:cs typeface="Microsoft JhengHei"/>
              </a:rPr>
              <a:t>从原链删除  </a:t>
            </a:r>
            <a:r>
              <a:rPr dirty="0" sz="2800" spc="-10" b="1">
                <a:latin typeface="Times New Roman"/>
                <a:cs typeface="Times New Roman"/>
              </a:rPr>
              <a:t>r-&gt;next=q;r=q;//</a:t>
            </a:r>
            <a:r>
              <a:rPr dirty="0" sz="2800" spc="5" b="1">
                <a:latin typeface="Microsoft JhengHei"/>
                <a:cs typeface="Microsoft JhengHei"/>
              </a:rPr>
              <a:t>将</a:t>
            </a:r>
            <a:r>
              <a:rPr dirty="0" sz="2800" b="1">
                <a:latin typeface="Times New Roman"/>
                <a:cs typeface="Times New Roman"/>
              </a:rPr>
              <a:t>q</a:t>
            </a:r>
            <a:r>
              <a:rPr dirty="0" sz="2800" spc="5" b="1">
                <a:latin typeface="Microsoft JhengHei"/>
                <a:cs typeface="Microsoft JhengHei"/>
              </a:rPr>
              <a:t>插入新链</a:t>
            </a:r>
            <a:endParaRPr sz="2800">
              <a:latin typeface="Microsoft JhengHei"/>
              <a:cs typeface="Microsoft JhengHei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dirty="0" sz="2800" b="1">
                <a:latin typeface="Times New Roman"/>
                <a:cs typeface="Times New Roman"/>
              </a:rPr>
              <a:t>p=p-&gt;next;//p</a:t>
            </a:r>
            <a:r>
              <a:rPr dirty="0" sz="2800" b="1">
                <a:latin typeface="Microsoft JhengHei"/>
                <a:cs typeface="Microsoft JhengHei"/>
              </a:rPr>
              <a:t>指向奇数</a:t>
            </a:r>
            <a:endParaRPr sz="2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800" spc="-5" b="1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800" spc="-15" b="1">
                <a:latin typeface="Times New Roman"/>
                <a:cs typeface="Times New Roman"/>
              </a:rPr>
              <a:t>r-&gt;next=NULL;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5" b="1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9027" y="6539104"/>
            <a:ext cx="3073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latin typeface="SimSun"/>
                <a:cs typeface="SimSun"/>
              </a:rPr>
              <a:t>23</a:t>
            </a:fld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79027" y="6539104"/>
            <a:ext cx="3073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latin typeface="SimSun"/>
                <a:cs typeface="SimSun"/>
              </a:rPr>
              <a:t>23</a:t>
            </a:fld>
            <a:endParaRPr sz="2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19" y="1312951"/>
            <a:ext cx="7086600" cy="3611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800" spc="5" b="1">
                <a:latin typeface="Microsoft JhengHei"/>
                <a:cs typeface="Microsoft JhengHei"/>
              </a:rPr>
              <a:t>例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r>
              <a:rPr dirty="0" sz="2800" b="1">
                <a:latin typeface="Microsoft JhengHei"/>
                <a:cs typeface="Microsoft JhengHei"/>
              </a:rPr>
              <a:t>：</a:t>
            </a:r>
            <a:r>
              <a:rPr dirty="0" sz="2800" spc="5" b="1">
                <a:latin typeface="Microsoft JhengHei"/>
                <a:cs typeface="Microsoft JhengHei"/>
              </a:rPr>
              <a:t>假定用一个循环单链表表示</a:t>
            </a:r>
            <a:r>
              <a:rPr dirty="0" sz="2800" spc="15" b="1">
                <a:latin typeface="Microsoft JhengHei"/>
                <a:cs typeface="Microsoft JhengHei"/>
              </a:rPr>
              <a:t>队</a:t>
            </a:r>
            <a:r>
              <a:rPr dirty="0" sz="2800" spc="5" b="1">
                <a:latin typeface="Microsoft JhengHei"/>
                <a:cs typeface="Microsoft JhengHei"/>
              </a:rPr>
              <a:t>列，</a:t>
            </a:r>
            <a:r>
              <a:rPr dirty="0" sz="2800" spc="15" b="1">
                <a:latin typeface="Microsoft JhengHei"/>
                <a:cs typeface="Microsoft JhengHei"/>
              </a:rPr>
              <a:t>该</a:t>
            </a:r>
            <a:r>
              <a:rPr dirty="0" sz="2800" spc="-5" b="1">
                <a:latin typeface="Microsoft JhengHei"/>
                <a:cs typeface="Microsoft JhengHei"/>
              </a:rPr>
              <a:t>队 </a:t>
            </a:r>
            <a:r>
              <a:rPr dirty="0" sz="2800" spc="5" b="1">
                <a:latin typeface="Microsoft JhengHei"/>
                <a:cs typeface="Microsoft JhengHei"/>
              </a:rPr>
              <a:t>列只设一个队尾指针</a:t>
            </a:r>
            <a:r>
              <a:rPr dirty="0" sz="2800" spc="-60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ea</a:t>
            </a:r>
            <a:r>
              <a:rPr dirty="0" sz="2800" spc="-10" b="1">
                <a:latin typeface="Times New Roman"/>
                <a:cs typeface="Times New Roman"/>
              </a:rPr>
              <a:t>r</a:t>
            </a:r>
            <a:r>
              <a:rPr dirty="0" sz="2800" b="1">
                <a:latin typeface="Microsoft JhengHei"/>
                <a:cs typeface="Microsoft JhengHei"/>
              </a:rPr>
              <a:t>，不设头指</a:t>
            </a:r>
            <a:r>
              <a:rPr dirty="0" sz="2800" spc="15" b="1">
                <a:latin typeface="Microsoft JhengHei"/>
                <a:cs typeface="Microsoft JhengHei"/>
              </a:rPr>
              <a:t>针</a:t>
            </a:r>
            <a:r>
              <a:rPr dirty="0" sz="2800" b="1">
                <a:latin typeface="Microsoft JhengHei"/>
                <a:cs typeface="Microsoft JhengHei"/>
              </a:rPr>
              <a:t>，</a:t>
            </a:r>
            <a:r>
              <a:rPr dirty="0" sz="2800" spc="15" b="1">
                <a:latin typeface="Microsoft JhengHei"/>
                <a:cs typeface="Microsoft JhengHei"/>
              </a:rPr>
              <a:t>不</a:t>
            </a:r>
            <a:r>
              <a:rPr dirty="0" sz="2800" spc="-5" b="1">
                <a:latin typeface="Microsoft JhengHei"/>
                <a:cs typeface="Microsoft JhengHei"/>
              </a:rPr>
              <a:t>设 </a:t>
            </a:r>
            <a:r>
              <a:rPr dirty="0" sz="2800" spc="5" b="1">
                <a:latin typeface="Microsoft JhengHei"/>
                <a:cs typeface="Microsoft JhengHei"/>
              </a:rPr>
              <a:t>头结点：</a:t>
            </a:r>
            <a:endParaRPr sz="2800">
              <a:latin typeface="Microsoft JhengHei"/>
              <a:cs typeface="Microsoft JhengHei"/>
            </a:endParaRPr>
          </a:p>
          <a:p>
            <a:pPr marL="634365">
              <a:lnSpc>
                <a:spcPct val="100000"/>
              </a:lnSpc>
              <a:spcBef>
                <a:spcPts val="1850"/>
              </a:spcBef>
            </a:pPr>
            <a:r>
              <a:rPr dirty="0" sz="2800" b="1">
                <a:latin typeface="Microsoft JhengHei"/>
                <a:cs typeface="Microsoft JhengHei"/>
              </a:rPr>
              <a:t>写出：</a:t>
            </a:r>
            <a:endParaRPr sz="2800">
              <a:latin typeface="Microsoft JhengHei"/>
              <a:cs typeface="Microsoft JhengHei"/>
            </a:endParaRPr>
          </a:p>
          <a:p>
            <a:pPr marL="634365" marR="2046605">
              <a:lnSpc>
                <a:spcPts val="5210"/>
              </a:lnSpc>
              <a:spcBef>
                <a:spcPts val="480"/>
              </a:spcBef>
            </a:pP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b="1">
                <a:latin typeface="Times New Roman"/>
                <a:cs typeface="Times New Roman"/>
              </a:rPr>
              <a:t>1)</a:t>
            </a:r>
            <a:r>
              <a:rPr dirty="0" sz="2800" spc="5" b="1">
                <a:latin typeface="Microsoft JhengHei"/>
                <a:cs typeface="Microsoft JhengHei"/>
              </a:rPr>
              <a:t>入队算法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5" b="1">
                <a:latin typeface="Microsoft JhengHei"/>
                <a:cs typeface="Microsoft JhengHei"/>
              </a:rPr>
              <a:t>入队元素为</a:t>
            </a:r>
            <a:r>
              <a:rPr dirty="0" sz="2800" b="1">
                <a:latin typeface="Times New Roman"/>
                <a:cs typeface="Times New Roman"/>
              </a:rPr>
              <a:t>x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5" b="1">
                <a:latin typeface="Microsoft JhengHei"/>
                <a:cs typeface="Microsoft JhengHei"/>
              </a:rPr>
              <a:t>；  </a:t>
            </a:r>
            <a:r>
              <a:rPr dirty="0" sz="2800" spc="-5" b="1">
                <a:latin typeface="Times New Roman"/>
                <a:cs typeface="Times New Roman"/>
              </a:rPr>
              <a:t>(2)</a:t>
            </a:r>
            <a:r>
              <a:rPr dirty="0" sz="2800" b="1">
                <a:latin typeface="Microsoft JhengHei"/>
                <a:cs typeface="Microsoft JhengHei"/>
              </a:rPr>
              <a:t>出队算法。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79027" y="6539104"/>
            <a:ext cx="3073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latin typeface="SimSun"/>
                <a:cs typeface="SimSun"/>
              </a:rPr>
              <a:t>23</a:t>
            </a:fld>
            <a:endParaRPr sz="2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3490" y="814195"/>
            <a:ext cx="7004684" cy="519049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2800" b="1">
                <a:latin typeface="Times New Roman"/>
                <a:cs typeface="Times New Roman"/>
              </a:rPr>
              <a:t>void </a:t>
            </a:r>
            <a:r>
              <a:rPr dirty="0" sz="2800" spc="-5" b="1">
                <a:latin typeface="Times New Roman"/>
                <a:cs typeface="Times New Roman"/>
              </a:rPr>
              <a:t>ENQUEUE(elementtype </a:t>
            </a:r>
            <a:r>
              <a:rPr dirty="0" sz="2800" b="1">
                <a:latin typeface="Times New Roman"/>
                <a:cs typeface="Times New Roman"/>
              </a:rPr>
              <a:t>x,node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*rear)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b="1">
                <a:latin typeface="Times New Roman"/>
                <a:cs typeface="Times New Roman"/>
              </a:rPr>
              <a:t>{node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*p;</a:t>
            </a:r>
            <a:endParaRPr sz="2800">
              <a:latin typeface="Times New Roman"/>
              <a:cs typeface="Times New Roman"/>
            </a:endParaRPr>
          </a:p>
          <a:p>
            <a:pPr marL="191135" marR="5080">
              <a:lnSpc>
                <a:spcPct val="110100"/>
              </a:lnSpc>
              <a:spcBef>
                <a:spcPts val="30"/>
              </a:spcBef>
            </a:pPr>
            <a:r>
              <a:rPr dirty="0" sz="2800" b="1">
                <a:latin typeface="Times New Roman"/>
                <a:cs typeface="Times New Roman"/>
              </a:rPr>
              <a:t>p=(node</a:t>
            </a:r>
            <a:r>
              <a:rPr dirty="0" sz="2800" spc="1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*)malloc(sizeof(node));//</a:t>
            </a:r>
            <a:r>
              <a:rPr dirty="0" sz="2800" spc="5" b="1">
                <a:latin typeface="Microsoft JhengHei"/>
                <a:cs typeface="Microsoft JhengHei"/>
              </a:rPr>
              <a:t>生成新结点 </a:t>
            </a:r>
            <a:r>
              <a:rPr dirty="0" sz="2800" spc="-5" b="1">
                <a:latin typeface="Times New Roman"/>
                <a:cs typeface="Times New Roman"/>
              </a:rPr>
              <a:t>p-&gt;element=x;//x</a:t>
            </a:r>
            <a:r>
              <a:rPr dirty="0" sz="2800" spc="5" b="1">
                <a:latin typeface="Microsoft JhengHei"/>
                <a:cs typeface="Microsoft JhengHei"/>
              </a:rPr>
              <a:t>存入新结点</a:t>
            </a:r>
            <a:endParaRPr sz="2800">
              <a:latin typeface="Microsoft JhengHei"/>
              <a:cs typeface="Microsoft JhengHei"/>
            </a:endParaRPr>
          </a:p>
          <a:p>
            <a:pPr marL="191135">
              <a:lnSpc>
                <a:spcPct val="100000"/>
              </a:lnSpc>
              <a:spcBef>
                <a:spcPts val="300"/>
              </a:spcBef>
            </a:pPr>
            <a:r>
              <a:rPr dirty="0" sz="2800" spc="-5" b="1">
                <a:latin typeface="Times New Roman"/>
                <a:cs typeface="Times New Roman"/>
              </a:rPr>
              <a:t>if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(rear=NULL)</a:t>
            </a:r>
            <a:endParaRPr sz="2800">
              <a:latin typeface="Times New Roman"/>
              <a:cs typeface="Times New Roman"/>
            </a:endParaRPr>
          </a:p>
          <a:p>
            <a:pPr marL="191135" marR="2792095">
              <a:lnSpc>
                <a:spcPct val="110000"/>
              </a:lnSpc>
              <a:spcBef>
                <a:spcPts val="5"/>
              </a:spcBef>
            </a:pPr>
            <a:r>
              <a:rPr dirty="0" sz="2800" spc="-15" b="1">
                <a:latin typeface="Times New Roman"/>
                <a:cs typeface="Times New Roman"/>
              </a:rPr>
              <a:t>{rear=p;rear-&gt;next=rear;}  </a:t>
            </a:r>
            <a:r>
              <a:rPr dirty="0" sz="2800" spc="-5" b="1">
                <a:latin typeface="Times New Roman"/>
                <a:cs typeface="Times New Roman"/>
              </a:rPr>
              <a:t>else</a:t>
            </a:r>
            <a:endParaRPr sz="2800">
              <a:latin typeface="Times New Roman"/>
              <a:cs typeface="Times New Roman"/>
            </a:endParaRPr>
          </a:p>
          <a:p>
            <a:pPr marL="367665" marR="3390900">
              <a:lnSpc>
                <a:spcPct val="110000"/>
              </a:lnSpc>
            </a:pPr>
            <a:r>
              <a:rPr dirty="0" sz="2800" spc="-5" b="1">
                <a:latin typeface="Times New Roman"/>
                <a:cs typeface="Times New Roman"/>
              </a:rPr>
              <a:t>{p</a:t>
            </a:r>
            <a:r>
              <a:rPr dirty="0" sz="2800" spc="-5" b="1">
                <a:latin typeface="Times New Roman"/>
                <a:cs typeface="Times New Roman"/>
              </a:rPr>
              <a:t>-</a:t>
            </a:r>
            <a:r>
              <a:rPr dirty="0" sz="2800" spc="-5" b="1">
                <a:latin typeface="Times New Roman"/>
                <a:cs typeface="Times New Roman"/>
              </a:rPr>
              <a:t>&gt;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spc="-5" b="1">
                <a:latin typeface="Times New Roman"/>
                <a:cs typeface="Times New Roman"/>
              </a:rPr>
              <a:t>ex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r>
              <a:rPr dirty="0" sz="2800" spc="-55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ea</a:t>
            </a:r>
            <a:r>
              <a:rPr dirty="0" sz="2800" spc="-130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-</a:t>
            </a:r>
            <a:r>
              <a:rPr dirty="0" sz="2800" spc="-5" b="1">
                <a:latin typeface="Times New Roman"/>
                <a:cs typeface="Times New Roman"/>
              </a:rPr>
              <a:t>&gt;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spc="-5" b="1">
                <a:latin typeface="Times New Roman"/>
                <a:cs typeface="Times New Roman"/>
              </a:rPr>
              <a:t>ex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;  </a:t>
            </a:r>
            <a:r>
              <a:rPr dirty="0" sz="2800" spc="-15" b="1">
                <a:latin typeface="Times New Roman"/>
                <a:cs typeface="Times New Roman"/>
              </a:rPr>
              <a:t>rear-&gt;next=p;  </a:t>
            </a:r>
            <a:r>
              <a:rPr dirty="0" sz="2800" spc="-10" b="1">
                <a:latin typeface="Times New Roman"/>
                <a:cs typeface="Times New Roman"/>
              </a:rPr>
              <a:t>rear=p;}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5" b="1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79027" y="6539104"/>
            <a:ext cx="3073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latin typeface="SimSun"/>
                <a:cs typeface="SimSun"/>
              </a:rPr>
              <a:t>23</a:t>
            </a:fld>
            <a:endParaRPr sz="2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8541" y="598537"/>
            <a:ext cx="4453255" cy="56597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800" spc="-65" b="1">
                <a:latin typeface="Times New Roman"/>
                <a:cs typeface="Times New Roman"/>
              </a:rPr>
              <a:t>Void </a:t>
            </a:r>
            <a:r>
              <a:rPr dirty="0" sz="2800" spc="-5" b="1">
                <a:latin typeface="Times New Roman"/>
                <a:cs typeface="Times New Roman"/>
              </a:rPr>
              <a:t>DEQUEUE(node</a:t>
            </a:r>
            <a:r>
              <a:rPr dirty="0" sz="2800" spc="70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*rear)</a:t>
            </a:r>
            <a:endParaRPr sz="2800">
              <a:latin typeface="Times New Roman"/>
              <a:cs typeface="Times New Roman"/>
            </a:endParaRPr>
          </a:p>
          <a:p>
            <a:pPr marL="190500" marR="1967230" indent="-178435">
              <a:lnSpc>
                <a:spcPct val="110000"/>
              </a:lnSpc>
            </a:pPr>
            <a:r>
              <a:rPr dirty="0" sz="2800" b="1">
                <a:latin typeface="Times New Roman"/>
                <a:cs typeface="Times New Roman"/>
              </a:rPr>
              <a:t>{node </a:t>
            </a:r>
            <a:r>
              <a:rPr dirty="0" sz="2800" spc="-5" b="1">
                <a:latin typeface="Times New Roman"/>
                <a:cs typeface="Times New Roman"/>
              </a:rPr>
              <a:t>*p;  </a:t>
            </a:r>
            <a:r>
              <a:rPr dirty="0" sz="2800" spc="-5" b="1">
                <a:latin typeface="Times New Roman"/>
                <a:cs typeface="Times New Roman"/>
              </a:rPr>
              <a:t>if</a:t>
            </a:r>
            <a:r>
              <a:rPr dirty="0" sz="2800" b="1">
                <a:latin typeface="Times New Roman"/>
                <a:cs typeface="Times New Roman"/>
              </a:rPr>
              <a:t>(</a:t>
            </a:r>
            <a:r>
              <a:rPr dirty="0" sz="2800" spc="-60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ear=NULL)</a:t>
            </a:r>
            <a:endParaRPr sz="2800">
              <a:latin typeface="Times New Roman"/>
              <a:cs typeface="Times New Roman"/>
            </a:endParaRPr>
          </a:p>
          <a:p>
            <a:pPr marL="190500" marR="1079500" indent="176530">
              <a:lnSpc>
                <a:spcPct val="109000"/>
              </a:lnSpc>
              <a:spcBef>
                <a:spcPts val="70"/>
              </a:spcBef>
            </a:pP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sz="2800" spc="-20" b="1">
                <a:latin typeface="Times New Roman"/>
                <a:cs typeface="Times New Roman"/>
              </a:rPr>
              <a:t>r</a:t>
            </a:r>
            <a:r>
              <a:rPr dirty="0" sz="2800" spc="-60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or(</a:t>
            </a:r>
            <a:r>
              <a:rPr dirty="0" sz="2800" spc="5" b="1">
                <a:latin typeface="Times New Roman"/>
                <a:cs typeface="Times New Roman"/>
              </a:rPr>
              <a:t>“</a:t>
            </a:r>
            <a:r>
              <a:rPr dirty="0" sz="2800" spc="5" b="1">
                <a:latin typeface="Microsoft JhengHei"/>
                <a:cs typeface="Microsoft JhengHei"/>
              </a:rPr>
              <a:t>队列空</a:t>
            </a:r>
            <a:r>
              <a:rPr dirty="0" sz="2800" b="1">
                <a:latin typeface="Microsoft JhengHei"/>
                <a:cs typeface="Microsoft JhengHei"/>
              </a:rPr>
              <a:t>”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5" b="1">
                <a:latin typeface="Microsoft JhengHei"/>
                <a:cs typeface="Microsoft JhengHei"/>
              </a:rPr>
              <a:t>；  </a:t>
            </a:r>
            <a:r>
              <a:rPr dirty="0" sz="2800" spc="-5" b="1">
                <a:latin typeface="Times New Roman"/>
                <a:cs typeface="Times New Roman"/>
              </a:rPr>
              <a:t>else</a:t>
            </a:r>
            <a:endParaRPr sz="28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335"/>
              </a:spcBef>
            </a:pPr>
            <a:r>
              <a:rPr dirty="0" sz="2800" spc="-15" b="1">
                <a:latin typeface="Times New Roman"/>
                <a:cs typeface="Times New Roman"/>
              </a:rPr>
              <a:t>{p=rear-&gt;next;</a:t>
            </a:r>
            <a:endParaRPr sz="2800">
              <a:latin typeface="Times New Roman"/>
              <a:cs typeface="Times New Roman"/>
            </a:endParaRPr>
          </a:p>
          <a:p>
            <a:pPr marL="279400" marR="1173480">
              <a:lnSpc>
                <a:spcPts val="3700"/>
              </a:lnSpc>
              <a:spcBef>
                <a:spcPts val="180"/>
              </a:spcBef>
            </a:pPr>
            <a:r>
              <a:rPr dirty="0" sz="2800" spc="-5" b="1">
                <a:latin typeface="Times New Roman"/>
                <a:cs typeface="Times New Roman"/>
              </a:rPr>
              <a:t>if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(rear=rear-&gt;next)  </a:t>
            </a:r>
            <a:r>
              <a:rPr dirty="0" sz="2800" spc="-10" b="1">
                <a:latin typeface="Times New Roman"/>
                <a:cs typeface="Times New Roman"/>
              </a:rPr>
              <a:t>rear=NULL;</a:t>
            </a:r>
            <a:endParaRPr sz="28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150"/>
              </a:spcBef>
            </a:pPr>
            <a:r>
              <a:rPr dirty="0" sz="2800" spc="-5" b="1">
                <a:latin typeface="Times New Roman"/>
                <a:cs typeface="Times New Roman"/>
              </a:rPr>
              <a:t>else</a:t>
            </a:r>
            <a:endParaRPr sz="2800">
              <a:latin typeface="Times New Roman"/>
              <a:cs typeface="Times New Roman"/>
            </a:endParaRPr>
          </a:p>
          <a:p>
            <a:pPr marL="279400" marR="1188085">
              <a:lnSpc>
                <a:spcPts val="3700"/>
              </a:lnSpc>
              <a:spcBef>
                <a:spcPts val="180"/>
              </a:spcBef>
            </a:pPr>
            <a:r>
              <a:rPr dirty="0" sz="2800" spc="-15" b="1">
                <a:latin typeface="Times New Roman"/>
                <a:cs typeface="Times New Roman"/>
              </a:rPr>
              <a:t>rear-&gt;next=p-&gt;next  </a:t>
            </a:r>
            <a:r>
              <a:rPr dirty="0" sz="2800" spc="-5" b="1">
                <a:latin typeface="Times New Roman"/>
                <a:cs typeface="Times New Roman"/>
              </a:rPr>
              <a:t>delete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p;}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2800" spc="-5" b="1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79027" y="6539104"/>
            <a:ext cx="24257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205"/>
              </a:lnSpc>
            </a:pPr>
            <a:fld id="{81D60167-4931-47E6-BA6A-407CBD079E47}" type="slidenum">
              <a:rPr dirty="0" sz="2000">
                <a:solidFill>
                  <a:srgbClr val="6600FF"/>
                </a:solidFill>
                <a:latin typeface="SimSun"/>
                <a:cs typeface="SimSun"/>
              </a:rPr>
              <a:t>1</a:t>
            </a:fld>
            <a:endParaRPr sz="2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42" y="0"/>
            <a:ext cx="9204325" cy="6019165"/>
          </a:xfrm>
          <a:prstGeom prst="rect">
            <a:avLst/>
          </a:prstGeom>
        </p:spPr>
        <p:txBody>
          <a:bodyPr wrap="square" lIns="0" tIns="233680" rIns="0" bIns="0" rtlCol="0" vert="horz">
            <a:spAutoFit/>
          </a:bodyPr>
          <a:lstStyle/>
          <a:p>
            <a:pPr lvl="1" marL="647065" indent="-622300">
              <a:lnSpc>
                <a:spcPct val="100000"/>
              </a:lnSpc>
              <a:spcBef>
                <a:spcPts val="1840"/>
              </a:spcBef>
              <a:buFont typeface="Times New Roman"/>
              <a:buAutoNum type="arabicPeriod" startAt="2"/>
              <a:tabLst>
                <a:tab pos="647065" algn="l"/>
                <a:tab pos="64770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数组的顺序表示和实现</a:t>
            </a:r>
            <a:endParaRPr sz="2800">
              <a:latin typeface="Microsoft JhengHei"/>
              <a:cs typeface="Microsoft JhengHei"/>
            </a:endParaRPr>
          </a:p>
          <a:p>
            <a:pPr lvl="2" marL="646430" indent="-406400">
              <a:lnSpc>
                <a:spcPct val="100000"/>
              </a:lnSpc>
              <a:spcBef>
                <a:spcPts val="1739"/>
              </a:spcBef>
              <a:buFont typeface="Wingdings"/>
              <a:buChar char=""/>
              <a:tabLst>
                <a:tab pos="647065" algn="l"/>
                <a:tab pos="4039235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数组元素的地址关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系	</a:t>
            </a: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行序为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主</a:t>
            </a: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094105">
              <a:lnSpc>
                <a:spcPct val="100000"/>
              </a:lnSpc>
              <a:spcBef>
                <a:spcPts val="2050"/>
              </a:spcBef>
            </a:pPr>
            <a:r>
              <a:rPr dirty="0" sz="2800" spc="265" b="1">
                <a:solidFill>
                  <a:srgbClr val="0000FF"/>
                </a:solidFill>
                <a:latin typeface="Microsoft JhengHei"/>
                <a:cs typeface="Microsoft JhengHei"/>
              </a:rPr>
              <a:t>设</a:t>
            </a:r>
            <a:r>
              <a:rPr dirty="0" sz="2800" spc="280" b="1">
                <a:solidFill>
                  <a:srgbClr val="0000FF"/>
                </a:solidFill>
                <a:latin typeface="Microsoft JhengHei"/>
                <a:cs typeface="Microsoft JhengHei"/>
              </a:rPr>
              <a:t>每</a:t>
            </a:r>
            <a:r>
              <a:rPr dirty="0" sz="2800" spc="265" b="1">
                <a:solidFill>
                  <a:srgbClr val="0000FF"/>
                </a:solidFill>
                <a:latin typeface="Microsoft JhengHei"/>
                <a:cs typeface="Microsoft JhengHei"/>
              </a:rPr>
              <a:t>个元素所占空间</a:t>
            </a:r>
            <a:r>
              <a:rPr dirty="0" sz="2800" spc="290" b="1">
                <a:solidFill>
                  <a:srgbClr val="0000FF"/>
                </a:solidFill>
                <a:latin typeface="Microsoft JhengHei"/>
                <a:cs typeface="Microsoft JhengHei"/>
              </a:rPr>
              <a:t>为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L,A[0][0]</a:t>
            </a:r>
            <a:r>
              <a:rPr dirty="0" sz="2800" spc="-47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270" b="1">
                <a:solidFill>
                  <a:srgbClr val="0000FF"/>
                </a:solidFill>
                <a:latin typeface="Microsoft JhengHei"/>
                <a:cs typeface="Microsoft JhengHei"/>
              </a:rPr>
              <a:t>的起始地址记为</a:t>
            </a:r>
            <a:endParaRPr sz="2800">
              <a:latin typeface="Microsoft JhengHei"/>
              <a:cs typeface="Microsoft JhengHei"/>
            </a:endParaRPr>
          </a:p>
          <a:p>
            <a:pPr marL="383540">
              <a:lnSpc>
                <a:spcPct val="100000"/>
              </a:lnSpc>
              <a:spcBef>
                <a:spcPts val="340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LOC[0,0]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imes New Roman"/>
              <a:cs typeface="Times New Roman"/>
            </a:endParaRPr>
          </a:p>
          <a:p>
            <a:pPr marL="1095375">
              <a:lnSpc>
                <a:spcPct val="100000"/>
              </a:lnSpc>
              <a:spcBef>
                <a:spcPts val="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二维数组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A[b</a:t>
            </a:r>
            <a:r>
              <a:rPr dirty="0" baseline="-21021" sz="277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][b</a:t>
            </a:r>
            <a:r>
              <a:rPr dirty="0" baseline="-21021" sz="2775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中元素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baseline="-21021" sz="2775" b="1">
                <a:solidFill>
                  <a:srgbClr val="0000FF"/>
                </a:solidFill>
                <a:latin typeface="Times New Roman"/>
                <a:cs typeface="Times New Roman"/>
              </a:rPr>
              <a:t>ij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起始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地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址为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  <a:p>
            <a:pPr marL="1095375">
              <a:lnSpc>
                <a:spcPct val="100000"/>
              </a:lnSpc>
              <a:spcBef>
                <a:spcPts val="134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LOC[i,j]=LOC[0,0]+(b</a:t>
            </a:r>
            <a:r>
              <a:rPr dirty="0" baseline="-21021" sz="2775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spc="-5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i+j) </a:t>
            </a:r>
            <a:r>
              <a:rPr dirty="0" sz="2800" spc="-5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spc="5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  <a:p>
            <a:pPr marL="383540" marR="60325" indent="709930">
              <a:lnSpc>
                <a:spcPct val="110100"/>
              </a:lnSpc>
              <a:spcBef>
                <a:spcPts val="1005"/>
              </a:spcBef>
            </a:pPr>
            <a:r>
              <a:rPr dirty="0" sz="2800" spc="50" b="1">
                <a:solidFill>
                  <a:srgbClr val="0000FF"/>
                </a:solidFill>
                <a:latin typeface="Microsoft JhengHei"/>
                <a:cs typeface="Microsoft JhengHei"/>
              </a:rPr>
              <a:t>三</a:t>
            </a:r>
            <a:r>
              <a:rPr dirty="0" sz="2800" spc="60" b="1">
                <a:solidFill>
                  <a:srgbClr val="0000FF"/>
                </a:solidFill>
                <a:latin typeface="Microsoft JhengHei"/>
                <a:cs typeface="Microsoft JhengHei"/>
              </a:rPr>
              <a:t>维</a:t>
            </a:r>
            <a:r>
              <a:rPr dirty="0" sz="2800" spc="50" b="1">
                <a:solidFill>
                  <a:srgbClr val="0000FF"/>
                </a:solidFill>
                <a:latin typeface="Microsoft JhengHei"/>
                <a:cs typeface="Microsoft JhengHei"/>
              </a:rPr>
              <a:t>数</a:t>
            </a:r>
            <a:r>
              <a:rPr dirty="0" sz="2800" spc="65" b="1">
                <a:solidFill>
                  <a:srgbClr val="0000FF"/>
                </a:solidFill>
                <a:latin typeface="Microsoft JhengHei"/>
                <a:cs typeface="Microsoft JhengHei"/>
              </a:rPr>
              <a:t>组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A[b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][b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][b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sz="2800" spc="60" b="1">
                <a:solidFill>
                  <a:srgbClr val="0000FF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50" b="1">
                <a:solidFill>
                  <a:srgbClr val="0000FF"/>
                </a:solidFill>
                <a:latin typeface="Microsoft JhengHei"/>
                <a:cs typeface="Microsoft JhengHei"/>
              </a:rPr>
              <a:t>数据元</a:t>
            </a:r>
            <a:r>
              <a:rPr dirty="0" sz="2800" spc="70" b="1">
                <a:solidFill>
                  <a:srgbClr val="0000FF"/>
                </a:solidFill>
                <a:latin typeface="Microsoft JhengHei"/>
                <a:cs typeface="Microsoft JhengHei"/>
              </a:rPr>
              <a:t>素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A[i][j][k]</a:t>
            </a:r>
            <a:r>
              <a:rPr dirty="0" sz="2800" spc="55" b="1">
                <a:solidFill>
                  <a:srgbClr val="0000FF"/>
                </a:solidFill>
                <a:latin typeface="Microsoft JhengHei"/>
                <a:cs typeface="Microsoft JhengHei"/>
              </a:rPr>
              <a:t>的起始地 </a:t>
            </a:r>
            <a:r>
              <a:rPr dirty="0" sz="2800" b="1">
                <a:solidFill>
                  <a:srgbClr val="0000FF"/>
                </a:solidFill>
                <a:latin typeface="Microsoft JhengHei"/>
                <a:cs typeface="Microsoft JhengHei"/>
              </a:rPr>
              <a:t>址为：</a:t>
            </a:r>
            <a:endParaRPr sz="2800">
              <a:latin typeface="Microsoft JhengHei"/>
              <a:cs typeface="Microsoft JhengHei"/>
            </a:endParaRPr>
          </a:p>
          <a:p>
            <a:pPr marL="1095375">
              <a:lnSpc>
                <a:spcPct val="100000"/>
              </a:lnSpc>
              <a:spcBef>
                <a:spcPts val="1340"/>
              </a:spcBef>
            </a:pP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LOC[i,j,k]=LOC[0,0,0]+(b</a:t>
            </a:r>
            <a:r>
              <a:rPr dirty="0" baseline="-25525" sz="2775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baseline="-25525" sz="2775" b="1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z="2800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i+b</a:t>
            </a:r>
            <a:r>
              <a:rPr dirty="0" baseline="-25525" sz="2775" b="1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z="2800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j+k)</a:t>
            </a:r>
            <a:r>
              <a:rPr dirty="0" sz="2800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5734" y="650331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5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42" y="0"/>
            <a:ext cx="9204325" cy="5295900"/>
          </a:xfrm>
          <a:prstGeom prst="rect">
            <a:avLst/>
          </a:prstGeom>
        </p:spPr>
        <p:txBody>
          <a:bodyPr wrap="square" lIns="0" tIns="233680" rIns="0" bIns="0" rtlCol="0" vert="horz">
            <a:spAutoFit/>
          </a:bodyPr>
          <a:lstStyle/>
          <a:p>
            <a:pPr lvl="1" marL="647065" indent="-622300">
              <a:lnSpc>
                <a:spcPct val="100000"/>
              </a:lnSpc>
              <a:spcBef>
                <a:spcPts val="1840"/>
              </a:spcBef>
              <a:buFont typeface="Times New Roman"/>
              <a:buAutoNum type="arabicPeriod" startAt="2"/>
              <a:tabLst>
                <a:tab pos="647065" algn="l"/>
                <a:tab pos="64770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数组的顺序表示和实现</a:t>
            </a:r>
            <a:endParaRPr sz="2800">
              <a:latin typeface="Microsoft JhengHei"/>
              <a:cs typeface="Microsoft JhengHei"/>
            </a:endParaRPr>
          </a:p>
          <a:p>
            <a:pPr lvl="2" marL="646430" indent="-406400">
              <a:lnSpc>
                <a:spcPct val="100000"/>
              </a:lnSpc>
              <a:spcBef>
                <a:spcPts val="1739"/>
              </a:spcBef>
              <a:buFont typeface="Wingdings"/>
              <a:buChar char=""/>
              <a:tabLst>
                <a:tab pos="647065" algn="l"/>
                <a:tab pos="4039235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数组元素的地址关</a:t>
            </a:r>
            <a:r>
              <a:rPr dirty="0" sz="2800" spc="-5" b="1">
                <a:solidFill>
                  <a:srgbClr val="6600CC"/>
                </a:solidFill>
                <a:latin typeface="Microsoft JhengHei"/>
                <a:cs typeface="Microsoft JhengHei"/>
              </a:rPr>
              <a:t>系	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FF3300"/>
                </a:solidFill>
                <a:latin typeface="Microsoft JhengHei"/>
                <a:cs typeface="Microsoft JhengHei"/>
              </a:rPr>
              <a:t>行序为</a:t>
            </a: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主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/>
              <a:cs typeface="Times New Roman"/>
            </a:endParaRPr>
          </a:p>
          <a:p>
            <a:pPr marL="1094105">
              <a:lnSpc>
                <a:spcPct val="100000"/>
              </a:lnSpc>
            </a:pPr>
            <a:r>
              <a:rPr dirty="0" sz="2800" spc="265" b="1">
                <a:solidFill>
                  <a:srgbClr val="0000FF"/>
                </a:solidFill>
                <a:latin typeface="Microsoft JhengHei"/>
                <a:cs typeface="Microsoft JhengHei"/>
              </a:rPr>
              <a:t>设</a:t>
            </a:r>
            <a:r>
              <a:rPr dirty="0" sz="2800" spc="275" b="1">
                <a:solidFill>
                  <a:srgbClr val="0000FF"/>
                </a:solidFill>
                <a:latin typeface="Microsoft JhengHei"/>
                <a:cs typeface="Microsoft JhengHei"/>
              </a:rPr>
              <a:t>每</a:t>
            </a:r>
            <a:r>
              <a:rPr dirty="0" sz="2800" spc="265" b="1">
                <a:solidFill>
                  <a:srgbClr val="0000FF"/>
                </a:solidFill>
                <a:latin typeface="Microsoft JhengHei"/>
                <a:cs typeface="Microsoft JhengHei"/>
              </a:rPr>
              <a:t>个元素所占空间</a:t>
            </a:r>
            <a:r>
              <a:rPr dirty="0" sz="2800" spc="290" b="1">
                <a:solidFill>
                  <a:srgbClr val="0000FF"/>
                </a:solidFill>
                <a:latin typeface="Microsoft JhengHei"/>
                <a:cs typeface="Microsoft JhengHei"/>
              </a:rPr>
              <a:t>为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L,A[0][0]</a:t>
            </a:r>
            <a:r>
              <a:rPr dirty="0" sz="2800" spc="-45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265" b="1">
                <a:solidFill>
                  <a:srgbClr val="0000FF"/>
                </a:solidFill>
                <a:latin typeface="Microsoft JhengHei"/>
                <a:cs typeface="Microsoft JhengHei"/>
              </a:rPr>
              <a:t>的起始地址记为</a:t>
            </a:r>
            <a:endParaRPr sz="2800">
              <a:latin typeface="Microsoft JhengHei"/>
              <a:cs typeface="Microsoft JhengHei"/>
            </a:endParaRPr>
          </a:p>
          <a:p>
            <a:pPr marL="383540">
              <a:lnSpc>
                <a:spcPct val="100000"/>
              </a:lnSpc>
              <a:spcBef>
                <a:spcPts val="340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LO</a:t>
            </a:r>
            <a:r>
              <a:rPr dirty="0" sz="2800" spc="-20" b="1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[0</a:t>
            </a:r>
            <a:r>
              <a:rPr dirty="0" sz="2800" spc="-10" b="1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383540" marR="259715" indent="709930">
              <a:lnSpc>
                <a:spcPct val="110000"/>
              </a:lnSpc>
              <a:spcBef>
                <a:spcPts val="5"/>
              </a:spcBef>
            </a:pPr>
            <a:r>
              <a:rPr dirty="0" sz="2800" spc="70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800" spc="75" b="1">
                <a:solidFill>
                  <a:srgbClr val="0000FF"/>
                </a:solidFill>
                <a:latin typeface="Microsoft JhengHei"/>
                <a:cs typeface="Microsoft JhengHei"/>
              </a:rPr>
              <a:t>维数</a:t>
            </a:r>
            <a:r>
              <a:rPr dirty="0" sz="2800" spc="80" b="1">
                <a:solidFill>
                  <a:srgbClr val="0000FF"/>
                </a:solidFill>
                <a:latin typeface="Microsoft JhengHei"/>
                <a:cs typeface="Microsoft JhengHei"/>
              </a:rPr>
              <a:t>组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A[b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][b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]...[b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sz="2800" spc="75" b="1">
                <a:solidFill>
                  <a:srgbClr val="0000FF"/>
                </a:solidFill>
                <a:latin typeface="Microsoft JhengHei"/>
                <a:cs typeface="Microsoft JhengHei"/>
              </a:rPr>
              <a:t>中数据元</a:t>
            </a:r>
            <a:r>
              <a:rPr dirty="0" sz="2800" spc="80" b="1">
                <a:solidFill>
                  <a:srgbClr val="0000FF"/>
                </a:solidFill>
                <a:latin typeface="Microsoft JhengHei"/>
                <a:cs typeface="Microsoft JhengHei"/>
              </a:rPr>
              <a:t>素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A[j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,j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,…j</a:t>
            </a:r>
            <a:r>
              <a:rPr dirty="0" baseline="-21021" sz="2775" spc="7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sz="2800" spc="75" b="1">
                <a:solidFill>
                  <a:srgbClr val="0000FF"/>
                </a:solidFill>
                <a:latin typeface="Microsoft JhengHei"/>
                <a:cs typeface="Microsoft JhengHei"/>
              </a:rPr>
              <a:t>的存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储位置为：</a:t>
            </a:r>
            <a:endParaRPr sz="2800">
              <a:latin typeface="Microsoft JhengHei"/>
              <a:cs typeface="Microsoft JhengHei"/>
            </a:endParaRPr>
          </a:p>
          <a:p>
            <a:pPr marL="1095375">
              <a:lnSpc>
                <a:spcPct val="100000"/>
              </a:lnSpc>
              <a:spcBef>
                <a:spcPts val="134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LOC[j</a:t>
            </a:r>
            <a:r>
              <a:rPr dirty="0" baseline="-21021" sz="2775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,j</a:t>
            </a:r>
            <a:r>
              <a:rPr dirty="0" baseline="-21021" sz="2775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,…j</a:t>
            </a:r>
            <a:r>
              <a:rPr dirty="0" baseline="-21021" sz="2775" spc="-7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sz="2800" spc="3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=LOC[0,0,…,0]+</a:t>
            </a:r>
            <a:endParaRPr sz="2800">
              <a:latin typeface="Times New Roman"/>
              <a:cs typeface="Times New Roman"/>
            </a:endParaRPr>
          </a:p>
          <a:p>
            <a:pPr marL="2162810">
              <a:lnSpc>
                <a:spcPct val="100000"/>
              </a:lnSpc>
              <a:spcBef>
                <a:spcPts val="1345"/>
              </a:spcBef>
            </a:pP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(b</a:t>
            </a:r>
            <a:r>
              <a:rPr dirty="0" baseline="-25525" sz="2775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r>
              <a:rPr dirty="0" sz="2800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baseline="-25525" sz="2775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800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baseline="-25525" sz="277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+b</a:t>
            </a:r>
            <a:r>
              <a:rPr dirty="0" baseline="-25525" sz="2775" b="1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z="2800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r>
              <a:rPr dirty="0" sz="2800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baseline="-25525" sz="2775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800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baseline="-25525" sz="2775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+…+b</a:t>
            </a:r>
            <a:r>
              <a:rPr dirty="0" baseline="-25525" sz="2775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800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baseline="-25525" sz="2775" b="1">
                <a:solidFill>
                  <a:srgbClr val="0000FF"/>
                </a:solidFill>
                <a:latin typeface="Times New Roman"/>
                <a:cs typeface="Times New Roman"/>
              </a:rPr>
              <a:t>n-1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+j</a:t>
            </a:r>
            <a:r>
              <a:rPr dirty="0" baseline="-25525" sz="2775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dirty="0" sz="2800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4439" y="6294831"/>
            <a:ext cx="3397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Constantia"/>
                <a:cs typeface="Constantia"/>
              </a:rPr>
              <a:t>**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5550"/>
            <a:ext cx="2589276" cy="552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16150" y="2159000"/>
            <a:ext cx="5184775" cy="3502660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lvl="1" marL="1275715" indent="-692785">
              <a:lnSpc>
                <a:spcPct val="100000"/>
              </a:lnSpc>
              <a:spcBef>
                <a:spcPts val="1345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数组的类型定义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14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数组的顺序表示和实现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14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矩阵的压缩存储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20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广义表的类型定义</a:t>
            </a:r>
            <a:endParaRPr sz="2800">
              <a:latin typeface="Microsoft JhengHei"/>
              <a:cs typeface="Microsoft JhengHei"/>
            </a:endParaRPr>
          </a:p>
          <a:p>
            <a:pPr lvl="1" marL="1275715" indent="-692785">
              <a:lnSpc>
                <a:spcPct val="100000"/>
              </a:lnSpc>
              <a:spcBef>
                <a:spcPts val="2014"/>
              </a:spcBef>
              <a:buFont typeface="Arial"/>
              <a:buAutoNum type="arabicPeriod"/>
              <a:tabLst>
                <a:tab pos="1275715" algn="l"/>
                <a:tab pos="1276350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广义表的存储结构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4079" y="1008888"/>
            <a:ext cx="321563" cy="755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34411" y="859536"/>
            <a:ext cx="483107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335" y="1002791"/>
            <a:ext cx="217932" cy="752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84" y="856488"/>
            <a:ext cx="460248" cy="10195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11752" y="856488"/>
            <a:ext cx="3105911" cy="1014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44776" y="989457"/>
            <a:ext cx="310515" cy="743585"/>
          </a:xfrm>
          <a:custGeom>
            <a:avLst/>
            <a:gdLst/>
            <a:ahLst/>
            <a:cxnLst/>
            <a:rect l="l" t="t" r="r" b="b"/>
            <a:pathLst>
              <a:path w="310514" h="743585">
                <a:moveTo>
                  <a:pt x="0" y="0"/>
                </a:moveTo>
                <a:lnTo>
                  <a:pt x="103505" y="371728"/>
                </a:lnTo>
                <a:lnTo>
                  <a:pt x="0" y="743330"/>
                </a:lnTo>
                <a:lnTo>
                  <a:pt x="310006" y="371728"/>
                </a:lnTo>
                <a:lnTo>
                  <a:pt x="117093" y="371728"/>
                </a:lnTo>
                <a:lnTo>
                  <a:pt x="32004" y="66293"/>
                </a:lnTo>
                <a:lnTo>
                  <a:pt x="55286" y="66293"/>
                </a:lnTo>
                <a:lnTo>
                  <a:pt x="0" y="0"/>
                </a:lnTo>
                <a:close/>
              </a:path>
              <a:path w="310514" h="743585">
                <a:moveTo>
                  <a:pt x="55286" y="66293"/>
                </a:moveTo>
                <a:lnTo>
                  <a:pt x="32004" y="66293"/>
                </a:lnTo>
                <a:lnTo>
                  <a:pt x="286385" y="371728"/>
                </a:lnTo>
                <a:lnTo>
                  <a:pt x="310006" y="371728"/>
                </a:lnTo>
                <a:lnTo>
                  <a:pt x="55286" y="6629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76779" y="1055750"/>
            <a:ext cx="254635" cy="305435"/>
          </a:xfrm>
          <a:custGeom>
            <a:avLst/>
            <a:gdLst/>
            <a:ahLst/>
            <a:cxnLst/>
            <a:rect l="l" t="t" r="r" b="b"/>
            <a:pathLst>
              <a:path w="254635" h="305434">
                <a:moveTo>
                  <a:pt x="0" y="0"/>
                </a:moveTo>
                <a:lnTo>
                  <a:pt x="14214" y="50917"/>
                </a:lnTo>
                <a:lnTo>
                  <a:pt x="28410" y="101821"/>
                </a:lnTo>
                <a:lnTo>
                  <a:pt x="42592" y="152717"/>
                </a:lnTo>
                <a:lnTo>
                  <a:pt x="56764" y="203613"/>
                </a:lnTo>
                <a:lnTo>
                  <a:pt x="70928" y="254517"/>
                </a:lnTo>
                <a:lnTo>
                  <a:pt x="85089" y="305435"/>
                </a:lnTo>
                <a:lnTo>
                  <a:pt x="127454" y="305435"/>
                </a:lnTo>
                <a:lnTo>
                  <a:pt x="169783" y="305435"/>
                </a:lnTo>
                <a:lnTo>
                  <a:pt x="212088" y="305435"/>
                </a:lnTo>
                <a:lnTo>
                  <a:pt x="254381" y="305435"/>
                </a:lnTo>
                <a:lnTo>
                  <a:pt x="222609" y="267245"/>
                </a:lnTo>
                <a:lnTo>
                  <a:pt x="190827" y="229064"/>
                </a:lnTo>
                <a:lnTo>
                  <a:pt x="159036" y="190889"/>
                </a:lnTo>
                <a:lnTo>
                  <a:pt x="127238" y="152717"/>
                </a:lnTo>
                <a:lnTo>
                  <a:pt x="95433" y="114545"/>
                </a:lnTo>
                <a:lnTo>
                  <a:pt x="63625" y="76370"/>
                </a:lnTo>
                <a:lnTo>
                  <a:pt x="31813" y="3818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44776" y="989457"/>
            <a:ext cx="310515" cy="743585"/>
          </a:xfrm>
          <a:custGeom>
            <a:avLst/>
            <a:gdLst/>
            <a:ahLst/>
            <a:cxnLst/>
            <a:rect l="l" t="t" r="r" b="b"/>
            <a:pathLst>
              <a:path w="310514" h="743585">
                <a:moveTo>
                  <a:pt x="0" y="0"/>
                </a:moveTo>
                <a:lnTo>
                  <a:pt x="30978" y="37182"/>
                </a:lnTo>
                <a:lnTo>
                  <a:pt x="61964" y="74357"/>
                </a:lnTo>
                <a:lnTo>
                  <a:pt x="92956" y="111529"/>
                </a:lnTo>
                <a:lnTo>
                  <a:pt x="123954" y="148697"/>
                </a:lnTo>
                <a:lnTo>
                  <a:pt x="154955" y="185864"/>
                </a:lnTo>
                <a:lnTo>
                  <a:pt x="185961" y="223031"/>
                </a:lnTo>
                <a:lnTo>
                  <a:pt x="216970" y="260199"/>
                </a:lnTo>
                <a:lnTo>
                  <a:pt x="247981" y="297371"/>
                </a:lnTo>
                <a:lnTo>
                  <a:pt x="278993" y="334546"/>
                </a:lnTo>
                <a:lnTo>
                  <a:pt x="310006" y="371728"/>
                </a:lnTo>
                <a:lnTo>
                  <a:pt x="278993" y="408876"/>
                </a:lnTo>
                <a:lnTo>
                  <a:pt x="247981" y="446025"/>
                </a:lnTo>
                <a:lnTo>
                  <a:pt x="216970" y="483174"/>
                </a:lnTo>
                <a:lnTo>
                  <a:pt x="185961" y="520327"/>
                </a:lnTo>
                <a:lnTo>
                  <a:pt x="154955" y="557482"/>
                </a:lnTo>
                <a:lnTo>
                  <a:pt x="123954" y="594641"/>
                </a:lnTo>
                <a:lnTo>
                  <a:pt x="92956" y="631805"/>
                </a:lnTo>
                <a:lnTo>
                  <a:pt x="61964" y="668974"/>
                </a:lnTo>
                <a:lnTo>
                  <a:pt x="30978" y="706149"/>
                </a:lnTo>
                <a:lnTo>
                  <a:pt x="0" y="743330"/>
                </a:lnTo>
                <a:lnTo>
                  <a:pt x="12912" y="696854"/>
                </a:lnTo>
                <a:lnTo>
                  <a:pt x="25834" y="650388"/>
                </a:lnTo>
                <a:lnTo>
                  <a:pt x="38766" y="603931"/>
                </a:lnTo>
                <a:lnTo>
                  <a:pt x="51704" y="557482"/>
                </a:lnTo>
                <a:lnTo>
                  <a:pt x="64649" y="511038"/>
                </a:lnTo>
                <a:lnTo>
                  <a:pt x="77598" y="464599"/>
                </a:lnTo>
                <a:lnTo>
                  <a:pt x="90551" y="418163"/>
                </a:lnTo>
                <a:lnTo>
                  <a:pt x="103505" y="371728"/>
                </a:lnTo>
                <a:lnTo>
                  <a:pt x="90551" y="325252"/>
                </a:lnTo>
                <a:lnTo>
                  <a:pt x="77598" y="278784"/>
                </a:lnTo>
                <a:lnTo>
                  <a:pt x="64649" y="232323"/>
                </a:lnTo>
                <a:lnTo>
                  <a:pt x="51704" y="185864"/>
                </a:lnTo>
                <a:lnTo>
                  <a:pt x="38766" y="139405"/>
                </a:lnTo>
                <a:lnTo>
                  <a:pt x="25834" y="92944"/>
                </a:lnTo>
                <a:lnTo>
                  <a:pt x="12912" y="464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5742" y="840739"/>
            <a:ext cx="470026" cy="999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21279" y="1354963"/>
            <a:ext cx="128905" cy="1165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83839" y="1210310"/>
            <a:ext cx="99695" cy="103505"/>
          </a:xfrm>
          <a:custGeom>
            <a:avLst/>
            <a:gdLst/>
            <a:ahLst/>
            <a:cxnLst/>
            <a:rect l="l" t="t" r="r" b="b"/>
            <a:pathLst>
              <a:path w="99694" h="103505">
                <a:moveTo>
                  <a:pt x="0" y="0"/>
                </a:moveTo>
                <a:lnTo>
                  <a:pt x="0" y="25812"/>
                </a:lnTo>
                <a:lnTo>
                  <a:pt x="0" y="51625"/>
                </a:lnTo>
                <a:lnTo>
                  <a:pt x="0" y="77438"/>
                </a:lnTo>
                <a:lnTo>
                  <a:pt x="0" y="103250"/>
                </a:lnTo>
                <a:lnTo>
                  <a:pt x="24935" y="103250"/>
                </a:lnTo>
                <a:lnTo>
                  <a:pt x="49847" y="103250"/>
                </a:lnTo>
                <a:lnTo>
                  <a:pt x="74759" y="103250"/>
                </a:lnTo>
                <a:lnTo>
                  <a:pt x="99695" y="103250"/>
                </a:lnTo>
                <a:lnTo>
                  <a:pt x="99695" y="77438"/>
                </a:lnTo>
                <a:lnTo>
                  <a:pt x="99695" y="51625"/>
                </a:lnTo>
                <a:lnTo>
                  <a:pt x="99695" y="25812"/>
                </a:lnTo>
                <a:lnTo>
                  <a:pt x="99695" y="0"/>
                </a:lnTo>
                <a:lnTo>
                  <a:pt x="74759" y="0"/>
                </a:lnTo>
                <a:lnTo>
                  <a:pt x="49847" y="0"/>
                </a:lnTo>
                <a:lnTo>
                  <a:pt x="24935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15742" y="1118616"/>
            <a:ext cx="462280" cy="721995"/>
          </a:xfrm>
          <a:custGeom>
            <a:avLst/>
            <a:gdLst/>
            <a:ahLst/>
            <a:cxnLst/>
            <a:rect l="l" t="t" r="r" b="b"/>
            <a:pathLst>
              <a:path w="462280" h="721994">
                <a:moveTo>
                  <a:pt x="387857" y="0"/>
                </a:moveTo>
                <a:lnTo>
                  <a:pt x="396410" y="18553"/>
                </a:lnTo>
                <a:lnTo>
                  <a:pt x="404939" y="37084"/>
                </a:lnTo>
                <a:lnTo>
                  <a:pt x="413468" y="55614"/>
                </a:lnTo>
                <a:lnTo>
                  <a:pt x="422020" y="74168"/>
                </a:lnTo>
                <a:lnTo>
                  <a:pt x="418020" y="80263"/>
                </a:lnTo>
                <a:lnTo>
                  <a:pt x="414019" y="86360"/>
                </a:lnTo>
                <a:lnTo>
                  <a:pt x="410019" y="92456"/>
                </a:lnTo>
                <a:lnTo>
                  <a:pt x="406019" y="98551"/>
                </a:lnTo>
                <a:lnTo>
                  <a:pt x="406140" y="151177"/>
                </a:lnTo>
                <a:lnTo>
                  <a:pt x="406511" y="195135"/>
                </a:lnTo>
                <a:lnTo>
                  <a:pt x="407144" y="230425"/>
                </a:lnTo>
                <a:lnTo>
                  <a:pt x="408050" y="257048"/>
                </a:lnTo>
                <a:lnTo>
                  <a:pt x="397974" y="264457"/>
                </a:lnTo>
                <a:lnTo>
                  <a:pt x="387921" y="271843"/>
                </a:lnTo>
                <a:lnTo>
                  <a:pt x="377868" y="279229"/>
                </a:lnTo>
                <a:lnTo>
                  <a:pt x="367792" y="286638"/>
                </a:lnTo>
                <a:lnTo>
                  <a:pt x="367792" y="275209"/>
                </a:lnTo>
                <a:lnTo>
                  <a:pt x="367792" y="263779"/>
                </a:lnTo>
                <a:lnTo>
                  <a:pt x="367792" y="252349"/>
                </a:lnTo>
                <a:lnTo>
                  <a:pt x="367792" y="240919"/>
                </a:lnTo>
                <a:lnTo>
                  <a:pt x="342856" y="240919"/>
                </a:lnTo>
                <a:lnTo>
                  <a:pt x="317944" y="240919"/>
                </a:lnTo>
                <a:lnTo>
                  <a:pt x="293032" y="240919"/>
                </a:lnTo>
                <a:lnTo>
                  <a:pt x="268096" y="240919"/>
                </a:lnTo>
                <a:lnTo>
                  <a:pt x="268096" y="267779"/>
                </a:lnTo>
                <a:lnTo>
                  <a:pt x="268096" y="294640"/>
                </a:lnTo>
                <a:lnTo>
                  <a:pt x="268096" y="321500"/>
                </a:lnTo>
                <a:lnTo>
                  <a:pt x="268096" y="348361"/>
                </a:lnTo>
                <a:lnTo>
                  <a:pt x="302271" y="348361"/>
                </a:lnTo>
                <a:lnTo>
                  <a:pt x="336423" y="348361"/>
                </a:lnTo>
                <a:lnTo>
                  <a:pt x="370574" y="348361"/>
                </a:lnTo>
                <a:lnTo>
                  <a:pt x="404749" y="348361"/>
                </a:lnTo>
                <a:lnTo>
                  <a:pt x="410485" y="336931"/>
                </a:lnTo>
                <a:lnTo>
                  <a:pt x="416258" y="325501"/>
                </a:lnTo>
                <a:lnTo>
                  <a:pt x="422054" y="314071"/>
                </a:lnTo>
                <a:lnTo>
                  <a:pt x="427863" y="302641"/>
                </a:lnTo>
                <a:lnTo>
                  <a:pt x="436362" y="321121"/>
                </a:lnTo>
                <a:lnTo>
                  <a:pt x="444896" y="339613"/>
                </a:lnTo>
                <a:lnTo>
                  <a:pt x="453455" y="358130"/>
                </a:lnTo>
                <a:lnTo>
                  <a:pt x="462025" y="376682"/>
                </a:lnTo>
                <a:lnTo>
                  <a:pt x="457378" y="383942"/>
                </a:lnTo>
                <a:lnTo>
                  <a:pt x="452755" y="391239"/>
                </a:lnTo>
                <a:lnTo>
                  <a:pt x="448131" y="398559"/>
                </a:lnTo>
                <a:lnTo>
                  <a:pt x="443483" y="405892"/>
                </a:lnTo>
                <a:lnTo>
                  <a:pt x="439888" y="451135"/>
                </a:lnTo>
                <a:lnTo>
                  <a:pt x="433982" y="518763"/>
                </a:lnTo>
                <a:lnTo>
                  <a:pt x="429359" y="558625"/>
                </a:lnTo>
                <a:lnTo>
                  <a:pt x="419607" y="599059"/>
                </a:lnTo>
                <a:lnTo>
                  <a:pt x="394555" y="636740"/>
                </a:lnTo>
                <a:lnTo>
                  <a:pt x="363855" y="651510"/>
                </a:lnTo>
                <a:lnTo>
                  <a:pt x="360594" y="623171"/>
                </a:lnTo>
                <a:lnTo>
                  <a:pt x="350821" y="596439"/>
                </a:lnTo>
                <a:lnTo>
                  <a:pt x="334547" y="571303"/>
                </a:lnTo>
                <a:lnTo>
                  <a:pt x="311784" y="547751"/>
                </a:lnTo>
                <a:lnTo>
                  <a:pt x="311784" y="538321"/>
                </a:lnTo>
                <a:lnTo>
                  <a:pt x="311784" y="528891"/>
                </a:lnTo>
                <a:lnTo>
                  <a:pt x="311784" y="519461"/>
                </a:lnTo>
                <a:lnTo>
                  <a:pt x="311784" y="510032"/>
                </a:lnTo>
                <a:lnTo>
                  <a:pt x="338050" y="522726"/>
                </a:lnTo>
                <a:lnTo>
                  <a:pt x="357981" y="531860"/>
                </a:lnTo>
                <a:lnTo>
                  <a:pt x="371578" y="537446"/>
                </a:lnTo>
                <a:lnTo>
                  <a:pt x="378840" y="539496"/>
                </a:lnTo>
                <a:lnTo>
                  <a:pt x="384429" y="539876"/>
                </a:lnTo>
                <a:lnTo>
                  <a:pt x="388619" y="533400"/>
                </a:lnTo>
                <a:lnTo>
                  <a:pt x="396668" y="478996"/>
                </a:lnTo>
                <a:lnTo>
                  <a:pt x="403732" y="394335"/>
                </a:lnTo>
                <a:lnTo>
                  <a:pt x="369823" y="394335"/>
                </a:lnTo>
                <a:lnTo>
                  <a:pt x="335914" y="394335"/>
                </a:lnTo>
                <a:lnTo>
                  <a:pt x="302005" y="394335"/>
                </a:lnTo>
                <a:lnTo>
                  <a:pt x="268096" y="394335"/>
                </a:lnTo>
                <a:lnTo>
                  <a:pt x="268096" y="441960"/>
                </a:lnTo>
                <a:lnTo>
                  <a:pt x="268096" y="489585"/>
                </a:lnTo>
                <a:lnTo>
                  <a:pt x="268096" y="537210"/>
                </a:lnTo>
                <a:lnTo>
                  <a:pt x="268096" y="584835"/>
                </a:lnTo>
                <a:lnTo>
                  <a:pt x="268218" y="611312"/>
                </a:lnTo>
                <a:lnTo>
                  <a:pt x="268589" y="638921"/>
                </a:lnTo>
                <a:lnTo>
                  <a:pt x="269222" y="667648"/>
                </a:lnTo>
                <a:lnTo>
                  <a:pt x="270129" y="697484"/>
                </a:lnTo>
                <a:lnTo>
                  <a:pt x="259556" y="703580"/>
                </a:lnTo>
                <a:lnTo>
                  <a:pt x="248983" y="709676"/>
                </a:lnTo>
                <a:lnTo>
                  <a:pt x="238410" y="715772"/>
                </a:lnTo>
                <a:lnTo>
                  <a:pt x="227837" y="721868"/>
                </a:lnTo>
                <a:lnTo>
                  <a:pt x="228744" y="674864"/>
                </a:lnTo>
                <a:lnTo>
                  <a:pt x="229377" y="625300"/>
                </a:lnTo>
                <a:lnTo>
                  <a:pt x="229748" y="573188"/>
                </a:lnTo>
                <a:lnTo>
                  <a:pt x="229869" y="518541"/>
                </a:lnTo>
                <a:lnTo>
                  <a:pt x="229869" y="488537"/>
                </a:lnTo>
                <a:lnTo>
                  <a:pt x="229869" y="458533"/>
                </a:lnTo>
                <a:lnTo>
                  <a:pt x="229869" y="428529"/>
                </a:lnTo>
                <a:lnTo>
                  <a:pt x="229869" y="398525"/>
                </a:lnTo>
                <a:lnTo>
                  <a:pt x="212345" y="452506"/>
                </a:lnTo>
                <a:lnTo>
                  <a:pt x="191404" y="501284"/>
                </a:lnTo>
                <a:lnTo>
                  <a:pt x="167058" y="544847"/>
                </a:lnTo>
                <a:lnTo>
                  <a:pt x="139319" y="583184"/>
                </a:lnTo>
                <a:lnTo>
                  <a:pt x="108745" y="617424"/>
                </a:lnTo>
                <a:lnTo>
                  <a:pt x="75898" y="648509"/>
                </a:lnTo>
                <a:lnTo>
                  <a:pt x="40788" y="676427"/>
                </a:lnTo>
                <a:lnTo>
                  <a:pt x="3429" y="701167"/>
                </a:lnTo>
                <a:lnTo>
                  <a:pt x="2571" y="691717"/>
                </a:lnTo>
                <a:lnTo>
                  <a:pt x="1714" y="682244"/>
                </a:lnTo>
                <a:lnTo>
                  <a:pt x="857" y="672770"/>
                </a:lnTo>
                <a:lnTo>
                  <a:pt x="0" y="663321"/>
                </a:lnTo>
                <a:lnTo>
                  <a:pt x="28170" y="639653"/>
                </a:lnTo>
                <a:lnTo>
                  <a:pt x="55721" y="612854"/>
                </a:lnTo>
                <a:lnTo>
                  <a:pt x="82653" y="582935"/>
                </a:lnTo>
                <a:lnTo>
                  <a:pt x="108965" y="549910"/>
                </a:lnTo>
                <a:lnTo>
                  <a:pt x="133915" y="514189"/>
                </a:lnTo>
                <a:lnTo>
                  <a:pt x="156733" y="476361"/>
                </a:lnTo>
                <a:lnTo>
                  <a:pt x="177385" y="436413"/>
                </a:lnTo>
                <a:lnTo>
                  <a:pt x="195833" y="394335"/>
                </a:lnTo>
                <a:lnTo>
                  <a:pt x="173162" y="394335"/>
                </a:lnTo>
                <a:lnTo>
                  <a:pt x="150479" y="394335"/>
                </a:lnTo>
                <a:lnTo>
                  <a:pt x="127771" y="394335"/>
                </a:lnTo>
                <a:lnTo>
                  <a:pt x="105029" y="394335"/>
                </a:lnTo>
                <a:lnTo>
                  <a:pt x="101028" y="403669"/>
                </a:lnTo>
                <a:lnTo>
                  <a:pt x="97028" y="413004"/>
                </a:lnTo>
                <a:lnTo>
                  <a:pt x="93027" y="422338"/>
                </a:lnTo>
                <a:lnTo>
                  <a:pt x="89026" y="431673"/>
                </a:lnTo>
                <a:lnTo>
                  <a:pt x="79785" y="416335"/>
                </a:lnTo>
                <a:lnTo>
                  <a:pt x="70532" y="400986"/>
                </a:lnTo>
                <a:lnTo>
                  <a:pt x="61255" y="385613"/>
                </a:lnTo>
                <a:lnTo>
                  <a:pt x="51943" y="370205"/>
                </a:lnTo>
                <a:lnTo>
                  <a:pt x="56590" y="362755"/>
                </a:lnTo>
                <a:lnTo>
                  <a:pt x="61213" y="355282"/>
                </a:lnTo>
                <a:lnTo>
                  <a:pt x="65837" y="347809"/>
                </a:lnTo>
                <a:lnTo>
                  <a:pt x="70484" y="340360"/>
                </a:lnTo>
                <a:lnTo>
                  <a:pt x="76275" y="301494"/>
                </a:lnTo>
                <a:lnTo>
                  <a:pt x="82041" y="256698"/>
                </a:lnTo>
                <a:lnTo>
                  <a:pt x="87808" y="205950"/>
                </a:lnTo>
                <a:lnTo>
                  <a:pt x="93599" y="149225"/>
                </a:lnTo>
                <a:lnTo>
                  <a:pt x="102762" y="160654"/>
                </a:lnTo>
                <a:lnTo>
                  <a:pt x="111950" y="172085"/>
                </a:lnTo>
                <a:lnTo>
                  <a:pt x="121138" y="183515"/>
                </a:lnTo>
                <a:lnTo>
                  <a:pt x="130301" y="194945"/>
                </a:lnTo>
                <a:lnTo>
                  <a:pt x="155235" y="194945"/>
                </a:lnTo>
                <a:lnTo>
                  <a:pt x="180133" y="194945"/>
                </a:lnTo>
                <a:lnTo>
                  <a:pt x="205007" y="194945"/>
                </a:lnTo>
                <a:lnTo>
                  <a:pt x="229869" y="194945"/>
                </a:lnTo>
                <a:lnTo>
                  <a:pt x="229869" y="169132"/>
                </a:lnTo>
                <a:lnTo>
                  <a:pt x="229869" y="143319"/>
                </a:lnTo>
                <a:lnTo>
                  <a:pt x="229869" y="117506"/>
                </a:lnTo>
                <a:lnTo>
                  <a:pt x="229869" y="91694"/>
                </a:lnTo>
                <a:lnTo>
                  <a:pt x="203942" y="91694"/>
                </a:lnTo>
                <a:lnTo>
                  <a:pt x="177990" y="91694"/>
                </a:lnTo>
                <a:lnTo>
                  <a:pt x="152038" y="91694"/>
                </a:lnTo>
                <a:lnTo>
                  <a:pt x="126111" y="91694"/>
                </a:lnTo>
                <a:lnTo>
                  <a:pt x="117895" y="92477"/>
                </a:lnTo>
                <a:lnTo>
                  <a:pt x="108489" y="94821"/>
                </a:lnTo>
                <a:lnTo>
                  <a:pt x="97893" y="98712"/>
                </a:lnTo>
                <a:lnTo>
                  <a:pt x="86106" y="104139"/>
                </a:lnTo>
                <a:lnTo>
                  <a:pt x="80581" y="89546"/>
                </a:lnTo>
                <a:lnTo>
                  <a:pt x="75056" y="74929"/>
                </a:lnTo>
                <a:lnTo>
                  <a:pt x="69532" y="60313"/>
                </a:lnTo>
                <a:lnTo>
                  <a:pt x="64007" y="45720"/>
                </a:lnTo>
                <a:lnTo>
                  <a:pt x="364744" y="45720"/>
                </a:lnTo>
                <a:lnTo>
                  <a:pt x="370534" y="34290"/>
                </a:lnTo>
                <a:lnTo>
                  <a:pt x="376300" y="22860"/>
                </a:lnTo>
                <a:lnTo>
                  <a:pt x="382067" y="11429"/>
                </a:lnTo>
                <a:lnTo>
                  <a:pt x="387857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29713" y="840739"/>
            <a:ext cx="456565" cy="328295"/>
          </a:xfrm>
          <a:custGeom>
            <a:avLst/>
            <a:gdLst/>
            <a:ahLst/>
            <a:cxnLst/>
            <a:rect l="l" t="t" r="r" b="b"/>
            <a:pathLst>
              <a:path w="456564" h="328294">
                <a:moveTo>
                  <a:pt x="94234" y="0"/>
                </a:moveTo>
                <a:lnTo>
                  <a:pt x="106711" y="17430"/>
                </a:lnTo>
                <a:lnTo>
                  <a:pt x="119189" y="34861"/>
                </a:lnTo>
                <a:lnTo>
                  <a:pt x="131667" y="52292"/>
                </a:lnTo>
                <a:lnTo>
                  <a:pt x="144144" y="69723"/>
                </a:lnTo>
                <a:lnTo>
                  <a:pt x="136425" y="81345"/>
                </a:lnTo>
                <a:lnTo>
                  <a:pt x="127539" y="96408"/>
                </a:lnTo>
                <a:lnTo>
                  <a:pt x="117463" y="114925"/>
                </a:lnTo>
                <a:lnTo>
                  <a:pt x="106172" y="136906"/>
                </a:lnTo>
                <a:lnTo>
                  <a:pt x="125337" y="136906"/>
                </a:lnTo>
                <a:lnTo>
                  <a:pt x="144526" y="136906"/>
                </a:lnTo>
                <a:lnTo>
                  <a:pt x="163714" y="136906"/>
                </a:lnTo>
                <a:lnTo>
                  <a:pt x="182880" y="136906"/>
                </a:lnTo>
                <a:lnTo>
                  <a:pt x="189662" y="123453"/>
                </a:lnTo>
                <a:lnTo>
                  <a:pt x="196469" y="109966"/>
                </a:lnTo>
                <a:lnTo>
                  <a:pt x="203275" y="96454"/>
                </a:lnTo>
                <a:lnTo>
                  <a:pt x="210057" y="82931"/>
                </a:lnTo>
                <a:lnTo>
                  <a:pt x="219201" y="105769"/>
                </a:lnTo>
                <a:lnTo>
                  <a:pt x="228345" y="128571"/>
                </a:lnTo>
                <a:lnTo>
                  <a:pt x="237489" y="151350"/>
                </a:lnTo>
                <a:lnTo>
                  <a:pt x="246634" y="174117"/>
                </a:lnTo>
                <a:lnTo>
                  <a:pt x="249301" y="164992"/>
                </a:lnTo>
                <a:lnTo>
                  <a:pt x="263852" y="105739"/>
                </a:lnTo>
                <a:lnTo>
                  <a:pt x="278001" y="38405"/>
                </a:lnTo>
                <a:lnTo>
                  <a:pt x="284480" y="4190"/>
                </a:lnTo>
                <a:lnTo>
                  <a:pt x="296864" y="22288"/>
                </a:lnTo>
                <a:lnTo>
                  <a:pt x="309260" y="40386"/>
                </a:lnTo>
                <a:lnTo>
                  <a:pt x="321681" y="58483"/>
                </a:lnTo>
                <a:lnTo>
                  <a:pt x="334137" y="76581"/>
                </a:lnTo>
                <a:lnTo>
                  <a:pt x="325540" y="85435"/>
                </a:lnTo>
                <a:lnTo>
                  <a:pt x="316325" y="98456"/>
                </a:lnTo>
                <a:lnTo>
                  <a:pt x="306490" y="115621"/>
                </a:lnTo>
                <a:lnTo>
                  <a:pt x="296037" y="136906"/>
                </a:lnTo>
                <a:lnTo>
                  <a:pt x="319256" y="136906"/>
                </a:lnTo>
                <a:lnTo>
                  <a:pt x="342439" y="136906"/>
                </a:lnTo>
                <a:lnTo>
                  <a:pt x="365599" y="136906"/>
                </a:lnTo>
                <a:lnTo>
                  <a:pt x="388747" y="136906"/>
                </a:lnTo>
                <a:lnTo>
                  <a:pt x="395585" y="123453"/>
                </a:lnTo>
                <a:lnTo>
                  <a:pt x="402399" y="109966"/>
                </a:lnTo>
                <a:lnTo>
                  <a:pt x="409213" y="96454"/>
                </a:lnTo>
                <a:lnTo>
                  <a:pt x="416051" y="82931"/>
                </a:lnTo>
                <a:lnTo>
                  <a:pt x="426053" y="107961"/>
                </a:lnTo>
                <a:lnTo>
                  <a:pt x="436054" y="132969"/>
                </a:lnTo>
                <a:lnTo>
                  <a:pt x="446055" y="157976"/>
                </a:lnTo>
                <a:lnTo>
                  <a:pt x="456056" y="183007"/>
                </a:lnTo>
                <a:lnTo>
                  <a:pt x="424053" y="183007"/>
                </a:lnTo>
                <a:lnTo>
                  <a:pt x="392049" y="183007"/>
                </a:lnTo>
                <a:lnTo>
                  <a:pt x="360044" y="183007"/>
                </a:lnTo>
                <a:lnTo>
                  <a:pt x="328041" y="183007"/>
                </a:lnTo>
                <a:lnTo>
                  <a:pt x="339469" y="189726"/>
                </a:lnTo>
                <a:lnTo>
                  <a:pt x="363347" y="224409"/>
                </a:lnTo>
                <a:lnTo>
                  <a:pt x="367061" y="256857"/>
                </a:lnTo>
                <a:lnTo>
                  <a:pt x="363704" y="274665"/>
                </a:lnTo>
                <a:lnTo>
                  <a:pt x="356869" y="293497"/>
                </a:lnTo>
                <a:lnTo>
                  <a:pt x="349015" y="308498"/>
                </a:lnTo>
                <a:lnTo>
                  <a:pt x="342423" y="314642"/>
                </a:lnTo>
                <a:lnTo>
                  <a:pt x="337117" y="311927"/>
                </a:lnTo>
                <a:lnTo>
                  <a:pt x="327215" y="270049"/>
                </a:lnTo>
                <a:lnTo>
                  <a:pt x="322453" y="243077"/>
                </a:lnTo>
                <a:lnTo>
                  <a:pt x="319974" y="229762"/>
                </a:lnTo>
                <a:lnTo>
                  <a:pt x="316531" y="215328"/>
                </a:lnTo>
                <a:lnTo>
                  <a:pt x="312112" y="199751"/>
                </a:lnTo>
                <a:lnTo>
                  <a:pt x="306705" y="183007"/>
                </a:lnTo>
                <a:lnTo>
                  <a:pt x="299338" y="183007"/>
                </a:lnTo>
                <a:lnTo>
                  <a:pt x="291973" y="183007"/>
                </a:lnTo>
                <a:lnTo>
                  <a:pt x="284734" y="183007"/>
                </a:lnTo>
                <a:lnTo>
                  <a:pt x="276639" y="200913"/>
                </a:lnTo>
                <a:lnTo>
                  <a:pt x="269319" y="217296"/>
                </a:lnTo>
                <a:lnTo>
                  <a:pt x="262784" y="232155"/>
                </a:lnTo>
                <a:lnTo>
                  <a:pt x="257048" y="245490"/>
                </a:lnTo>
                <a:lnTo>
                  <a:pt x="250313" y="259564"/>
                </a:lnTo>
                <a:lnTo>
                  <a:pt x="240792" y="276637"/>
                </a:lnTo>
                <a:lnTo>
                  <a:pt x="228508" y="296711"/>
                </a:lnTo>
                <a:lnTo>
                  <a:pt x="213487" y="319786"/>
                </a:lnTo>
                <a:lnTo>
                  <a:pt x="210609" y="313975"/>
                </a:lnTo>
                <a:lnTo>
                  <a:pt x="207708" y="308165"/>
                </a:lnTo>
                <a:lnTo>
                  <a:pt x="204807" y="302355"/>
                </a:lnTo>
                <a:lnTo>
                  <a:pt x="201930" y="296545"/>
                </a:lnTo>
                <a:lnTo>
                  <a:pt x="214407" y="265874"/>
                </a:lnTo>
                <a:lnTo>
                  <a:pt x="225551" y="236727"/>
                </a:lnTo>
                <a:lnTo>
                  <a:pt x="235362" y="209105"/>
                </a:lnTo>
                <a:lnTo>
                  <a:pt x="243839" y="183007"/>
                </a:lnTo>
                <a:lnTo>
                  <a:pt x="216409" y="183007"/>
                </a:lnTo>
                <a:lnTo>
                  <a:pt x="188991" y="183007"/>
                </a:lnTo>
                <a:lnTo>
                  <a:pt x="161597" y="183007"/>
                </a:lnTo>
                <a:lnTo>
                  <a:pt x="134238" y="183007"/>
                </a:lnTo>
                <a:lnTo>
                  <a:pt x="148288" y="192196"/>
                </a:lnTo>
                <a:lnTo>
                  <a:pt x="159384" y="204136"/>
                </a:lnTo>
                <a:lnTo>
                  <a:pt x="167528" y="218815"/>
                </a:lnTo>
                <a:lnTo>
                  <a:pt x="172719" y="236220"/>
                </a:lnTo>
                <a:lnTo>
                  <a:pt x="174767" y="254535"/>
                </a:lnTo>
                <a:lnTo>
                  <a:pt x="173481" y="271779"/>
                </a:lnTo>
                <a:lnTo>
                  <a:pt x="168862" y="287976"/>
                </a:lnTo>
                <a:lnTo>
                  <a:pt x="160909" y="303149"/>
                </a:lnTo>
                <a:lnTo>
                  <a:pt x="152312" y="314033"/>
                </a:lnTo>
                <a:lnTo>
                  <a:pt x="145764" y="317547"/>
                </a:lnTo>
                <a:lnTo>
                  <a:pt x="141263" y="313703"/>
                </a:lnTo>
                <a:lnTo>
                  <a:pt x="138811" y="302513"/>
                </a:lnTo>
                <a:lnTo>
                  <a:pt x="137267" y="287732"/>
                </a:lnTo>
                <a:lnTo>
                  <a:pt x="135318" y="272938"/>
                </a:lnTo>
                <a:lnTo>
                  <a:pt x="127138" y="228673"/>
                </a:lnTo>
                <a:lnTo>
                  <a:pt x="113030" y="183007"/>
                </a:lnTo>
                <a:lnTo>
                  <a:pt x="106934" y="183007"/>
                </a:lnTo>
                <a:lnTo>
                  <a:pt x="100837" y="183007"/>
                </a:lnTo>
                <a:lnTo>
                  <a:pt x="94614" y="183007"/>
                </a:lnTo>
                <a:lnTo>
                  <a:pt x="87163" y="198364"/>
                </a:lnTo>
                <a:lnTo>
                  <a:pt x="79105" y="214709"/>
                </a:lnTo>
                <a:lnTo>
                  <a:pt x="61213" y="250317"/>
                </a:lnTo>
                <a:lnTo>
                  <a:pt x="38274" y="288528"/>
                </a:lnTo>
                <a:lnTo>
                  <a:pt x="7619" y="328168"/>
                </a:lnTo>
                <a:lnTo>
                  <a:pt x="5714" y="320663"/>
                </a:lnTo>
                <a:lnTo>
                  <a:pt x="3809" y="313182"/>
                </a:lnTo>
                <a:lnTo>
                  <a:pt x="1904" y="305700"/>
                </a:lnTo>
                <a:lnTo>
                  <a:pt x="0" y="298196"/>
                </a:lnTo>
                <a:lnTo>
                  <a:pt x="14192" y="268456"/>
                </a:lnTo>
                <a:lnTo>
                  <a:pt x="28003" y="236394"/>
                </a:lnTo>
                <a:lnTo>
                  <a:pt x="54482" y="165354"/>
                </a:lnTo>
                <a:lnTo>
                  <a:pt x="66551" y="126587"/>
                </a:lnTo>
                <a:lnTo>
                  <a:pt x="77215" y="86106"/>
                </a:lnTo>
                <a:lnTo>
                  <a:pt x="86451" y="43910"/>
                </a:lnTo>
                <a:lnTo>
                  <a:pt x="94234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50094" y="984250"/>
            <a:ext cx="205804" cy="7400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0032" y="984250"/>
            <a:ext cx="206375" cy="740410"/>
          </a:xfrm>
          <a:custGeom>
            <a:avLst/>
            <a:gdLst/>
            <a:ahLst/>
            <a:cxnLst/>
            <a:rect l="l" t="t" r="r" b="b"/>
            <a:pathLst>
              <a:path w="206375" h="740410">
                <a:moveTo>
                  <a:pt x="24637" y="0"/>
                </a:moveTo>
                <a:lnTo>
                  <a:pt x="68433" y="0"/>
                </a:lnTo>
                <a:lnTo>
                  <a:pt x="112204" y="0"/>
                </a:lnTo>
                <a:lnTo>
                  <a:pt x="155975" y="0"/>
                </a:lnTo>
                <a:lnTo>
                  <a:pt x="199770" y="0"/>
                </a:lnTo>
                <a:lnTo>
                  <a:pt x="197961" y="20095"/>
                </a:lnTo>
                <a:lnTo>
                  <a:pt x="196151" y="40179"/>
                </a:lnTo>
                <a:lnTo>
                  <a:pt x="194341" y="60239"/>
                </a:lnTo>
                <a:lnTo>
                  <a:pt x="192531" y="80263"/>
                </a:lnTo>
                <a:lnTo>
                  <a:pt x="156622" y="80263"/>
                </a:lnTo>
                <a:lnTo>
                  <a:pt x="120713" y="80263"/>
                </a:lnTo>
                <a:lnTo>
                  <a:pt x="84804" y="80263"/>
                </a:lnTo>
                <a:lnTo>
                  <a:pt x="48894" y="80263"/>
                </a:lnTo>
                <a:lnTo>
                  <a:pt x="47509" y="130707"/>
                </a:lnTo>
                <a:lnTo>
                  <a:pt x="46098" y="181144"/>
                </a:lnTo>
                <a:lnTo>
                  <a:pt x="44670" y="231569"/>
                </a:lnTo>
                <a:lnTo>
                  <a:pt x="43229" y="281976"/>
                </a:lnTo>
                <a:lnTo>
                  <a:pt x="41782" y="332359"/>
                </a:lnTo>
                <a:lnTo>
                  <a:pt x="47162" y="308927"/>
                </a:lnTo>
                <a:lnTo>
                  <a:pt x="71755" y="267208"/>
                </a:lnTo>
                <a:lnTo>
                  <a:pt x="113792" y="253746"/>
                </a:lnTo>
                <a:lnTo>
                  <a:pt x="133461" y="257722"/>
                </a:lnTo>
                <a:lnTo>
                  <a:pt x="166798" y="289536"/>
                </a:lnTo>
                <a:lnTo>
                  <a:pt x="191561" y="351541"/>
                </a:lnTo>
                <a:lnTo>
                  <a:pt x="199501" y="390413"/>
                </a:lnTo>
                <a:lnTo>
                  <a:pt x="204273" y="433976"/>
                </a:lnTo>
                <a:lnTo>
                  <a:pt x="205867" y="482219"/>
                </a:lnTo>
                <a:lnTo>
                  <a:pt x="204202" y="537632"/>
                </a:lnTo>
                <a:lnTo>
                  <a:pt x="199215" y="587295"/>
                </a:lnTo>
                <a:lnTo>
                  <a:pt x="190918" y="631219"/>
                </a:lnTo>
                <a:lnTo>
                  <a:pt x="179324" y="669416"/>
                </a:lnTo>
                <a:lnTo>
                  <a:pt x="145716" y="722391"/>
                </a:lnTo>
                <a:lnTo>
                  <a:pt x="97917" y="740028"/>
                </a:lnTo>
                <a:lnTo>
                  <a:pt x="79369" y="737121"/>
                </a:lnTo>
                <a:lnTo>
                  <a:pt x="45321" y="713829"/>
                </a:lnTo>
                <a:lnTo>
                  <a:pt x="16769" y="668776"/>
                </a:lnTo>
                <a:lnTo>
                  <a:pt x="1859" y="611106"/>
                </a:lnTo>
                <a:lnTo>
                  <a:pt x="0" y="578103"/>
                </a:lnTo>
                <a:lnTo>
                  <a:pt x="500" y="565128"/>
                </a:lnTo>
                <a:lnTo>
                  <a:pt x="12527" y="519868"/>
                </a:lnTo>
                <a:lnTo>
                  <a:pt x="52197" y="528320"/>
                </a:lnTo>
                <a:lnTo>
                  <a:pt x="56643" y="576486"/>
                </a:lnTo>
                <a:lnTo>
                  <a:pt x="48406" y="614398"/>
                </a:lnTo>
                <a:lnTo>
                  <a:pt x="46545" y="621347"/>
                </a:lnTo>
                <a:lnTo>
                  <a:pt x="49180" y="660193"/>
                </a:lnTo>
                <a:lnTo>
                  <a:pt x="78914" y="689832"/>
                </a:lnTo>
                <a:lnTo>
                  <a:pt x="98170" y="693547"/>
                </a:lnTo>
                <a:lnTo>
                  <a:pt x="111150" y="690360"/>
                </a:lnTo>
                <a:lnTo>
                  <a:pt x="141350" y="642747"/>
                </a:lnTo>
                <a:lnTo>
                  <a:pt x="153066" y="579802"/>
                </a:lnTo>
                <a:lnTo>
                  <a:pt x="155995" y="539287"/>
                </a:lnTo>
                <a:lnTo>
                  <a:pt x="156972" y="492760"/>
                </a:lnTo>
                <a:lnTo>
                  <a:pt x="156118" y="454830"/>
                </a:lnTo>
                <a:lnTo>
                  <a:pt x="149363" y="390925"/>
                </a:lnTo>
                <a:lnTo>
                  <a:pt x="136005" y="344068"/>
                </a:lnTo>
                <a:lnTo>
                  <a:pt x="104393" y="317119"/>
                </a:lnTo>
                <a:lnTo>
                  <a:pt x="94769" y="318047"/>
                </a:lnTo>
                <a:lnTo>
                  <a:pt x="63134" y="342022"/>
                </a:lnTo>
                <a:lnTo>
                  <a:pt x="48656" y="377733"/>
                </a:lnTo>
                <a:lnTo>
                  <a:pt x="41275" y="403351"/>
                </a:lnTo>
                <a:lnTo>
                  <a:pt x="34512" y="401998"/>
                </a:lnTo>
                <a:lnTo>
                  <a:pt x="27749" y="400621"/>
                </a:lnTo>
                <a:lnTo>
                  <a:pt x="20986" y="399244"/>
                </a:lnTo>
                <a:lnTo>
                  <a:pt x="14224" y="397890"/>
                </a:lnTo>
                <a:lnTo>
                  <a:pt x="15515" y="348165"/>
                </a:lnTo>
                <a:lnTo>
                  <a:pt x="16815" y="298430"/>
                </a:lnTo>
                <a:lnTo>
                  <a:pt x="18121" y="248689"/>
                </a:lnTo>
                <a:lnTo>
                  <a:pt x="19431" y="198945"/>
                </a:lnTo>
                <a:lnTo>
                  <a:pt x="20740" y="149201"/>
                </a:lnTo>
                <a:lnTo>
                  <a:pt x="22046" y="99460"/>
                </a:lnTo>
                <a:lnTo>
                  <a:pt x="23346" y="49725"/>
                </a:lnTo>
                <a:lnTo>
                  <a:pt x="24637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20034" y="836675"/>
            <a:ext cx="448055" cy="1007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42208" y="1417574"/>
            <a:ext cx="203835" cy="66040"/>
          </a:xfrm>
          <a:custGeom>
            <a:avLst/>
            <a:gdLst/>
            <a:ahLst/>
            <a:cxnLst/>
            <a:rect l="l" t="t" r="r" b="b"/>
            <a:pathLst>
              <a:path w="203835" h="66040">
                <a:moveTo>
                  <a:pt x="0" y="0"/>
                </a:moveTo>
                <a:lnTo>
                  <a:pt x="0" y="16498"/>
                </a:lnTo>
                <a:lnTo>
                  <a:pt x="0" y="33019"/>
                </a:lnTo>
                <a:lnTo>
                  <a:pt x="0" y="49541"/>
                </a:lnTo>
                <a:lnTo>
                  <a:pt x="0" y="66039"/>
                </a:lnTo>
                <a:lnTo>
                  <a:pt x="50938" y="66039"/>
                </a:lnTo>
                <a:lnTo>
                  <a:pt x="101853" y="66039"/>
                </a:lnTo>
                <a:lnTo>
                  <a:pt x="152769" y="66039"/>
                </a:lnTo>
                <a:lnTo>
                  <a:pt x="203707" y="66039"/>
                </a:lnTo>
                <a:lnTo>
                  <a:pt x="203707" y="49541"/>
                </a:lnTo>
                <a:lnTo>
                  <a:pt x="203707" y="33020"/>
                </a:lnTo>
                <a:lnTo>
                  <a:pt x="203707" y="16498"/>
                </a:lnTo>
                <a:lnTo>
                  <a:pt x="203707" y="0"/>
                </a:lnTo>
                <a:lnTo>
                  <a:pt x="152769" y="0"/>
                </a:lnTo>
                <a:lnTo>
                  <a:pt x="101853" y="0"/>
                </a:lnTo>
                <a:lnTo>
                  <a:pt x="50938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42208" y="1297305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0" y="0"/>
                </a:moveTo>
                <a:lnTo>
                  <a:pt x="0" y="18573"/>
                </a:lnTo>
                <a:lnTo>
                  <a:pt x="0" y="37147"/>
                </a:lnTo>
                <a:lnTo>
                  <a:pt x="0" y="55721"/>
                </a:lnTo>
                <a:lnTo>
                  <a:pt x="0" y="74295"/>
                </a:lnTo>
                <a:lnTo>
                  <a:pt x="50938" y="74295"/>
                </a:lnTo>
                <a:lnTo>
                  <a:pt x="101853" y="74295"/>
                </a:lnTo>
                <a:lnTo>
                  <a:pt x="152769" y="74295"/>
                </a:lnTo>
                <a:lnTo>
                  <a:pt x="203707" y="74295"/>
                </a:lnTo>
                <a:lnTo>
                  <a:pt x="203707" y="55721"/>
                </a:lnTo>
                <a:lnTo>
                  <a:pt x="203707" y="37147"/>
                </a:lnTo>
                <a:lnTo>
                  <a:pt x="203707" y="18573"/>
                </a:lnTo>
                <a:lnTo>
                  <a:pt x="203707" y="0"/>
                </a:lnTo>
                <a:lnTo>
                  <a:pt x="152769" y="0"/>
                </a:lnTo>
                <a:lnTo>
                  <a:pt x="101853" y="0"/>
                </a:lnTo>
                <a:lnTo>
                  <a:pt x="50938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20034" y="1205611"/>
            <a:ext cx="448309" cy="639445"/>
          </a:xfrm>
          <a:custGeom>
            <a:avLst/>
            <a:gdLst/>
            <a:ahLst/>
            <a:cxnLst/>
            <a:rect l="l" t="t" r="r" b="b"/>
            <a:pathLst>
              <a:path w="448310" h="639444">
                <a:moveTo>
                  <a:pt x="342900" y="0"/>
                </a:moveTo>
                <a:lnTo>
                  <a:pt x="352708" y="17218"/>
                </a:lnTo>
                <a:lnTo>
                  <a:pt x="362505" y="34401"/>
                </a:lnTo>
                <a:lnTo>
                  <a:pt x="372278" y="51560"/>
                </a:lnTo>
                <a:lnTo>
                  <a:pt x="382015" y="68706"/>
                </a:lnTo>
                <a:lnTo>
                  <a:pt x="378015" y="76039"/>
                </a:lnTo>
                <a:lnTo>
                  <a:pt x="374014" y="83359"/>
                </a:lnTo>
                <a:lnTo>
                  <a:pt x="370014" y="90656"/>
                </a:lnTo>
                <a:lnTo>
                  <a:pt x="366013" y="97916"/>
                </a:lnTo>
                <a:lnTo>
                  <a:pt x="366103" y="154155"/>
                </a:lnTo>
                <a:lnTo>
                  <a:pt x="366363" y="205688"/>
                </a:lnTo>
                <a:lnTo>
                  <a:pt x="366782" y="252532"/>
                </a:lnTo>
                <a:lnTo>
                  <a:pt x="367346" y="294708"/>
                </a:lnTo>
                <a:lnTo>
                  <a:pt x="368045" y="332231"/>
                </a:lnTo>
                <a:lnTo>
                  <a:pt x="357493" y="339472"/>
                </a:lnTo>
                <a:lnTo>
                  <a:pt x="346963" y="346725"/>
                </a:lnTo>
                <a:lnTo>
                  <a:pt x="336434" y="354002"/>
                </a:lnTo>
                <a:lnTo>
                  <a:pt x="325881" y="361314"/>
                </a:lnTo>
                <a:lnTo>
                  <a:pt x="325881" y="351980"/>
                </a:lnTo>
                <a:lnTo>
                  <a:pt x="325881" y="342645"/>
                </a:lnTo>
                <a:lnTo>
                  <a:pt x="325881" y="333311"/>
                </a:lnTo>
                <a:lnTo>
                  <a:pt x="325881" y="323976"/>
                </a:lnTo>
                <a:lnTo>
                  <a:pt x="305423" y="323976"/>
                </a:lnTo>
                <a:lnTo>
                  <a:pt x="284988" y="323976"/>
                </a:lnTo>
                <a:lnTo>
                  <a:pt x="264552" y="323976"/>
                </a:lnTo>
                <a:lnTo>
                  <a:pt x="244093" y="323976"/>
                </a:lnTo>
                <a:lnTo>
                  <a:pt x="244093" y="346648"/>
                </a:lnTo>
                <a:lnTo>
                  <a:pt x="244093" y="369331"/>
                </a:lnTo>
                <a:lnTo>
                  <a:pt x="244093" y="392039"/>
                </a:lnTo>
                <a:lnTo>
                  <a:pt x="244093" y="414781"/>
                </a:lnTo>
                <a:lnTo>
                  <a:pt x="276363" y="414781"/>
                </a:lnTo>
                <a:lnTo>
                  <a:pt x="308609" y="414781"/>
                </a:lnTo>
                <a:lnTo>
                  <a:pt x="340856" y="414781"/>
                </a:lnTo>
                <a:lnTo>
                  <a:pt x="373125" y="414781"/>
                </a:lnTo>
                <a:lnTo>
                  <a:pt x="381432" y="400228"/>
                </a:lnTo>
                <a:lnTo>
                  <a:pt x="389763" y="385699"/>
                </a:lnTo>
                <a:lnTo>
                  <a:pt x="398093" y="371169"/>
                </a:lnTo>
                <a:lnTo>
                  <a:pt x="406400" y="356615"/>
                </a:lnTo>
                <a:lnTo>
                  <a:pt x="416802" y="382692"/>
                </a:lnTo>
                <a:lnTo>
                  <a:pt x="427227" y="408733"/>
                </a:lnTo>
                <a:lnTo>
                  <a:pt x="437653" y="434750"/>
                </a:lnTo>
                <a:lnTo>
                  <a:pt x="448055" y="460755"/>
                </a:lnTo>
                <a:lnTo>
                  <a:pt x="397077" y="460755"/>
                </a:lnTo>
                <a:lnTo>
                  <a:pt x="346075" y="460755"/>
                </a:lnTo>
                <a:lnTo>
                  <a:pt x="295072" y="460755"/>
                </a:lnTo>
                <a:lnTo>
                  <a:pt x="244093" y="460755"/>
                </a:lnTo>
                <a:lnTo>
                  <a:pt x="244232" y="509617"/>
                </a:lnTo>
                <a:lnTo>
                  <a:pt x="244633" y="551608"/>
                </a:lnTo>
                <a:lnTo>
                  <a:pt x="245272" y="586718"/>
                </a:lnTo>
                <a:lnTo>
                  <a:pt x="246125" y="614934"/>
                </a:lnTo>
                <a:lnTo>
                  <a:pt x="235076" y="620954"/>
                </a:lnTo>
                <a:lnTo>
                  <a:pt x="224027" y="626999"/>
                </a:lnTo>
                <a:lnTo>
                  <a:pt x="212978" y="633043"/>
                </a:lnTo>
                <a:lnTo>
                  <a:pt x="201929" y="639063"/>
                </a:lnTo>
                <a:lnTo>
                  <a:pt x="202783" y="571841"/>
                </a:lnTo>
                <a:lnTo>
                  <a:pt x="203422" y="519715"/>
                </a:lnTo>
                <a:lnTo>
                  <a:pt x="203823" y="482687"/>
                </a:lnTo>
                <a:lnTo>
                  <a:pt x="203962" y="460755"/>
                </a:lnTo>
                <a:lnTo>
                  <a:pt x="171005" y="460755"/>
                </a:lnTo>
                <a:lnTo>
                  <a:pt x="138048" y="460755"/>
                </a:lnTo>
                <a:lnTo>
                  <a:pt x="105092" y="460755"/>
                </a:lnTo>
                <a:lnTo>
                  <a:pt x="72136" y="460755"/>
                </a:lnTo>
                <a:lnTo>
                  <a:pt x="59586" y="461539"/>
                </a:lnTo>
                <a:lnTo>
                  <a:pt x="47085" y="463883"/>
                </a:lnTo>
                <a:lnTo>
                  <a:pt x="34631" y="467774"/>
                </a:lnTo>
                <a:lnTo>
                  <a:pt x="22225" y="473201"/>
                </a:lnTo>
                <a:lnTo>
                  <a:pt x="16698" y="458608"/>
                </a:lnTo>
                <a:lnTo>
                  <a:pt x="11160" y="443991"/>
                </a:lnTo>
                <a:lnTo>
                  <a:pt x="5597" y="429375"/>
                </a:lnTo>
                <a:lnTo>
                  <a:pt x="0" y="414781"/>
                </a:lnTo>
                <a:lnTo>
                  <a:pt x="50978" y="414781"/>
                </a:lnTo>
                <a:lnTo>
                  <a:pt x="101980" y="414781"/>
                </a:lnTo>
                <a:lnTo>
                  <a:pt x="152983" y="414781"/>
                </a:lnTo>
                <a:lnTo>
                  <a:pt x="203962" y="414781"/>
                </a:lnTo>
                <a:lnTo>
                  <a:pt x="203962" y="392039"/>
                </a:lnTo>
                <a:lnTo>
                  <a:pt x="203962" y="369331"/>
                </a:lnTo>
                <a:lnTo>
                  <a:pt x="203962" y="346648"/>
                </a:lnTo>
                <a:lnTo>
                  <a:pt x="203962" y="323976"/>
                </a:lnTo>
                <a:lnTo>
                  <a:pt x="183503" y="323976"/>
                </a:lnTo>
                <a:lnTo>
                  <a:pt x="163067" y="323976"/>
                </a:lnTo>
                <a:lnTo>
                  <a:pt x="142632" y="323976"/>
                </a:lnTo>
                <a:lnTo>
                  <a:pt x="122174" y="323976"/>
                </a:lnTo>
                <a:lnTo>
                  <a:pt x="122174" y="331088"/>
                </a:lnTo>
                <a:lnTo>
                  <a:pt x="122174" y="338200"/>
                </a:lnTo>
                <a:lnTo>
                  <a:pt x="122174" y="345313"/>
                </a:lnTo>
                <a:lnTo>
                  <a:pt x="111674" y="351389"/>
                </a:lnTo>
                <a:lnTo>
                  <a:pt x="101139" y="357441"/>
                </a:lnTo>
                <a:lnTo>
                  <a:pt x="90580" y="363493"/>
                </a:lnTo>
                <a:lnTo>
                  <a:pt x="80010" y="369569"/>
                </a:lnTo>
                <a:lnTo>
                  <a:pt x="80863" y="333134"/>
                </a:lnTo>
                <a:lnTo>
                  <a:pt x="81502" y="291258"/>
                </a:lnTo>
                <a:lnTo>
                  <a:pt x="81903" y="243929"/>
                </a:lnTo>
                <a:lnTo>
                  <a:pt x="82041" y="191135"/>
                </a:lnTo>
                <a:lnTo>
                  <a:pt x="81903" y="137796"/>
                </a:lnTo>
                <a:lnTo>
                  <a:pt x="81502" y="88852"/>
                </a:lnTo>
                <a:lnTo>
                  <a:pt x="80863" y="44313"/>
                </a:lnTo>
                <a:lnTo>
                  <a:pt x="80010" y="4190"/>
                </a:lnTo>
                <a:lnTo>
                  <a:pt x="89535" y="14573"/>
                </a:lnTo>
                <a:lnTo>
                  <a:pt x="99060" y="24955"/>
                </a:lnTo>
                <a:lnTo>
                  <a:pt x="108585" y="35337"/>
                </a:lnTo>
                <a:lnTo>
                  <a:pt x="118110" y="45719"/>
                </a:lnTo>
                <a:lnTo>
                  <a:pt x="169715" y="45719"/>
                </a:lnTo>
                <a:lnTo>
                  <a:pt x="221297" y="45719"/>
                </a:lnTo>
                <a:lnTo>
                  <a:pt x="272879" y="45719"/>
                </a:lnTo>
                <a:lnTo>
                  <a:pt x="324485" y="45719"/>
                </a:lnTo>
                <a:lnTo>
                  <a:pt x="329076" y="34289"/>
                </a:lnTo>
                <a:lnTo>
                  <a:pt x="333692" y="22860"/>
                </a:lnTo>
                <a:lnTo>
                  <a:pt x="338308" y="11430"/>
                </a:lnTo>
                <a:lnTo>
                  <a:pt x="34290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70528" y="1006728"/>
            <a:ext cx="129921" cy="1455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22065" y="836675"/>
            <a:ext cx="444500" cy="369570"/>
          </a:xfrm>
          <a:custGeom>
            <a:avLst/>
            <a:gdLst/>
            <a:ahLst/>
            <a:cxnLst/>
            <a:rect l="l" t="t" r="r" b="b"/>
            <a:pathLst>
              <a:path w="444500" h="369569">
                <a:moveTo>
                  <a:pt x="188213" y="0"/>
                </a:moveTo>
                <a:lnTo>
                  <a:pt x="221122" y="34464"/>
                </a:lnTo>
                <a:lnTo>
                  <a:pt x="242889" y="82002"/>
                </a:lnTo>
                <a:lnTo>
                  <a:pt x="242903" y="97504"/>
                </a:lnTo>
                <a:lnTo>
                  <a:pt x="239321" y="113053"/>
                </a:lnTo>
                <a:lnTo>
                  <a:pt x="232156" y="128650"/>
                </a:lnTo>
                <a:lnTo>
                  <a:pt x="254752" y="128650"/>
                </a:lnTo>
                <a:lnTo>
                  <a:pt x="277383" y="128650"/>
                </a:lnTo>
                <a:lnTo>
                  <a:pt x="300039" y="128650"/>
                </a:lnTo>
                <a:lnTo>
                  <a:pt x="322707" y="128650"/>
                </a:lnTo>
                <a:lnTo>
                  <a:pt x="330039" y="113031"/>
                </a:lnTo>
                <a:lnTo>
                  <a:pt x="337359" y="97424"/>
                </a:lnTo>
                <a:lnTo>
                  <a:pt x="344656" y="81841"/>
                </a:lnTo>
                <a:lnTo>
                  <a:pt x="351917" y="66294"/>
                </a:lnTo>
                <a:lnTo>
                  <a:pt x="362467" y="93346"/>
                </a:lnTo>
                <a:lnTo>
                  <a:pt x="372983" y="120411"/>
                </a:lnTo>
                <a:lnTo>
                  <a:pt x="383474" y="147500"/>
                </a:lnTo>
                <a:lnTo>
                  <a:pt x="393954" y="174625"/>
                </a:lnTo>
                <a:lnTo>
                  <a:pt x="368998" y="174625"/>
                </a:lnTo>
                <a:lnTo>
                  <a:pt x="344042" y="174625"/>
                </a:lnTo>
                <a:lnTo>
                  <a:pt x="319087" y="174625"/>
                </a:lnTo>
                <a:lnTo>
                  <a:pt x="294132" y="174625"/>
                </a:lnTo>
                <a:lnTo>
                  <a:pt x="301583" y="183505"/>
                </a:lnTo>
                <a:lnTo>
                  <a:pt x="309070" y="192420"/>
                </a:lnTo>
                <a:lnTo>
                  <a:pt x="316581" y="201360"/>
                </a:lnTo>
                <a:lnTo>
                  <a:pt x="324104" y="210312"/>
                </a:lnTo>
                <a:lnTo>
                  <a:pt x="312695" y="221386"/>
                </a:lnTo>
                <a:lnTo>
                  <a:pt x="299227" y="241855"/>
                </a:lnTo>
                <a:lnTo>
                  <a:pt x="283688" y="271730"/>
                </a:lnTo>
                <a:lnTo>
                  <a:pt x="266064" y="311023"/>
                </a:lnTo>
                <a:lnTo>
                  <a:pt x="291782" y="311023"/>
                </a:lnTo>
                <a:lnTo>
                  <a:pt x="317500" y="311023"/>
                </a:lnTo>
                <a:lnTo>
                  <a:pt x="343217" y="311023"/>
                </a:lnTo>
                <a:lnTo>
                  <a:pt x="368935" y="311023"/>
                </a:lnTo>
                <a:lnTo>
                  <a:pt x="377297" y="295421"/>
                </a:lnTo>
                <a:lnTo>
                  <a:pt x="385635" y="279844"/>
                </a:lnTo>
                <a:lnTo>
                  <a:pt x="393973" y="264267"/>
                </a:lnTo>
                <a:lnTo>
                  <a:pt x="402336" y="248665"/>
                </a:lnTo>
                <a:lnTo>
                  <a:pt x="412738" y="275790"/>
                </a:lnTo>
                <a:lnTo>
                  <a:pt x="423164" y="302879"/>
                </a:lnTo>
                <a:lnTo>
                  <a:pt x="433589" y="329944"/>
                </a:lnTo>
                <a:lnTo>
                  <a:pt x="443992" y="356997"/>
                </a:lnTo>
                <a:lnTo>
                  <a:pt x="72136" y="356997"/>
                </a:lnTo>
                <a:lnTo>
                  <a:pt x="59586" y="357780"/>
                </a:lnTo>
                <a:lnTo>
                  <a:pt x="47085" y="360124"/>
                </a:lnTo>
                <a:lnTo>
                  <a:pt x="34631" y="364015"/>
                </a:lnTo>
                <a:lnTo>
                  <a:pt x="22225" y="369443"/>
                </a:lnTo>
                <a:lnTo>
                  <a:pt x="16680" y="354849"/>
                </a:lnTo>
                <a:lnTo>
                  <a:pt x="11112" y="340233"/>
                </a:lnTo>
                <a:lnTo>
                  <a:pt x="5544" y="325616"/>
                </a:lnTo>
                <a:lnTo>
                  <a:pt x="0" y="311023"/>
                </a:lnTo>
                <a:lnTo>
                  <a:pt x="38195" y="311023"/>
                </a:lnTo>
                <a:lnTo>
                  <a:pt x="76390" y="311023"/>
                </a:lnTo>
                <a:lnTo>
                  <a:pt x="114585" y="311023"/>
                </a:lnTo>
                <a:lnTo>
                  <a:pt x="152781" y="311023"/>
                </a:lnTo>
                <a:lnTo>
                  <a:pt x="151511" y="305815"/>
                </a:lnTo>
                <a:lnTo>
                  <a:pt x="150368" y="299212"/>
                </a:lnTo>
                <a:lnTo>
                  <a:pt x="149479" y="291211"/>
                </a:lnTo>
                <a:lnTo>
                  <a:pt x="145329" y="261546"/>
                </a:lnTo>
                <a:lnTo>
                  <a:pt x="139906" y="232203"/>
                </a:lnTo>
                <a:lnTo>
                  <a:pt x="133173" y="203217"/>
                </a:lnTo>
                <a:lnTo>
                  <a:pt x="125095" y="174625"/>
                </a:lnTo>
                <a:lnTo>
                  <a:pt x="124079" y="174625"/>
                </a:lnTo>
                <a:lnTo>
                  <a:pt x="123062" y="174625"/>
                </a:lnTo>
                <a:lnTo>
                  <a:pt x="122047" y="174625"/>
                </a:lnTo>
                <a:lnTo>
                  <a:pt x="109497" y="175390"/>
                </a:lnTo>
                <a:lnTo>
                  <a:pt x="96996" y="177704"/>
                </a:lnTo>
                <a:lnTo>
                  <a:pt x="84542" y="181590"/>
                </a:lnTo>
                <a:lnTo>
                  <a:pt x="72136" y="187071"/>
                </a:lnTo>
                <a:lnTo>
                  <a:pt x="66611" y="172424"/>
                </a:lnTo>
                <a:lnTo>
                  <a:pt x="61087" y="157813"/>
                </a:lnTo>
                <a:lnTo>
                  <a:pt x="55562" y="143226"/>
                </a:lnTo>
                <a:lnTo>
                  <a:pt x="50037" y="128650"/>
                </a:lnTo>
                <a:lnTo>
                  <a:pt x="87969" y="128650"/>
                </a:lnTo>
                <a:lnTo>
                  <a:pt x="125936" y="128650"/>
                </a:lnTo>
                <a:lnTo>
                  <a:pt x="163927" y="128650"/>
                </a:lnTo>
                <a:lnTo>
                  <a:pt x="201930" y="128650"/>
                </a:lnTo>
                <a:lnTo>
                  <a:pt x="200550" y="105048"/>
                </a:lnTo>
                <a:lnTo>
                  <a:pt x="196421" y="79375"/>
                </a:lnTo>
                <a:lnTo>
                  <a:pt x="189553" y="51605"/>
                </a:lnTo>
                <a:lnTo>
                  <a:pt x="179959" y="21716"/>
                </a:lnTo>
                <a:lnTo>
                  <a:pt x="182625" y="14477"/>
                </a:lnTo>
                <a:lnTo>
                  <a:pt x="185420" y="7238"/>
                </a:lnTo>
                <a:lnTo>
                  <a:pt x="188213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92447" y="836675"/>
            <a:ext cx="3094228" cy="1003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13528" y="1565910"/>
            <a:ext cx="201168" cy="2087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64227" y="1488186"/>
            <a:ext cx="116205" cy="231775"/>
          </a:xfrm>
          <a:custGeom>
            <a:avLst/>
            <a:gdLst/>
            <a:ahLst/>
            <a:cxnLst/>
            <a:rect l="l" t="t" r="r" b="b"/>
            <a:pathLst>
              <a:path w="116204" h="231775">
                <a:moveTo>
                  <a:pt x="0" y="0"/>
                </a:moveTo>
                <a:lnTo>
                  <a:pt x="0" y="0"/>
                </a:lnTo>
                <a:lnTo>
                  <a:pt x="0" y="231648"/>
                </a:lnTo>
                <a:lnTo>
                  <a:pt x="28882" y="231648"/>
                </a:lnTo>
                <a:lnTo>
                  <a:pt x="57800" y="231648"/>
                </a:lnTo>
                <a:lnTo>
                  <a:pt x="86742" y="231648"/>
                </a:lnTo>
                <a:lnTo>
                  <a:pt x="115697" y="231648"/>
                </a:lnTo>
                <a:lnTo>
                  <a:pt x="115697" y="185318"/>
                </a:lnTo>
                <a:lnTo>
                  <a:pt x="115697" y="138988"/>
                </a:lnTo>
                <a:lnTo>
                  <a:pt x="115697" y="92659"/>
                </a:lnTo>
                <a:lnTo>
                  <a:pt x="115697" y="46329"/>
                </a:lnTo>
                <a:lnTo>
                  <a:pt x="115697" y="0"/>
                </a:lnTo>
                <a:lnTo>
                  <a:pt x="86742" y="0"/>
                </a:lnTo>
                <a:lnTo>
                  <a:pt x="57800" y="0"/>
                </a:lnTo>
                <a:lnTo>
                  <a:pt x="28882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96079" y="1475232"/>
            <a:ext cx="94869" cy="1164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54139" y="1313561"/>
            <a:ext cx="134239" cy="1827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64227" y="1231011"/>
            <a:ext cx="116205" cy="211454"/>
          </a:xfrm>
          <a:custGeom>
            <a:avLst/>
            <a:gdLst/>
            <a:ahLst/>
            <a:cxnLst/>
            <a:rect l="l" t="t" r="r" b="b"/>
            <a:pathLst>
              <a:path w="116204" h="211455">
                <a:moveTo>
                  <a:pt x="0" y="0"/>
                </a:moveTo>
                <a:lnTo>
                  <a:pt x="0" y="52768"/>
                </a:lnTo>
                <a:lnTo>
                  <a:pt x="0" y="105537"/>
                </a:lnTo>
                <a:lnTo>
                  <a:pt x="0" y="158305"/>
                </a:lnTo>
                <a:lnTo>
                  <a:pt x="0" y="211074"/>
                </a:lnTo>
                <a:lnTo>
                  <a:pt x="28882" y="211074"/>
                </a:lnTo>
                <a:lnTo>
                  <a:pt x="57800" y="211074"/>
                </a:lnTo>
                <a:lnTo>
                  <a:pt x="86742" y="211074"/>
                </a:lnTo>
                <a:lnTo>
                  <a:pt x="115697" y="211074"/>
                </a:lnTo>
                <a:lnTo>
                  <a:pt x="115697" y="158305"/>
                </a:lnTo>
                <a:lnTo>
                  <a:pt x="115697" y="105537"/>
                </a:lnTo>
                <a:lnTo>
                  <a:pt x="115697" y="52768"/>
                </a:lnTo>
                <a:lnTo>
                  <a:pt x="115697" y="0"/>
                </a:lnTo>
                <a:lnTo>
                  <a:pt x="86742" y="0"/>
                </a:lnTo>
                <a:lnTo>
                  <a:pt x="57800" y="0"/>
                </a:lnTo>
                <a:lnTo>
                  <a:pt x="28882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94453" y="1148080"/>
            <a:ext cx="76200" cy="377190"/>
          </a:xfrm>
          <a:custGeom>
            <a:avLst/>
            <a:gdLst/>
            <a:ahLst/>
            <a:cxnLst/>
            <a:rect l="l" t="t" r="r" b="b"/>
            <a:pathLst>
              <a:path w="76200" h="377190">
                <a:moveTo>
                  <a:pt x="0" y="0"/>
                </a:moveTo>
                <a:lnTo>
                  <a:pt x="3280" y="63160"/>
                </a:lnTo>
                <a:lnTo>
                  <a:pt x="7461" y="123210"/>
                </a:lnTo>
                <a:lnTo>
                  <a:pt x="12539" y="180150"/>
                </a:lnTo>
                <a:lnTo>
                  <a:pt x="18513" y="233980"/>
                </a:lnTo>
                <a:lnTo>
                  <a:pt x="25379" y="284700"/>
                </a:lnTo>
                <a:lnTo>
                  <a:pt x="33137" y="332309"/>
                </a:lnTo>
                <a:lnTo>
                  <a:pt x="41783" y="376809"/>
                </a:lnTo>
                <a:lnTo>
                  <a:pt x="48866" y="337394"/>
                </a:lnTo>
                <a:lnTo>
                  <a:pt x="55206" y="293175"/>
                </a:lnTo>
                <a:lnTo>
                  <a:pt x="60804" y="244151"/>
                </a:lnTo>
                <a:lnTo>
                  <a:pt x="65661" y="190321"/>
                </a:lnTo>
                <a:lnTo>
                  <a:pt x="69782" y="131686"/>
                </a:lnTo>
                <a:lnTo>
                  <a:pt x="73167" y="68245"/>
                </a:lnTo>
                <a:lnTo>
                  <a:pt x="75819" y="0"/>
                </a:lnTo>
                <a:lnTo>
                  <a:pt x="56864" y="0"/>
                </a:lnTo>
                <a:lnTo>
                  <a:pt x="37909" y="0"/>
                </a:lnTo>
                <a:lnTo>
                  <a:pt x="18954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34560" y="1148080"/>
            <a:ext cx="179705" cy="578485"/>
          </a:xfrm>
          <a:custGeom>
            <a:avLst/>
            <a:gdLst/>
            <a:ahLst/>
            <a:cxnLst/>
            <a:rect l="l" t="t" r="r" b="b"/>
            <a:pathLst>
              <a:path w="179704" h="578485">
                <a:moveTo>
                  <a:pt x="24002" y="0"/>
                </a:moveTo>
                <a:lnTo>
                  <a:pt x="24002" y="6223"/>
                </a:lnTo>
                <a:lnTo>
                  <a:pt x="24002" y="12446"/>
                </a:lnTo>
                <a:lnTo>
                  <a:pt x="24002" y="18669"/>
                </a:lnTo>
                <a:lnTo>
                  <a:pt x="43816" y="28836"/>
                </a:lnTo>
                <a:lnTo>
                  <a:pt x="81661" y="63627"/>
                </a:lnTo>
                <a:lnTo>
                  <a:pt x="91305" y="116115"/>
                </a:lnTo>
                <a:lnTo>
                  <a:pt x="89280" y="139954"/>
                </a:lnTo>
                <a:lnTo>
                  <a:pt x="85211" y="159246"/>
                </a:lnTo>
                <a:lnTo>
                  <a:pt x="79486" y="166274"/>
                </a:lnTo>
                <a:lnTo>
                  <a:pt x="72118" y="161063"/>
                </a:lnTo>
                <a:lnTo>
                  <a:pt x="63118" y="143637"/>
                </a:lnTo>
                <a:lnTo>
                  <a:pt x="53381" y="120582"/>
                </a:lnTo>
                <a:lnTo>
                  <a:pt x="43608" y="98647"/>
                </a:lnTo>
                <a:lnTo>
                  <a:pt x="33811" y="77807"/>
                </a:lnTo>
                <a:lnTo>
                  <a:pt x="24002" y="58039"/>
                </a:lnTo>
                <a:lnTo>
                  <a:pt x="24002" y="88782"/>
                </a:lnTo>
                <a:lnTo>
                  <a:pt x="24002" y="119491"/>
                </a:lnTo>
                <a:lnTo>
                  <a:pt x="24002" y="150175"/>
                </a:lnTo>
                <a:lnTo>
                  <a:pt x="24002" y="180848"/>
                </a:lnTo>
                <a:lnTo>
                  <a:pt x="18002" y="187420"/>
                </a:lnTo>
                <a:lnTo>
                  <a:pt x="12001" y="193992"/>
                </a:lnTo>
                <a:lnTo>
                  <a:pt x="6000" y="200564"/>
                </a:lnTo>
                <a:lnTo>
                  <a:pt x="0" y="207137"/>
                </a:lnTo>
                <a:lnTo>
                  <a:pt x="7026" y="213901"/>
                </a:lnTo>
                <a:lnTo>
                  <a:pt x="14017" y="220678"/>
                </a:lnTo>
                <a:lnTo>
                  <a:pt x="20984" y="227478"/>
                </a:lnTo>
                <a:lnTo>
                  <a:pt x="27939" y="234315"/>
                </a:lnTo>
                <a:lnTo>
                  <a:pt x="21820" y="243601"/>
                </a:lnTo>
                <a:lnTo>
                  <a:pt x="15462" y="255270"/>
                </a:lnTo>
                <a:lnTo>
                  <a:pt x="8866" y="269319"/>
                </a:lnTo>
                <a:lnTo>
                  <a:pt x="2031" y="285750"/>
                </a:lnTo>
                <a:lnTo>
                  <a:pt x="15081" y="285750"/>
                </a:lnTo>
                <a:lnTo>
                  <a:pt x="28130" y="285750"/>
                </a:lnTo>
                <a:lnTo>
                  <a:pt x="41179" y="285750"/>
                </a:lnTo>
                <a:lnTo>
                  <a:pt x="54228" y="285750"/>
                </a:lnTo>
                <a:lnTo>
                  <a:pt x="58344" y="275367"/>
                </a:lnTo>
                <a:lnTo>
                  <a:pt x="62484" y="264985"/>
                </a:lnTo>
                <a:lnTo>
                  <a:pt x="66623" y="254603"/>
                </a:lnTo>
                <a:lnTo>
                  <a:pt x="70738" y="244221"/>
                </a:lnTo>
                <a:lnTo>
                  <a:pt x="80053" y="261748"/>
                </a:lnTo>
                <a:lnTo>
                  <a:pt x="89344" y="279288"/>
                </a:lnTo>
                <a:lnTo>
                  <a:pt x="98635" y="296852"/>
                </a:lnTo>
                <a:lnTo>
                  <a:pt x="107950" y="314452"/>
                </a:lnTo>
                <a:lnTo>
                  <a:pt x="103092" y="320948"/>
                </a:lnTo>
                <a:lnTo>
                  <a:pt x="98234" y="327469"/>
                </a:lnTo>
                <a:lnTo>
                  <a:pt x="93376" y="333990"/>
                </a:lnTo>
                <a:lnTo>
                  <a:pt x="88518" y="340487"/>
                </a:lnTo>
                <a:lnTo>
                  <a:pt x="79067" y="382970"/>
                </a:lnTo>
                <a:lnTo>
                  <a:pt x="70151" y="417083"/>
                </a:lnTo>
                <a:lnTo>
                  <a:pt x="61783" y="442839"/>
                </a:lnTo>
                <a:lnTo>
                  <a:pt x="53975" y="460248"/>
                </a:lnTo>
                <a:lnTo>
                  <a:pt x="67573" y="467391"/>
                </a:lnTo>
                <a:lnTo>
                  <a:pt x="95630" y="494538"/>
                </a:lnTo>
                <a:lnTo>
                  <a:pt x="107186" y="540597"/>
                </a:lnTo>
                <a:lnTo>
                  <a:pt x="107950" y="562483"/>
                </a:lnTo>
                <a:lnTo>
                  <a:pt x="107950" y="568833"/>
                </a:lnTo>
                <a:lnTo>
                  <a:pt x="107568" y="574167"/>
                </a:lnTo>
                <a:lnTo>
                  <a:pt x="106806" y="578104"/>
                </a:lnTo>
                <a:lnTo>
                  <a:pt x="127502" y="546175"/>
                </a:lnTo>
                <a:lnTo>
                  <a:pt x="146542" y="512318"/>
                </a:lnTo>
                <a:lnTo>
                  <a:pt x="163939" y="476555"/>
                </a:lnTo>
                <a:lnTo>
                  <a:pt x="179704" y="438912"/>
                </a:lnTo>
                <a:lnTo>
                  <a:pt x="170793" y="390560"/>
                </a:lnTo>
                <a:lnTo>
                  <a:pt x="163014" y="341235"/>
                </a:lnTo>
                <a:lnTo>
                  <a:pt x="156369" y="290935"/>
                </a:lnTo>
                <a:lnTo>
                  <a:pt x="150860" y="239664"/>
                </a:lnTo>
                <a:lnTo>
                  <a:pt x="146487" y="187423"/>
                </a:lnTo>
                <a:lnTo>
                  <a:pt x="143254" y="134213"/>
                </a:lnTo>
                <a:lnTo>
                  <a:pt x="141160" y="80035"/>
                </a:lnTo>
                <a:lnTo>
                  <a:pt x="140208" y="24892"/>
                </a:lnTo>
                <a:lnTo>
                  <a:pt x="133568" y="75805"/>
                </a:lnTo>
                <a:lnTo>
                  <a:pt x="122809" y="126634"/>
                </a:lnTo>
                <a:lnTo>
                  <a:pt x="107953" y="177393"/>
                </a:lnTo>
                <a:lnTo>
                  <a:pt x="89026" y="228092"/>
                </a:lnTo>
                <a:lnTo>
                  <a:pt x="84581" y="222631"/>
                </a:lnTo>
                <a:lnTo>
                  <a:pt x="80137" y="217170"/>
                </a:lnTo>
                <a:lnTo>
                  <a:pt x="75691" y="211709"/>
                </a:lnTo>
                <a:lnTo>
                  <a:pt x="87310" y="166842"/>
                </a:lnTo>
                <a:lnTo>
                  <a:pt x="98536" y="116617"/>
                </a:lnTo>
                <a:lnTo>
                  <a:pt x="109356" y="61011"/>
                </a:lnTo>
                <a:lnTo>
                  <a:pt x="119761" y="0"/>
                </a:lnTo>
                <a:lnTo>
                  <a:pt x="95851" y="0"/>
                </a:lnTo>
                <a:lnTo>
                  <a:pt x="71929" y="0"/>
                </a:lnTo>
                <a:lnTo>
                  <a:pt x="47984" y="0"/>
                </a:lnTo>
                <a:lnTo>
                  <a:pt x="24002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51728" y="1048638"/>
            <a:ext cx="90170" cy="497205"/>
          </a:xfrm>
          <a:custGeom>
            <a:avLst/>
            <a:gdLst/>
            <a:ahLst/>
            <a:cxnLst/>
            <a:rect l="l" t="t" r="r" b="b"/>
            <a:pathLst>
              <a:path w="90170" h="497205">
                <a:moveTo>
                  <a:pt x="0" y="0"/>
                </a:moveTo>
                <a:lnTo>
                  <a:pt x="0" y="0"/>
                </a:lnTo>
                <a:lnTo>
                  <a:pt x="0" y="497077"/>
                </a:lnTo>
                <a:lnTo>
                  <a:pt x="22459" y="497077"/>
                </a:lnTo>
                <a:lnTo>
                  <a:pt x="44894" y="497077"/>
                </a:lnTo>
                <a:lnTo>
                  <a:pt x="67329" y="497077"/>
                </a:lnTo>
                <a:lnTo>
                  <a:pt x="89788" y="497077"/>
                </a:lnTo>
                <a:lnTo>
                  <a:pt x="89788" y="447357"/>
                </a:lnTo>
                <a:lnTo>
                  <a:pt x="89788" y="0"/>
                </a:lnTo>
                <a:lnTo>
                  <a:pt x="67329" y="0"/>
                </a:lnTo>
                <a:lnTo>
                  <a:pt x="44894" y="0"/>
                </a:lnTo>
                <a:lnTo>
                  <a:pt x="22459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64227" y="978027"/>
            <a:ext cx="116205" cy="207010"/>
          </a:xfrm>
          <a:custGeom>
            <a:avLst/>
            <a:gdLst/>
            <a:ahLst/>
            <a:cxnLst/>
            <a:rect l="l" t="t" r="r" b="b"/>
            <a:pathLst>
              <a:path w="116204" h="207009">
                <a:moveTo>
                  <a:pt x="0" y="0"/>
                </a:moveTo>
                <a:lnTo>
                  <a:pt x="0" y="51794"/>
                </a:lnTo>
                <a:lnTo>
                  <a:pt x="0" y="103552"/>
                </a:lnTo>
                <a:lnTo>
                  <a:pt x="0" y="155287"/>
                </a:lnTo>
                <a:lnTo>
                  <a:pt x="0" y="207010"/>
                </a:lnTo>
                <a:lnTo>
                  <a:pt x="28882" y="207010"/>
                </a:lnTo>
                <a:lnTo>
                  <a:pt x="57800" y="207010"/>
                </a:lnTo>
                <a:lnTo>
                  <a:pt x="86742" y="207010"/>
                </a:lnTo>
                <a:lnTo>
                  <a:pt x="115697" y="207010"/>
                </a:lnTo>
                <a:lnTo>
                  <a:pt x="115697" y="155287"/>
                </a:lnTo>
                <a:lnTo>
                  <a:pt x="115697" y="103552"/>
                </a:lnTo>
                <a:lnTo>
                  <a:pt x="115697" y="51794"/>
                </a:lnTo>
                <a:lnTo>
                  <a:pt x="115697" y="0"/>
                </a:lnTo>
                <a:lnTo>
                  <a:pt x="86742" y="0"/>
                </a:lnTo>
                <a:lnTo>
                  <a:pt x="57800" y="0"/>
                </a:lnTo>
                <a:lnTo>
                  <a:pt x="28882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09565" y="956817"/>
            <a:ext cx="188595" cy="759460"/>
          </a:xfrm>
          <a:custGeom>
            <a:avLst/>
            <a:gdLst/>
            <a:ahLst/>
            <a:cxnLst/>
            <a:rect l="l" t="t" r="r" b="b"/>
            <a:pathLst>
              <a:path w="188595" h="759460">
                <a:moveTo>
                  <a:pt x="0" y="0"/>
                </a:moveTo>
                <a:lnTo>
                  <a:pt x="9618" y="11430"/>
                </a:lnTo>
                <a:lnTo>
                  <a:pt x="19224" y="22860"/>
                </a:lnTo>
                <a:lnTo>
                  <a:pt x="28807" y="34290"/>
                </a:lnTo>
                <a:lnTo>
                  <a:pt x="38354" y="45720"/>
                </a:lnTo>
                <a:lnTo>
                  <a:pt x="61497" y="45720"/>
                </a:lnTo>
                <a:lnTo>
                  <a:pt x="84629" y="45720"/>
                </a:lnTo>
                <a:lnTo>
                  <a:pt x="107737" y="45720"/>
                </a:lnTo>
                <a:lnTo>
                  <a:pt x="130810" y="45720"/>
                </a:lnTo>
                <a:lnTo>
                  <a:pt x="136620" y="34290"/>
                </a:lnTo>
                <a:lnTo>
                  <a:pt x="142430" y="22860"/>
                </a:lnTo>
                <a:lnTo>
                  <a:pt x="148240" y="11430"/>
                </a:lnTo>
                <a:lnTo>
                  <a:pt x="154050" y="0"/>
                </a:lnTo>
                <a:lnTo>
                  <a:pt x="162548" y="18385"/>
                </a:lnTo>
                <a:lnTo>
                  <a:pt x="171068" y="36782"/>
                </a:lnTo>
                <a:lnTo>
                  <a:pt x="179589" y="55203"/>
                </a:lnTo>
                <a:lnTo>
                  <a:pt x="188087" y="73660"/>
                </a:lnTo>
                <a:lnTo>
                  <a:pt x="184086" y="80730"/>
                </a:lnTo>
                <a:lnTo>
                  <a:pt x="180086" y="87836"/>
                </a:lnTo>
                <a:lnTo>
                  <a:pt x="176085" y="94966"/>
                </a:lnTo>
                <a:lnTo>
                  <a:pt x="172085" y="102108"/>
                </a:lnTo>
                <a:lnTo>
                  <a:pt x="172100" y="177662"/>
                </a:lnTo>
                <a:lnTo>
                  <a:pt x="172147" y="248433"/>
                </a:lnTo>
                <a:lnTo>
                  <a:pt x="172223" y="314420"/>
                </a:lnTo>
                <a:lnTo>
                  <a:pt x="172329" y="375623"/>
                </a:lnTo>
                <a:lnTo>
                  <a:pt x="172463" y="432043"/>
                </a:lnTo>
                <a:lnTo>
                  <a:pt x="172624" y="483679"/>
                </a:lnTo>
                <a:lnTo>
                  <a:pt x="172812" y="530531"/>
                </a:lnTo>
                <a:lnTo>
                  <a:pt x="173025" y="572600"/>
                </a:lnTo>
                <a:lnTo>
                  <a:pt x="173525" y="642387"/>
                </a:lnTo>
                <a:lnTo>
                  <a:pt x="174117" y="693039"/>
                </a:lnTo>
                <a:lnTo>
                  <a:pt x="163564" y="700278"/>
                </a:lnTo>
                <a:lnTo>
                  <a:pt x="153035" y="707517"/>
                </a:lnTo>
                <a:lnTo>
                  <a:pt x="142505" y="714756"/>
                </a:lnTo>
                <a:lnTo>
                  <a:pt x="131952" y="721995"/>
                </a:lnTo>
                <a:lnTo>
                  <a:pt x="131952" y="700202"/>
                </a:lnTo>
                <a:lnTo>
                  <a:pt x="131952" y="678434"/>
                </a:lnTo>
                <a:lnTo>
                  <a:pt x="131952" y="656665"/>
                </a:lnTo>
                <a:lnTo>
                  <a:pt x="131952" y="634873"/>
                </a:lnTo>
                <a:lnTo>
                  <a:pt x="109493" y="634873"/>
                </a:lnTo>
                <a:lnTo>
                  <a:pt x="87058" y="634873"/>
                </a:lnTo>
                <a:lnTo>
                  <a:pt x="64623" y="634873"/>
                </a:lnTo>
                <a:lnTo>
                  <a:pt x="42163" y="634873"/>
                </a:lnTo>
                <a:lnTo>
                  <a:pt x="42163" y="657637"/>
                </a:lnTo>
                <a:lnTo>
                  <a:pt x="42163" y="680402"/>
                </a:lnTo>
                <a:lnTo>
                  <a:pt x="42163" y="703167"/>
                </a:lnTo>
                <a:lnTo>
                  <a:pt x="42163" y="725932"/>
                </a:lnTo>
                <a:lnTo>
                  <a:pt x="31664" y="734294"/>
                </a:lnTo>
                <a:lnTo>
                  <a:pt x="21129" y="742632"/>
                </a:lnTo>
                <a:lnTo>
                  <a:pt x="10570" y="750970"/>
                </a:lnTo>
                <a:lnTo>
                  <a:pt x="0" y="759333"/>
                </a:lnTo>
                <a:lnTo>
                  <a:pt x="451" y="710404"/>
                </a:lnTo>
                <a:lnTo>
                  <a:pt x="853" y="661158"/>
                </a:lnTo>
                <a:lnTo>
                  <a:pt x="1201" y="611595"/>
                </a:lnTo>
                <a:lnTo>
                  <a:pt x="1492" y="561720"/>
                </a:lnTo>
                <a:lnTo>
                  <a:pt x="1723" y="511536"/>
                </a:lnTo>
                <a:lnTo>
                  <a:pt x="1893" y="461045"/>
                </a:lnTo>
                <a:lnTo>
                  <a:pt x="1996" y="410251"/>
                </a:lnTo>
                <a:lnTo>
                  <a:pt x="2032" y="359156"/>
                </a:lnTo>
                <a:lnTo>
                  <a:pt x="1986" y="301625"/>
                </a:lnTo>
                <a:lnTo>
                  <a:pt x="1851" y="246165"/>
                </a:lnTo>
                <a:lnTo>
                  <a:pt x="1632" y="192777"/>
                </a:lnTo>
                <a:lnTo>
                  <a:pt x="1332" y="141465"/>
                </a:lnTo>
                <a:lnTo>
                  <a:pt x="958" y="92230"/>
                </a:lnTo>
                <a:lnTo>
                  <a:pt x="512" y="4507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88964" y="915416"/>
            <a:ext cx="472440" cy="921385"/>
          </a:xfrm>
          <a:custGeom>
            <a:avLst/>
            <a:gdLst/>
            <a:ahLst/>
            <a:cxnLst/>
            <a:rect l="l" t="t" r="r" b="b"/>
            <a:pathLst>
              <a:path w="472440" h="921385">
                <a:moveTo>
                  <a:pt x="341630" y="0"/>
                </a:moveTo>
                <a:lnTo>
                  <a:pt x="356701" y="21621"/>
                </a:lnTo>
                <a:lnTo>
                  <a:pt x="371808" y="43243"/>
                </a:lnTo>
                <a:lnTo>
                  <a:pt x="386939" y="64865"/>
                </a:lnTo>
                <a:lnTo>
                  <a:pt x="402082" y="86487"/>
                </a:lnTo>
                <a:lnTo>
                  <a:pt x="396767" y="93152"/>
                </a:lnTo>
                <a:lnTo>
                  <a:pt x="391477" y="99806"/>
                </a:lnTo>
                <a:lnTo>
                  <a:pt x="386187" y="106435"/>
                </a:lnTo>
                <a:lnTo>
                  <a:pt x="380872" y="113030"/>
                </a:lnTo>
                <a:lnTo>
                  <a:pt x="370475" y="177095"/>
                </a:lnTo>
                <a:lnTo>
                  <a:pt x="359931" y="237694"/>
                </a:lnTo>
                <a:lnTo>
                  <a:pt x="349239" y="294827"/>
                </a:lnTo>
                <a:lnTo>
                  <a:pt x="338398" y="348496"/>
                </a:lnTo>
                <a:lnTo>
                  <a:pt x="327406" y="398700"/>
                </a:lnTo>
                <a:lnTo>
                  <a:pt x="316261" y="445441"/>
                </a:lnTo>
                <a:lnTo>
                  <a:pt x="304963" y="488720"/>
                </a:lnTo>
                <a:lnTo>
                  <a:pt x="293509" y="528537"/>
                </a:lnTo>
                <a:lnTo>
                  <a:pt x="281898" y="564893"/>
                </a:lnTo>
                <a:lnTo>
                  <a:pt x="270128" y="597788"/>
                </a:lnTo>
                <a:lnTo>
                  <a:pt x="303254" y="656823"/>
                </a:lnTo>
                <a:lnTo>
                  <a:pt x="336592" y="706675"/>
                </a:lnTo>
                <a:lnTo>
                  <a:pt x="370141" y="747347"/>
                </a:lnTo>
                <a:lnTo>
                  <a:pt x="403902" y="778843"/>
                </a:lnTo>
                <a:lnTo>
                  <a:pt x="437874" y="801168"/>
                </a:lnTo>
                <a:lnTo>
                  <a:pt x="472059" y="814324"/>
                </a:lnTo>
                <a:lnTo>
                  <a:pt x="472059" y="822898"/>
                </a:lnTo>
                <a:lnTo>
                  <a:pt x="472059" y="831484"/>
                </a:lnTo>
                <a:lnTo>
                  <a:pt x="472059" y="840095"/>
                </a:lnTo>
                <a:lnTo>
                  <a:pt x="472059" y="848741"/>
                </a:lnTo>
                <a:lnTo>
                  <a:pt x="454558" y="857668"/>
                </a:lnTo>
                <a:lnTo>
                  <a:pt x="440166" y="871299"/>
                </a:lnTo>
                <a:lnTo>
                  <a:pt x="428892" y="889621"/>
                </a:lnTo>
                <a:lnTo>
                  <a:pt x="420751" y="912622"/>
                </a:lnTo>
                <a:lnTo>
                  <a:pt x="389107" y="884099"/>
                </a:lnTo>
                <a:lnTo>
                  <a:pt x="358441" y="849582"/>
                </a:lnTo>
                <a:lnTo>
                  <a:pt x="328755" y="809069"/>
                </a:lnTo>
                <a:lnTo>
                  <a:pt x="300053" y="762555"/>
                </a:lnTo>
                <a:lnTo>
                  <a:pt x="272340" y="710036"/>
                </a:lnTo>
                <a:lnTo>
                  <a:pt x="245618" y="651510"/>
                </a:lnTo>
                <a:lnTo>
                  <a:pt x="217580" y="704407"/>
                </a:lnTo>
                <a:lnTo>
                  <a:pt x="187357" y="752501"/>
                </a:lnTo>
                <a:lnTo>
                  <a:pt x="154954" y="795794"/>
                </a:lnTo>
                <a:lnTo>
                  <a:pt x="120378" y="834289"/>
                </a:lnTo>
                <a:lnTo>
                  <a:pt x="83637" y="867987"/>
                </a:lnTo>
                <a:lnTo>
                  <a:pt x="44736" y="896891"/>
                </a:lnTo>
                <a:lnTo>
                  <a:pt x="3683" y="921004"/>
                </a:lnTo>
                <a:lnTo>
                  <a:pt x="2750" y="912546"/>
                </a:lnTo>
                <a:lnTo>
                  <a:pt x="1841" y="904113"/>
                </a:lnTo>
                <a:lnTo>
                  <a:pt x="932" y="895679"/>
                </a:lnTo>
                <a:lnTo>
                  <a:pt x="0" y="887222"/>
                </a:lnTo>
                <a:lnTo>
                  <a:pt x="36343" y="859533"/>
                </a:lnTo>
                <a:lnTo>
                  <a:pt x="71133" y="827300"/>
                </a:lnTo>
                <a:lnTo>
                  <a:pt x="104372" y="790523"/>
                </a:lnTo>
                <a:lnTo>
                  <a:pt x="136064" y="749198"/>
                </a:lnTo>
                <a:lnTo>
                  <a:pt x="166208" y="703323"/>
                </a:lnTo>
                <a:lnTo>
                  <a:pt x="194809" y="652897"/>
                </a:lnTo>
                <a:lnTo>
                  <a:pt x="221869" y="597916"/>
                </a:lnTo>
                <a:lnTo>
                  <a:pt x="208511" y="558749"/>
                </a:lnTo>
                <a:lnTo>
                  <a:pt x="195412" y="517146"/>
                </a:lnTo>
                <a:lnTo>
                  <a:pt x="182572" y="473107"/>
                </a:lnTo>
                <a:lnTo>
                  <a:pt x="169992" y="426634"/>
                </a:lnTo>
                <a:lnTo>
                  <a:pt x="157670" y="377729"/>
                </a:lnTo>
                <a:lnTo>
                  <a:pt x="145608" y="326394"/>
                </a:lnTo>
                <a:lnTo>
                  <a:pt x="133804" y="272629"/>
                </a:lnTo>
                <a:lnTo>
                  <a:pt x="122260" y="216436"/>
                </a:lnTo>
                <a:lnTo>
                  <a:pt x="110975" y="157817"/>
                </a:lnTo>
                <a:lnTo>
                  <a:pt x="99949" y="96774"/>
                </a:lnTo>
                <a:lnTo>
                  <a:pt x="105790" y="90805"/>
                </a:lnTo>
                <a:lnTo>
                  <a:pt x="111506" y="84836"/>
                </a:lnTo>
                <a:lnTo>
                  <a:pt x="117348" y="78739"/>
                </a:lnTo>
                <a:lnTo>
                  <a:pt x="134013" y="151891"/>
                </a:lnTo>
                <a:lnTo>
                  <a:pt x="150057" y="219540"/>
                </a:lnTo>
                <a:lnTo>
                  <a:pt x="165480" y="281685"/>
                </a:lnTo>
                <a:lnTo>
                  <a:pt x="180283" y="338327"/>
                </a:lnTo>
                <a:lnTo>
                  <a:pt x="194465" y="389466"/>
                </a:lnTo>
                <a:lnTo>
                  <a:pt x="208025" y="435101"/>
                </a:lnTo>
                <a:lnTo>
                  <a:pt x="220965" y="475233"/>
                </a:lnTo>
                <a:lnTo>
                  <a:pt x="244983" y="538988"/>
                </a:lnTo>
                <a:lnTo>
                  <a:pt x="258389" y="492029"/>
                </a:lnTo>
                <a:lnTo>
                  <a:pt x="271367" y="440499"/>
                </a:lnTo>
                <a:lnTo>
                  <a:pt x="283916" y="384397"/>
                </a:lnTo>
                <a:lnTo>
                  <a:pt x="296037" y="323723"/>
                </a:lnTo>
                <a:lnTo>
                  <a:pt x="303920" y="279802"/>
                </a:lnTo>
                <a:lnTo>
                  <a:pt x="311695" y="231864"/>
                </a:lnTo>
                <a:lnTo>
                  <a:pt x="319357" y="179911"/>
                </a:lnTo>
                <a:lnTo>
                  <a:pt x="326902" y="123947"/>
                </a:lnTo>
                <a:lnTo>
                  <a:pt x="334328" y="63975"/>
                </a:lnTo>
                <a:lnTo>
                  <a:pt x="341630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25848" y="890142"/>
            <a:ext cx="79803" cy="2021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51959" y="882269"/>
            <a:ext cx="346075" cy="896619"/>
          </a:xfrm>
          <a:custGeom>
            <a:avLst/>
            <a:gdLst/>
            <a:ahLst/>
            <a:cxnLst/>
            <a:rect l="l" t="t" r="r" b="b"/>
            <a:pathLst>
              <a:path w="346075" h="896619">
                <a:moveTo>
                  <a:pt x="246633" y="0"/>
                </a:moveTo>
                <a:lnTo>
                  <a:pt x="256520" y="16954"/>
                </a:lnTo>
                <a:lnTo>
                  <a:pt x="266382" y="33908"/>
                </a:lnTo>
                <a:lnTo>
                  <a:pt x="276244" y="50863"/>
                </a:lnTo>
                <a:lnTo>
                  <a:pt x="286130" y="67817"/>
                </a:lnTo>
                <a:lnTo>
                  <a:pt x="281634" y="77225"/>
                </a:lnTo>
                <a:lnTo>
                  <a:pt x="277113" y="86598"/>
                </a:lnTo>
                <a:lnTo>
                  <a:pt x="272593" y="95946"/>
                </a:lnTo>
                <a:lnTo>
                  <a:pt x="268096" y="105282"/>
                </a:lnTo>
                <a:lnTo>
                  <a:pt x="268096" y="837564"/>
                </a:lnTo>
                <a:lnTo>
                  <a:pt x="269748" y="837564"/>
                </a:lnTo>
                <a:lnTo>
                  <a:pt x="271399" y="837564"/>
                </a:lnTo>
                <a:lnTo>
                  <a:pt x="273050" y="837564"/>
                </a:lnTo>
                <a:lnTo>
                  <a:pt x="281432" y="822019"/>
                </a:lnTo>
                <a:lnTo>
                  <a:pt x="289813" y="806450"/>
                </a:lnTo>
                <a:lnTo>
                  <a:pt x="298195" y="790880"/>
                </a:lnTo>
                <a:lnTo>
                  <a:pt x="306577" y="775334"/>
                </a:lnTo>
                <a:lnTo>
                  <a:pt x="316410" y="802405"/>
                </a:lnTo>
                <a:lnTo>
                  <a:pt x="326278" y="829500"/>
                </a:lnTo>
                <a:lnTo>
                  <a:pt x="336170" y="856595"/>
                </a:lnTo>
                <a:lnTo>
                  <a:pt x="346075" y="883665"/>
                </a:lnTo>
                <a:lnTo>
                  <a:pt x="291287" y="883665"/>
                </a:lnTo>
                <a:lnTo>
                  <a:pt x="236499" y="883665"/>
                </a:lnTo>
                <a:lnTo>
                  <a:pt x="181711" y="883665"/>
                </a:lnTo>
                <a:lnTo>
                  <a:pt x="126923" y="883665"/>
                </a:lnTo>
                <a:lnTo>
                  <a:pt x="72136" y="883665"/>
                </a:lnTo>
                <a:lnTo>
                  <a:pt x="59586" y="884431"/>
                </a:lnTo>
                <a:lnTo>
                  <a:pt x="47085" y="886745"/>
                </a:lnTo>
                <a:lnTo>
                  <a:pt x="34631" y="890631"/>
                </a:lnTo>
                <a:lnTo>
                  <a:pt x="22225" y="896111"/>
                </a:lnTo>
                <a:lnTo>
                  <a:pt x="16680" y="881463"/>
                </a:lnTo>
                <a:lnTo>
                  <a:pt x="11112" y="866838"/>
                </a:lnTo>
                <a:lnTo>
                  <a:pt x="5544" y="852213"/>
                </a:lnTo>
                <a:lnTo>
                  <a:pt x="0" y="837564"/>
                </a:lnTo>
                <a:lnTo>
                  <a:pt x="18480" y="837564"/>
                </a:lnTo>
                <a:lnTo>
                  <a:pt x="36972" y="837564"/>
                </a:lnTo>
                <a:lnTo>
                  <a:pt x="55489" y="837564"/>
                </a:lnTo>
                <a:lnTo>
                  <a:pt x="74040" y="837564"/>
                </a:lnTo>
                <a:lnTo>
                  <a:pt x="74040" y="785194"/>
                </a:lnTo>
                <a:lnTo>
                  <a:pt x="74040" y="261492"/>
                </a:lnTo>
                <a:lnTo>
                  <a:pt x="73951" y="197178"/>
                </a:lnTo>
                <a:lnTo>
                  <a:pt x="73691" y="139709"/>
                </a:lnTo>
                <a:lnTo>
                  <a:pt x="73272" y="89073"/>
                </a:lnTo>
                <a:lnTo>
                  <a:pt x="72708" y="45259"/>
                </a:lnTo>
                <a:lnTo>
                  <a:pt x="72008" y="8254"/>
                </a:lnTo>
                <a:lnTo>
                  <a:pt x="81059" y="18637"/>
                </a:lnTo>
                <a:lnTo>
                  <a:pt x="90122" y="29019"/>
                </a:lnTo>
                <a:lnTo>
                  <a:pt x="99208" y="39401"/>
                </a:lnTo>
                <a:lnTo>
                  <a:pt x="108330" y="49783"/>
                </a:lnTo>
                <a:lnTo>
                  <a:pt x="138334" y="49783"/>
                </a:lnTo>
                <a:lnTo>
                  <a:pt x="168338" y="49783"/>
                </a:lnTo>
                <a:lnTo>
                  <a:pt x="198342" y="49783"/>
                </a:lnTo>
                <a:lnTo>
                  <a:pt x="228345" y="49783"/>
                </a:lnTo>
                <a:lnTo>
                  <a:pt x="232917" y="37379"/>
                </a:lnTo>
                <a:lnTo>
                  <a:pt x="237489" y="24939"/>
                </a:lnTo>
                <a:lnTo>
                  <a:pt x="242062" y="12475"/>
                </a:lnTo>
                <a:lnTo>
                  <a:pt x="246633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59707" y="877697"/>
            <a:ext cx="101346" cy="2251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37658" y="861567"/>
            <a:ext cx="272415" cy="962660"/>
          </a:xfrm>
          <a:custGeom>
            <a:avLst/>
            <a:gdLst/>
            <a:ahLst/>
            <a:cxnLst/>
            <a:rect l="l" t="t" r="r" b="b"/>
            <a:pathLst>
              <a:path w="272414" h="962660">
                <a:moveTo>
                  <a:pt x="223646" y="0"/>
                </a:moveTo>
                <a:lnTo>
                  <a:pt x="231816" y="24385"/>
                </a:lnTo>
                <a:lnTo>
                  <a:pt x="239950" y="48783"/>
                </a:lnTo>
                <a:lnTo>
                  <a:pt x="248060" y="73205"/>
                </a:lnTo>
                <a:lnTo>
                  <a:pt x="256158" y="97662"/>
                </a:lnTo>
                <a:lnTo>
                  <a:pt x="228794" y="104898"/>
                </a:lnTo>
                <a:lnTo>
                  <a:pt x="205359" y="112109"/>
                </a:lnTo>
                <a:lnTo>
                  <a:pt x="185828" y="119272"/>
                </a:lnTo>
                <a:lnTo>
                  <a:pt x="170179" y="126365"/>
                </a:lnTo>
                <a:lnTo>
                  <a:pt x="170179" y="170465"/>
                </a:lnTo>
                <a:lnTo>
                  <a:pt x="170179" y="214566"/>
                </a:lnTo>
                <a:lnTo>
                  <a:pt x="170179" y="258667"/>
                </a:lnTo>
                <a:lnTo>
                  <a:pt x="170179" y="302768"/>
                </a:lnTo>
                <a:lnTo>
                  <a:pt x="179875" y="302768"/>
                </a:lnTo>
                <a:lnTo>
                  <a:pt x="189547" y="302768"/>
                </a:lnTo>
                <a:lnTo>
                  <a:pt x="199219" y="302768"/>
                </a:lnTo>
                <a:lnTo>
                  <a:pt x="208914" y="302768"/>
                </a:lnTo>
                <a:lnTo>
                  <a:pt x="215201" y="290290"/>
                </a:lnTo>
                <a:lnTo>
                  <a:pt x="221487" y="277812"/>
                </a:lnTo>
                <a:lnTo>
                  <a:pt x="227774" y="265334"/>
                </a:lnTo>
                <a:lnTo>
                  <a:pt x="234061" y="252857"/>
                </a:lnTo>
                <a:lnTo>
                  <a:pt x="243586" y="276840"/>
                </a:lnTo>
                <a:lnTo>
                  <a:pt x="253111" y="300799"/>
                </a:lnTo>
                <a:lnTo>
                  <a:pt x="262636" y="324758"/>
                </a:lnTo>
                <a:lnTo>
                  <a:pt x="272161" y="348742"/>
                </a:lnTo>
                <a:lnTo>
                  <a:pt x="246653" y="348742"/>
                </a:lnTo>
                <a:lnTo>
                  <a:pt x="221170" y="348742"/>
                </a:lnTo>
                <a:lnTo>
                  <a:pt x="195687" y="348742"/>
                </a:lnTo>
                <a:lnTo>
                  <a:pt x="170179" y="348742"/>
                </a:lnTo>
                <a:lnTo>
                  <a:pt x="170179" y="367049"/>
                </a:lnTo>
                <a:lnTo>
                  <a:pt x="170179" y="385381"/>
                </a:lnTo>
                <a:lnTo>
                  <a:pt x="170179" y="403713"/>
                </a:lnTo>
                <a:lnTo>
                  <a:pt x="170179" y="422021"/>
                </a:lnTo>
                <a:lnTo>
                  <a:pt x="203523" y="446337"/>
                </a:lnTo>
                <a:lnTo>
                  <a:pt x="245207" y="493494"/>
                </a:lnTo>
                <a:lnTo>
                  <a:pt x="256668" y="538309"/>
                </a:lnTo>
                <a:lnTo>
                  <a:pt x="257254" y="558927"/>
                </a:lnTo>
                <a:lnTo>
                  <a:pt x="255387" y="578211"/>
                </a:lnTo>
                <a:lnTo>
                  <a:pt x="251078" y="596138"/>
                </a:lnTo>
                <a:lnTo>
                  <a:pt x="245415" y="608518"/>
                </a:lnTo>
                <a:lnTo>
                  <a:pt x="239299" y="611171"/>
                </a:lnTo>
                <a:lnTo>
                  <a:pt x="232755" y="604085"/>
                </a:lnTo>
                <a:lnTo>
                  <a:pt x="225805" y="587248"/>
                </a:lnTo>
                <a:lnTo>
                  <a:pt x="216971" y="563054"/>
                </a:lnTo>
                <a:lnTo>
                  <a:pt x="204755" y="533908"/>
                </a:lnTo>
                <a:lnTo>
                  <a:pt x="189158" y="499808"/>
                </a:lnTo>
                <a:lnTo>
                  <a:pt x="170179" y="460756"/>
                </a:lnTo>
                <a:lnTo>
                  <a:pt x="170203" y="540079"/>
                </a:lnTo>
                <a:lnTo>
                  <a:pt x="170275" y="612443"/>
                </a:lnTo>
                <a:lnTo>
                  <a:pt x="170396" y="677850"/>
                </a:lnTo>
                <a:lnTo>
                  <a:pt x="170567" y="736302"/>
                </a:lnTo>
                <a:lnTo>
                  <a:pt x="170789" y="787801"/>
                </a:lnTo>
                <a:lnTo>
                  <a:pt x="171064" y="832348"/>
                </a:lnTo>
                <a:lnTo>
                  <a:pt x="171774" y="900598"/>
                </a:lnTo>
                <a:lnTo>
                  <a:pt x="172212" y="924306"/>
                </a:lnTo>
                <a:lnTo>
                  <a:pt x="161162" y="933831"/>
                </a:lnTo>
                <a:lnTo>
                  <a:pt x="150113" y="943356"/>
                </a:lnTo>
                <a:lnTo>
                  <a:pt x="139064" y="952881"/>
                </a:lnTo>
                <a:lnTo>
                  <a:pt x="128015" y="962406"/>
                </a:lnTo>
                <a:lnTo>
                  <a:pt x="128377" y="932702"/>
                </a:lnTo>
                <a:lnTo>
                  <a:pt x="128987" y="859666"/>
                </a:lnTo>
                <a:lnTo>
                  <a:pt x="129235" y="816329"/>
                </a:lnTo>
                <a:lnTo>
                  <a:pt x="129444" y="768445"/>
                </a:lnTo>
                <a:lnTo>
                  <a:pt x="129616" y="716011"/>
                </a:lnTo>
                <a:lnTo>
                  <a:pt x="129749" y="659027"/>
                </a:lnTo>
                <a:lnTo>
                  <a:pt x="129844" y="597491"/>
                </a:lnTo>
                <a:lnTo>
                  <a:pt x="129901" y="531401"/>
                </a:lnTo>
                <a:lnTo>
                  <a:pt x="129920" y="460756"/>
                </a:lnTo>
                <a:lnTo>
                  <a:pt x="122302" y="505213"/>
                </a:lnTo>
                <a:lnTo>
                  <a:pt x="112220" y="548671"/>
                </a:lnTo>
                <a:lnTo>
                  <a:pt x="99685" y="591129"/>
                </a:lnTo>
                <a:lnTo>
                  <a:pt x="84708" y="632587"/>
                </a:lnTo>
                <a:lnTo>
                  <a:pt x="67806" y="672500"/>
                </a:lnTo>
                <a:lnTo>
                  <a:pt x="49498" y="710342"/>
                </a:lnTo>
                <a:lnTo>
                  <a:pt x="29809" y="746136"/>
                </a:lnTo>
                <a:lnTo>
                  <a:pt x="8762" y="779907"/>
                </a:lnTo>
                <a:lnTo>
                  <a:pt x="6572" y="773735"/>
                </a:lnTo>
                <a:lnTo>
                  <a:pt x="4381" y="767588"/>
                </a:lnTo>
                <a:lnTo>
                  <a:pt x="2190" y="761440"/>
                </a:lnTo>
                <a:lnTo>
                  <a:pt x="0" y="755269"/>
                </a:lnTo>
                <a:lnTo>
                  <a:pt x="17997" y="712095"/>
                </a:lnTo>
                <a:lnTo>
                  <a:pt x="34647" y="668835"/>
                </a:lnTo>
                <a:lnTo>
                  <a:pt x="49944" y="625497"/>
                </a:lnTo>
                <a:lnTo>
                  <a:pt x="63882" y="582085"/>
                </a:lnTo>
                <a:lnTo>
                  <a:pt x="76453" y="538607"/>
                </a:lnTo>
                <a:lnTo>
                  <a:pt x="90261" y="485937"/>
                </a:lnTo>
                <a:lnTo>
                  <a:pt x="102139" y="436721"/>
                </a:lnTo>
                <a:lnTo>
                  <a:pt x="112065" y="390981"/>
                </a:lnTo>
                <a:lnTo>
                  <a:pt x="120014" y="348742"/>
                </a:lnTo>
                <a:lnTo>
                  <a:pt x="104755" y="348742"/>
                </a:lnTo>
                <a:lnTo>
                  <a:pt x="89471" y="348742"/>
                </a:lnTo>
                <a:lnTo>
                  <a:pt x="74187" y="348742"/>
                </a:lnTo>
                <a:lnTo>
                  <a:pt x="58927" y="348742"/>
                </a:lnTo>
                <a:lnTo>
                  <a:pt x="52069" y="351536"/>
                </a:lnTo>
                <a:lnTo>
                  <a:pt x="45084" y="354203"/>
                </a:lnTo>
                <a:lnTo>
                  <a:pt x="38100" y="356997"/>
                </a:lnTo>
                <a:lnTo>
                  <a:pt x="33071" y="343451"/>
                </a:lnTo>
                <a:lnTo>
                  <a:pt x="28066" y="329882"/>
                </a:lnTo>
                <a:lnTo>
                  <a:pt x="23062" y="316313"/>
                </a:lnTo>
                <a:lnTo>
                  <a:pt x="18033" y="302768"/>
                </a:lnTo>
                <a:lnTo>
                  <a:pt x="46035" y="302768"/>
                </a:lnTo>
                <a:lnTo>
                  <a:pt x="74025" y="302768"/>
                </a:lnTo>
                <a:lnTo>
                  <a:pt x="101990" y="302768"/>
                </a:lnTo>
                <a:lnTo>
                  <a:pt x="129920" y="302768"/>
                </a:lnTo>
                <a:lnTo>
                  <a:pt x="129920" y="261356"/>
                </a:lnTo>
                <a:lnTo>
                  <a:pt x="129920" y="219979"/>
                </a:lnTo>
                <a:lnTo>
                  <a:pt x="129920" y="178627"/>
                </a:lnTo>
                <a:lnTo>
                  <a:pt x="129920" y="137287"/>
                </a:lnTo>
                <a:lnTo>
                  <a:pt x="115970" y="141593"/>
                </a:lnTo>
                <a:lnTo>
                  <a:pt x="94329" y="146494"/>
                </a:lnTo>
                <a:lnTo>
                  <a:pt x="65020" y="151967"/>
                </a:lnTo>
                <a:lnTo>
                  <a:pt x="28066" y="157987"/>
                </a:lnTo>
                <a:lnTo>
                  <a:pt x="28066" y="149014"/>
                </a:lnTo>
                <a:lnTo>
                  <a:pt x="28066" y="140017"/>
                </a:lnTo>
                <a:lnTo>
                  <a:pt x="28066" y="131020"/>
                </a:lnTo>
                <a:lnTo>
                  <a:pt x="28066" y="122047"/>
                </a:lnTo>
                <a:lnTo>
                  <a:pt x="62358" y="110714"/>
                </a:lnTo>
                <a:lnTo>
                  <a:pt x="120132" y="86381"/>
                </a:lnTo>
                <a:lnTo>
                  <a:pt x="164853" y="58828"/>
                </a:lnTo>
                <a:lnTo>
                  <a:pt x="204858" y="22149"/>
                </a:lnTo>
                <a:lnTo>
                  <a:pt x="223646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24070" y="849122"/>
            <a:ext cx="190500" cy="713740"/>
          </a:xfrm>
          <a:custGeom>
            <a:avLst/>
            <a:gdLst/>
            <a:ahLst/>
            <a:cxnLst/>
            <a:rect l="l" t="t" r="r" b="b"/>
            <a:pathLst>
              <a:path w="190500" h="713740">
                <a:moveTo>
                  <a:pt x="87375" y="0"/>
                </a:moveTo>
                <a:lnTo>
                  <a:pt x="99089" y="15642"/>
                </a:lnTo>
                <a:lnTo>
                  <a:pt x="110791" y="31321"/>
                </a:lnTo>
                <a:lnTo>
                  <a:pt x="122469" y="47023"/>
                </a:lnTo>
                <a:lnTo>
                  <a:pt x="134112" y="62737"/>
                </a:lnTo>
                <a:lnTo>
                  <a:pt x="124515" y="87046"/>
                </a:lnTo>
                <a:lnTo>
                  <a:pt x="114966" y="114998"/>
                </a:lnTo>
                <a:lnTo>
                  <a:pt x="105465" y="146569"/>
                </a:lnTo>
                <a:lnTo>
                  <a:pt x="96012" y="181737"/>
                </a:lnTo>
                <a:lnTo>
                  <a:pt x="85633" y="220382"/>
                </a:lnTo>
                <a:lnTo>
                  <a:pt x="73183" y="262397"/>
                </a:lnTo>
                <a:lnTo>
                  <a:pt x="58685" y="307770"/>
                </a:lnTo>
                <a:lnTo>
                  <a:pt x="42163" y="356488"/>
                </a:lnTo>
                <a:lnTo>
                  <a:pt x="59995" y="353631"/>
                </a:lnTo>
                <a:lnTo>
                  <a:pt x="77850" y="350773"/>
                </a:lnTo>
                <a:lnTo>
                  <a:pt x="95706" y="347916"/>
                </a:lnTo>
                <a:lnTo>
                  <a:pt x="113537" y="345058"/>
                </a:lnTo>
                <a:lnTo>
                  <a:pt x="122461" y="307744"/>
                </a:lnTo>
                <a:lnTo>
                  <a:pt x="130921" y="268192"/>
                </a:lnTo>
                <a:lnTo>
                  <a:pt x="138880" y="226401"/>
                </a:lnTo>
                <a:lnTo>
                  <a:pt x="146303" y="182372"/>
                </a:lnTo>
                <a:lnTo>
                  <a:pt x="157257" y="198161"/>
                </a:lnTo>
                <a:lnTo>
                  <a:pt x="168211" y="213915"/>
                </a:lnTo>
                <a:lnTo>
                  <a:pt x="179165" y="229645"/>
                </a:lnTo>
                <a:lnTo>
                  <a:pt x="190118" y="245363"/>
                </a:lnTo>
                <a:lnTo>
                  <a:pt x="183165" y="264032"/>
                </a:lnTo>
                <a:lnTo>
                  <a:pt x="173926" y="291274"/>
                </a:lnTo>
                <a:lnTo>
                  <a:pt x="162401" y="327088"/>
                </a:lnTo>
                <a:lnTo>
                  <a:pt x="148589" y="371475"/>
                </a:lnTo>
                <a:lnTo>
                  <a:pt x="135483" y="411981"/>
                </a:lnTo>
                <a:lnTo>
                  <a:pt x="120091" y="455622"/>
                </a:lnTo>
                <a:lnTo>
                  <a:pt x="102412" y="502389"/>
                </a:lnTo>
                <a:lnTo>
                  <a:pt x="82448" y="552278"/>
                </a:lnTo>
                <a:lnTo>
                  <a:pt x="60197" y="605281"/>
                </a:lnTo>
                <a:lnTo>
                  <a:pt x="92823" y="595062"/>
                </a:lnTo>
                <a:lnTo>
                  <a:pt x="122126" y="584771"/>
                </a:lnTo>
                <a:lnTo>
                  <a:pt x="148119" y="574385"/>
                </a:lnTo>
                <a:lnTo>
                  <a:pt x="170814" y="563879"/>
                </a:lnTo>
                <a:lnTo>
                  <a:pt x="171670" y="573404"/>
                </a:lnTo>
                <a:lnTo>
                  <a:pt x="172513" y="582929"/>
                </a:lnTo>
                <a:lnTo>
                  <a:pt x="173333" y="592454"/>
                </a:lnTo>
                <a:lnTo>
                  <a:pt x="174116" y="601979"/>
                </a:lnTo>
                <a:lnTo>
                  <a:pt x="157634" y="612812"/>
                </a:lnTo>
                <a:lnTo>
                  <a:pt x="139604" y="624919"/>
                </a:lnTo>
                <a:lnTo>
                  <a:pt x="98805" y="652906"/>
                </a:lnTo>
                <a:lnTo>
                  <a:pt x="60309" y="683260"/>
                </a:lnTo>
                <a:lnTo>
                  <a:pt x="32384" y="713613"/>
                </a:lnTo>
                <a:lnTo>
                  <a:pt x="25792" y="690772"/>
                </a:lnTo>
                <a:lnTo>
                  <a:pt x="19176" y="667956"/>
                </a:lnTo>
                <a:lnTo>
                  <a:pt x="12561" y="645140"/>
                </a:lnTo>
                <a:lnTo>
                  <a:pt x="5968" y="622300"/>
                </a:lnTo>
                <a:lnTo>
                  <a:pt x="37865" y="578937"/>
                </a:lnTo>
                <a:lnTo>
                  <a:pt x="59443" y="525115"/>
                </a:lnTo>
                <a:lnTo>
                  <a:pt x="73183" y="486902"/>
                </a:lnTo>
                <a:lnTo>
                  <a:pt x="89352" y="440568"/>
                </a:lnTo>
                <a:lnTo>
                  <a:pt x="107950" y="386079"/>
                </a:lnTo>
                <a:lnTo>
                  <a:pt x="96875" y="392412"/>
                </a:lnTo>
                <a:lnTo>
                  <a:pt x="63245" y="416432"/>
                </a:lnTo>
                <a:lnTo>
                  <a:pt x="31277" y="443561"/>
                </a:lnTo>
                <a:lnTo>
                  <a:pt x="21589" y="452374"/>
                </a:lnTo>
                <a:lnTo>
                  <a:pt x="16180" y="430275"/>
                </a:lnTo>
                <a:lnTo>
                  <a:pt x="10795" y="408177"/>
                </a:lnTo>
                <a:lnTo>
                  <a:pt x="5409" y="386079"/>
                </a:lnTo>
                <a:lnTo>
                  <a:pt x="0" y="363981"/>
                </a:lnTo>
                <a:lnTo>
                  <a:pt x="23225" y="322659"/>
                </a:lnTo>
                <a:lnTo>
                  <a:pt x="36379" y="278310"/>
                </a:lnTo>
                <a:lnTo>
                  <a:pt x="50545" y="218186"/>
                </a:lnTo>
                <a:lnTo>
                  <a:pt x="63855" y="153537"/>
                </a:lnTo>
                <a:lnTo>
                  <a:pt x="74437" y="95615"/>
                </a:lnTo>
                <a:lnTo>
                  <a:pt x="82282" y="44432"/>
                </a:lnTo>
                <a:lnTo>
                  <a:pt x="87375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04710" y="840739"/>
            <a:ext cx="481965" cy="991869"/>
          </a:xfrm>
          <a:custGeom>
            <a:avLst/>
            <a:gdLst/>
            <a:ahLst/>
            <a:cxnLst/>
            <a:rect l="l" t="t" r="r" b="b"/>
            <a:pathLst>
              <a:path w="481965" h="991869">
                <a:moveTo>
                  <a:pt x="213868" y="0"/>
                </a:moveTo>
                <a:lnTo>
                  <a:pt x="228367" y="13335"/>
                </a:lnTo>
                <a:lnTo>
                  <a:pt x="242903" y="26670"/>
                </a:lnTo>
                <a:lnTo>
                  <a:pt x="257462" y="40005"/>
                </a:lnTo>
                <a:lnTo>
                  <a:pt x="272034" y="53339"/>
                </a:lnTo>
                <a:lnTo>
                  <a:pt x="268033" y="62293"/>
                </a:lnTo>
                <a:lnTo>
                  <a:pt x="264032" y="71246"/>
                </a:lnTo>
                <a:lnTo>
                  <a:pt x="260032" y="80200"/>
                </a:lnTo>
                <a:lnTo>
                  <a:pt x="256032" y="89154"/>
                </a:lnTo>
                <a:lnTo>
                  <a:pt x="256032" y="104203"/>
                </a:lnTo>
                <a:lnTo>
                  <a:pt x="256032" y="119253"/>
                </a:lnTo>
                <a:lnTo>
                  <a:pt x="256032" y="134302"/>
                </a:lnTo>
                <a:lnTo>
                  <a:pt x="256032" y="149351"/>
                </a:lnTo>
                <a:lnTo>
                  <a:pt x="286206" y="149351"/>
                </a:lnTo>
                <a:lnTo>
                  <a:pt x="316357" y="149351"/>
                </a:lnTo>
                <a:lnTo>
                  <a:pt x="346507" y="149351"/>
                </a:lnTo>
                <a:lnTo>
                  <a:pt x="376682" y="149351"/>
                </a:lnTo>
                <a:lnTo>
                  <a:pt x="384492" y="133806"/>
                </a:lnTo>
                <a:lnTo>
                  <a:pt x="392303" y="118237"/>
                </a:lnTo>
                <a:lnTo>
                  <a:pt x="400113" y="102667"/>
                </a:lnTo>
                <a:lnTo>
                  <a:pt x="407924" y="87122"/>
                </a:lnTo>
                <a:lnTo>
                  <a:pt x="418951" y="114192"/>
                </a:lnTo>
                <a:lnTo>
                  <a:pt x="429942" y="141287"/>
                </a:lnTo>
                <a:lnTo>
                  <a:pt x="440910" y="168382"/>
                </a:lnTo>
                <a:lnTo>
                  <a:pt x="451866" y="195452"/>
                </a:lnTo>
                <a:lnTo>
                  <a:pt x="402907" y="195452"/>
                </a:lnTo>
                <a:lnTo>
                  <a:pt x="353949" y="195452"/>
                </a:lnTo>
                <a:lnTo>
                  <a:pt x="304990" y="195452"/>
                </a:lnTo>
                <a:lnTo>
                  <a:pt x="256032" y="195452"/>
                </a:lnTo>
                <a:lnTo>
                  <a:pt x="256032" y="218124"/>
                </a:lnTo>
                <a:lnTo>
                  <a:pt x="256032" y="240807"/>
                </a:lnTo>
                <a:lnTo>
                  <a:pt x="256032" y="263515"/>
                </a:lnTo>
                <a:lnTo>
                  <a:pt x="256032" y="286258"/>
                </a:lnTo>
                <a:lnTo>
                  <a:pt x="279179" y="286258"/>
                </a:lnTo>
                <a:lnTo>
                  <a:pt x="302339" y="286258"/>
                </a:lnTo>
                <a:lnTo>
                  <a:pt x="325522" y="286258"/>
                </a:lnTo>
                <a:lnTo>
                  <a:pt x="348742" y="286258"/>
                </a:lnTo>
                <a:lnTo>
                  <a:pt x="356002" y="271686"/>
                </a:lnTo>
                <a:lnTo>
                  <a:pt x="363299" y="257127"/>
                </a:lnTo>
                <a:lnTo>
                  <a:pt x="370619" y="242591"/>
                </a:lnTo>
                <a:lnTo>
                  <a:pt x="377952" y="228092"/>
                </a:lnTo>
                <a:lnTo>
                  <a:pt x="388431" y="254115"/>
                </a:lnTo>
                <a:lnTo>
                  <a:pt x="398922" y="280162"/>
                </a:lnTo>
                <a:lnTo>
                  <a:pt x="409438" y="306208"/>
                </a:lnTo>
                <a:lnTo>
                  <a:pt x="419989" y="332232"/>
                </a:lnTo>
                <a:lnTo>
                  <a:pt x="378958" y="332232"/>
                </a:lnTo>
                <a:lnTo>
                  <a:pt x="337962" y="332232"/>
                </a:lnTo>
                <a:lnTo>
                  <a:pt x="296991" y="332232"/>
                </a:lnTo>
                <a:lnTo>
                  <a:pt x="256032" y="332232"/>
                </a:lnTo>
                <a:lnTo>
                  <a:pt x="256032" y="356997"/>
                </a:lnTo>
                <a:lnTo>
                  <a:pt x="256032" y="381762"/>
                </a:lnTo>
                <a:lnTo>
                  <a:pt x="256032" y="406526"/>
                </a:lnTo>
                <a:lnTo>
                  <a:pt x="256032" y="431292"/>
                </a:lnTo>
                <a:lnTo>
                  <a:pt x="291179" y="431292"/>
                </a:lnTo>
                <a:lnTo>
                  <a:pt x="326326" y="431292"/>
                </a:lnTo>
                <a:lnTo>
                  <a:pt x="361473" y="431292"/>
                </a:lnTo>
                <a:lnTo>
                  <a:pt x="396621" y="431292"/>
                </a:lnTo>
                <a:lnTo>
                  <a:pt x="404981" y="414716"/>
                </a:lnTo>
                <a:lnTo>
                  <a:pt x="413305" y="398129"/>
                </a:lnTo>
                <a:lnTo>
                  <a:pt x="421606" y="381517"/>
                </a:lnTo>
                <a:lnTo>
                  <a:pt x="429895" y="364871"/>
                </a:lnTo>
                <a:lnTo>
                  <a:pt x="441418" y="392989"/>
                </a:lnTo>
                <a:lnTo>
                  <a:pt x="452929" y="421132"/>
                </a:lnTo>
                <a:lnTo>
                  <a:pt x="464417" y="449274"/>
                </a:lnTo>
                <a:lnTo>
                  <a:pt x="475869" y="477393"/>
                </a:lnTo>
                <a:lnTo>
                  <a:pt x="452606" y="477393"/>
                </a:lnTo>
                <a:lnTo>
                  <a:pt x="429307" y="477393"/>
                </a:lnTo>
                <a:lnTo>
                  <a:pt x="405985" y="477393"/>
                </a:lnTo>
                <a:lnTo>
                  <a:pt x="382650" y="477393"/>
                </a:lnTo>
                <a:lnTo>
                  <a:pt x="392461" y="499586"/>
                </a:lnTo>
                <a:lnTo>
                  <a:pt x="402272" y="521779"/>
                </a:lnTo>
                <a:lnTo>
                  <a:pt x="412083" y="543972"/>
                </a:lnTo>
                <a:lnTo>
                  <a:pt x="421894" y="566165"/>
                </a:lnTo>
                <a:lnTo>
                  <a:pt x="413893" y="568325"/>
                </a:lnTo>
                <a:lnTo>
                  <a:pt x="405892" y="570357"/>
                </a:lnTo>
                <a:lnTo>
                  <a:pt x="397764" y="572515"/>
                </a:lnTo>
                <a:lnTo>
                  <a:pt x="372925" y="604138"/>
                </a:lnTo>
                <a:lnTo>
                  <a:pt x="350027" y="633285"/>
                </a:lnTo>
                <a:lnTo>
                  <a:pt x="329058" y="659955"/>
                </a:lnTo>
                <a:lnTo>
                  <a:pt x="310007" y="684149"/>
                </a:lnTo>
                <a:lnTo>
                  <a:pt x="325768" y="717202"/>
                </a:lnTo>
                <a:lnTo>
                  <a:pt x="360388" y="773070"/>
                </a:lnTo>
                <a:lnTo>
                  <a:pt x="400204" y="815224"/>
                </a:lnTo>
                <a:lnTo>
                  <a:pt x="451552" y="842950"/>
                </a:lnTo>
                <a:lnTo>
                  <a:pt x="481965" y="851408"/>
                </a:lnTo>
                <a:lnTo>
                  <a:pt x="481965" y="860171"/>
                </a:lnTo>
                <a:lnTo>
                  <a:pt x="481965" y="868934"/>
                </a:lnTo>
                <a:lnTo>
                  <a:pt x="481965" y="877697"/>
                </a:lnTo>
                <a:lnTo>
                  <a:pt x="481965" y="886460"/>
                </a:lnTo>
                <a:lnTo>
                  <a:pt x="465957" y="893532"/>
                </a:lnTo>
                <a:lnTo>
                  <a:pt x="452389" y="905795"/>
                </a:lnTo>
                <a:lnTo>
                  <a:pt x="441227" y="923250"/>
                </a:lnTo>
                <a:lnTo>
                  <a:pt x="432435" y="945896"/>
                </a:lnTo>
                <a:lnTo>
                  <a:pt x="401244" y="918819"/>
                </a:lnTo>
                <a:lnTo>
                  <a:pt x="371506" y="885015"/>
                </a:lnTo>
                <a:lnTo>
                  <a:pt x="343245" y="844472"/>
                </a:lnTo>
                <a:lnTo>
                  <a:pt x="316484" y="797179"/>
                </a:lnTo>
                <a:lnTo>
                  <a:pt x="299847" y="760666"/>
                </a:lnTo>
                <a:lnTo>
                  <a:pt x="284484" y="718820"/>
                </a:lnTo>
                <a:lnTo>
                  <a:pt x="270398" y="671639"/>
                </a:lnTo>
                <a:lnTo>
                  <a:pt x="257593" y="619125"/>
                </a:lnTo>
                <a:lnTo>
                  <a:pt x="246072" y="561276"/>
                </a:lnTo>
                <a:lnTo>
                  <a:pt x="235839" y="498094"/>
                </a:lnTo>
                <a:lnTo>
                  <a:pt x="224095" y="535455"/>
                </a:lnTo>
                <a:lnTo>
                  <a:pt x="210566" y="572293"/>
                </a:lnTo>
                <a:lnTo>
                  <a:pt x="195226" y="608607"/>
                </a:lnTo>
                <a:lnTo>
                  <a:pt x="178054" y="644398"/>
                </a:lnTo>
                <a:lnTo>
                  <a:pt x="178054" y="700978"/>
                </a:lnTo>
                <a:lnTo>
                  <a:pt x="178054" y="757570"/>
                </a:lnTo>
                <a:lnTo>
                  <a:pt x="178054" y="814187"/>
                </a:lnTo>
                <a:lnTo>
                  <a:pt x="178054" y="870838"/>
                </a:lnTo>
                <a:lnTo>
                  <a:pt x="203368" y="847998"/>
                </a:lnTo>
                <a:lnTo>
                  <a:pt x="228647" y="825182"/>
                </a:lnTo>
                <a:lnTo>
                  <a:pt x="253902" y="802366"/>
                </a:lnTo>
                <a:lnTo>
                  <a:pt x="279146" y="779526"/>
                </a:lnTo>
                <a:lnTo>
                  <a:pt x="280860" y="788213"/>
                </a:lnTo>
                <a:lnTo>
                  <a:pt x="282575" y="796925"/>
                </a:lnTo>
                <a:lnTo>
                  <a:pt x="284289" y="805636"/>
                </a:lnTo>
                <a:lnTo>
                  <a:pt x="286004" y="814324"/>
                </a:lnTo>
                <a:lnTo>
                  <a:pt x="243788" y="867830"/>
                </a:lnTo>
                <a:lnTo>
                  <a:pt x="207835" y="915193"/>
                </a:lnTo>
                <a:lnTo>
                  <a:pt x="178169" y="956413"/>
                </a:lnTo>
                <a:lnTo>
                  <a:pt x="154813" y="991488"/>
                </a:lnTo>
                <a:lnTo>
                  <a:pt x="147574" y="971770"/>
                </a:lnTo>
                <a:lnTo>
                  <a:pt x="140335" y="952039"/>
                </a:lnTo>
                <a:lnTo>
                  <a:pt x="133096" y="932285"/>
                </a:lnTo>
                <a:lnTo>
                  <a:pt x="125857" y="912495"/>
                </a:lnTo>
                <a:lnTo>
                  <a:pt x="130264" y="901136"/>
                </a:lnTo>
                <a:lnTo>
                  <a:pt x="133397" y="886301"/>
                </a:lnTo>
                <a:lnTo>
                  <a:pt x="135268" y="867989"/>
                </a:lnTo>
                <a:lnTo>
                  <a:pt x="135890" y="846201"/>
                </a:lnTo>
                <a:lnTo>
                  <a:pt x="135890" y="808884"/>
                </a:lnTo>
                <a:lnTo>
                  <a:pt x="135890" y="771604"/>
                </a:lnTo>
                <a:lnTo>
                  <a:pt x="135890" y="734347"/>
                </a:lnTo>
                <a:lnTo>
                  <a:pt x="135890" y="697102"/>
                </a:lnTo>
                <a:lnTo>
                  <a:pt x="109982" y="736109"/>
                </a:lnTo>
                <a:lnTo>
                  <a:pt x="79311" y="771223"/>
                </a:lnTo>
                <a:lnTo>
                  <a:pt x="43878" y="802455"/>
                </a:lnTo>
                <a:lnTo>
                  <a:pt x="3683" y="829818"/>
                </a:lnTo>
                <a:lnTo>
                  <a:pt x="2732" y="821606"/>
                </a:lnTo>
                <a:lnTo>
                  <a:pt x="1793" y="813371"/>
                </a:lnTo>
                <a:lnTo>
                  <a:pt x="879" y="805136"/>
                </a:lnTo>
                <a:lnTo>
                  <a:pt x="0" y="796925"/>
                </a:lnTo>
                <a:lnTo>
                  <a:pt x="35311" y="761632"/>
                </a:lnTo>
                <a:lnTo>
                  <a:pt x="67325" y="724709"/>
                </a:lnTo>
                <a:lnTo>
                  <a:pt x="96029" y="686143"/>
                </a:lnTo>
                <a:lnTo>
                  <a:pt x="121412" y="645922"/>
                </a:lnTo>
                <a:lnTo>
                  <a:pt x="144345" y="604658"/>
                </a:lnTo>
                <a:lnTo>
                  <a:pt x="165719" y="562800"/>
                </a:lnTo>
                <a:lnTo>
                  <a:pt x="185545" y="520370"/>
                </a:lnTo>
                <a:lnTo>
                  <a:pt x="203835" y="477393"/>
                </a:lnTo>
                <a:lnTo>
                  <a:pt x="172878" y="477393"/>
                </a:lnTo>
                <a:lnTo>
                  <a:pt x="141922" y="477393"/>
                </a:lnTo>
                <a:lnTo>
                  <a:pt x="110966" y="477393"/>
                </a:lnTo>
                <a:lnTo>
                  <a:pt x="80010" y="477393"/>
                </a:lnTo>
                <a:lnTo>
                  <a:pt x="67460" y="478158"/>
                </a:lnTo>
                <a:lnTo>
                  <a:pt x="54959" y="480472"/>
                </a:lnTo>
                <a:lnTo>
                  <a:pt x="42505" y="484358"/>
                </a:lnTo>
                <a:lnTo>
                  <a:pt x="30099" y="489838"/>
                </a:lnTo>
                <a:lnTo>
                  <a:pt x="24572" y="475190"/>
                </a:lnTo>
                <a:lnTo>
                  <a:pt x="19034" y="460565"/>
                </a:lnTo>
                <a:lnTo>
                  <a:pt x="13471" y="445940"/>
                </a:lnTo>
                <a:lnTo>
                  <a:pt x="7874" y="431292"/>
                </a:lnTo>
                <a:lnTo>
                  <a:pt x="59878" y="431292"/>
                </a:lnTo>
                <a:lnTo>
                  <a:pt x="111871" y="431292"/>
                </a:lnTo>
                <a:lnTo>
                  <a:pt x="163839" y="431292"/>
                </a:lnTo>
                <a:lnTo>
                  <a:pt x="215773" y="431292"/>
                </a:lnTo>
                <a:lnTo>
                  <a:pt x="215773" y="406527"/>
                </a:lnTo>
                <a:lnTo>
                  <a:pt x="215773" y="381762"/>
                </a:lnTo>
                <a:lnTo>
                  <a:pt x="215773" y="356997"/>
                </a:lnTo>
                <a:lnTo>
                  <a:pt x="215773" y="332232"/>
                </a:lnTo>
                <a:lnTo>
                  <a:pt x="197846" y="332232"/>
                </a:lnTo>
                <a:lnTo>
                  <a:pt x="179895" y="332232"/>
                </a:lnTo>
                <a:lnTo>
                  <a:pt x="161944" y="332232"/>
                </a:lnTo>
                <a:lnTo>
                  <a:pt x="144018" y="332232"/>
                </a:lnTo>
                <a:lnTo>
                  <a:pt x="131468" y="333015"/>
                </a:lnTo>
                <a:lnTo>
                  <a:pt x="118967" y="335359"/>
                </a:lnTo>
                <a:lnTo>
                  <a:pt x="106513" y="339250"/>
                </a:lnTo>
                <a:lnTo>
                  <a:pt x="94107" y="344677"/>
                </a:lnTo>
                <a:lnTo>
                  <a:pt x="88562" y="330084"/>
                </a:lnTo>
                <a:lnTo>
                  <a:pt x="82994" y="315467"/>
                </a:lnTo>
                <a:lnTo>
                  <a:pt x="77426" y="300851"/>
                </a:lnTo>
                <a:lnTo>
                  <a:pt x="71882" y="286258"/>
                </a:lnTo>
                <a:lnTo>
                  <a:pt x="107884" y="286258"/>
                </a:lnTo>
                <a:lnTo>
                  <a:pt x="143875" y="286258"/>
                </a:lnTo>
                <a:lnTo>
                  <a:pt x="179841" y="286258"/>
                </a:lnTo>
                <a:lnTo>
                  <a:pt x="215773" y="286258"/>
                </a:lnTo>
                <a:lnTo>
                  <a:pt x="215773" y="263515"/>
                </a:lnTo>
                <a:lnTo>
                  <a:pt x="215773" y="240807"/>
                </a:lnTo>
                <a:lnTo>
                  <a:pt x="215773" y="218124"/>
                </a:lnTo>
                <a:lnTo>
                  <a:pt x="215773" y="195452"/>
                </a:lnTo>
                <a:lnTo>
                  <a:pt x="189366" y="195452"/>
                </a:lnTo>
                <a:lnTo>
                  <a:pt x="162925" y="195452"/>
                </a:lnTo>
                <a:lnTo>
                  <a:pt x="136459" y="195452"/>
                </a:lnTo>
                <a:lnTo>
                  <a:pt x="109982" y="195452"/>
                </a:lnTo>
                <a:lnTo>
                  <a:pt x="97432" y="196218"/>
                </a:lnTo>
                <a:lnTo>
                  <a:pt x="84931" y="198532"/>
                </a:lnTo>
                <a:lnTo>
                  <a:pt x="72477" y="202418"/>
                </a:lnTo>
                <a:lnTo>
                  <a:pt x="60071" y="207899"/>
                </a:lnTo>
                <a:lnTo>
                  <a:pt x="54546" y="193250"/>
                </a:lnTo>
                <a:lnTo>
                  <a:pt x="49022" y="178625"/>
                </a:lnTo>
                <a:lnTo>
                  <a:pt x="43497" y="164000"/>
                </a:lnTo>
                <a:lnTo>
                  <a:pt x="37973" y="149351"/>
                </a:lnTo>
                <a:lnTo>
                  <a:pt x="82381" y="149351"/>
                </a:lnTo>
                <a:lnTo>
                  <a:pt x="126825" y="149351"/>
                </a:lnTo>
                <a:lnTo>
                  <a:pt x="171293" y="149351"/>
                </a:lnTo>
                <a:lnTo>
                  <a:pt x="215773" y="149351"/>
                </a:lnTo>
                <a:lnTo>
                  <a:pt x="215653" y="114014"/>
                </a:lnTo>
                <a:lnTo>
                  <a:pt x="215296" y="77343"/>
                </a:lnTo>
                <a:lnTo>
                  <a:pt x="214701" y="39338"/>
                </a:lnTo>
                <a:lnTo>
                  <a:pt x="213868" y="0"/>
                </a:lnTo>
                <a:close/>
              </a:path>
            </a:pathLst>
          </a:custGeom>
          <a:ln w="9143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62953" y="840739"/>
            <a:ext cx="93980" cy="259715"/>
          </a:xfrm>
          <a:custGeom>
            <a:avLst/>
            <a:gdLst/>
            <a:ahLst/>
            <a:cxnLst/>
            <a:rect l="l" t="t" r="r" b="b"/>
            <a:pathLst>
              <a:path w="93979" h="259715">
                <a:moveTo>
                  <a:pt x="12065" y="0"/>
                </a:moveTo>
                <a:lnTo>
                  <a:pt x="50466" y="59229"/>
                </a:lnTo>
                <a:lnTo>
                  <a:pt x="80391" y="113792"/>
                </a:lnTo>
                <a:lnTo>
                  <a:pt x="93821" y="169211"/>
                </a:lnTo>
                <a:lnTo>
                  <a:pt x="91320" y="199177"/>
                </a:lnTo>
                <a:lnTo>
                  <a:pt x="82676" y="230632"/>
                </a:lnTo>
                <a:lnTo>
                  <a:pt x="71770" y="253845"/>
                </a:lnTo>
                <a:lnTo>
                  <a:pt x="62484" y="259270"/>
                </a:lnTo>
                <a:lnTo>
                  <a:pt x="54816" y="246884"/>
                </a:lnTo>
                <a:lnTo>
                  <a:pt x="48768" y="216662"/>
                </a:lnTo>
                <a:lnTo>
                  <a:pt x="41790" y="174962"/>
                </a:lnTo>
                <a:lnTo>
                  <a:pt x="31337" y="128333"/>
                </a:lnTo>
                <a:lnTo>
                  <a:pt x="17406" y="76751"/>
                </a:lnTo>
                <a:lnTo>
                  <a:pt x="0" y="20193"/>
                </a:lnTo>
                <a:lnTo>
                  <a:pt x="3937" y="13462"/>
                </a:lnTo>
                <a:lnTo>
                  <a:pt x="8000" y="6731"/>
                </a:lnTo>
                <a:lnTo>
                  <a:pt x="12065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59373" y="836675"/>
            <a:ext cx="472440" cy="995680"/>
          </a:xfrm>
          <a:custGeom>
            <a:avLst/>
            <a:gdLst/>
            <a:ahLst/>
            <a:cxnLst/>
            <a:rect l="l" t="t" r="r" b="b"/>
            <a:pathLst>
              <a:path w="472439" h="995680">
                <a:moveTo>
                  <a:pt x="224662" y="0"/>
                </a:moveTo>
                <a:lnTo>
                  <a:pt x="263223" y="49831"/>
                </a:lnTo>
                <a:lnTo>
                  <a:pt x="282448" y="84709"/>
                </a:lnTo>
                <a:lnTo>
                  <a:pt x="288341" y="126821"/>
                </a:lnTo>
                <a:lnTo>
                  <a:pt x="286512" y="141350"/>
                </a:lnTo>
                <a:lnTo>
                  <a:pt x="283890" y="152394"/>
                </a:lnTo>
                <a:lnTo>
                  <a:pt x="280590" y="162258"/>
                </a:lnTo>
                <a:lnTo>
                  <a:pt x="276600" y="170908"/>
                </a:lnTo>
                <a:lnTo>
                  <a:pt x="271906" y="178308"/>
                </a:lnTo>
                <a:lnTo>
                  <a:pt x="301605" y="178308"/>
                </a:lnTo>
                <a:lnTo>
                  <a:pt x="331279" y="178308"/>
                </a:lnTo>
                <a:lnTo>
                  <a:pt x="360953" y="178308"/>
                </a:lnTo>
                <a:lnTo>
                  <a:pt x="390651" y="178308"/>
                </a:lnTo>
                <a:lnTo>
                  <a:pt x="398938" y="161732"/>
                </a:lnTo>
                <a:lnTo>
                  <a:pt x="407225" y="145145"/>
                </a:lnTo>
                <a:lnTo>
                  <a:pt x="415512" y="128533"/>
                </a:lnTo>
                <a:lnTo>
                  <a:pt x="423799" y="111887"/>
                </a:lnTo>
                <a:lnTo>
                  <a:pt x="435820" y="139985"/>
                </a:lnTo>
                <a:lnTo>
                  <a:pt x="447865" y="168084"/>
                </a:lnTo>
                <a:lnTo>
                  <a:pt x="459910" y="196183"/>
                </a:lnTo>
                <a:lnTo>
                  <a:pt x="471931" y="224282"/>
                </a:lnTo>
                <a:lnTo>
                  <a:pt x="419401" y="224282"/>
                </a:lnTo>
                <a:lnTo>
                  <a:pt x="366859" y="224282"/>
                </a:lnTo>
                <a:lnTo>
                  <a:pt x="104139" y="224282"/>
                </a:lnTo>
                <a:lnTo>
                  <a:pt x="104365" y="294192"/>
                </a:lnTo>
                <a:lnTo>
                  <a:pt x="104196" y="359567"/>
                </a:lnTo>
                <a:lnTo>
                  <a:pt x="103632" y="420402"/>
                </a:lnTo>
                <a:lnTo>
                  <a:pt x="102672" y="476698"/>
                </a:lnTo>
                <a:lnTo>
                  <a:pt x="101317" y="528450"/>
                </a:lnTo>
                <a:lnTo>
                  <a:pt x="99568" y="575658"/>
                </a:lnTo>
                <a:lnTo>
                  <a:pt x="97423" y="618318"/>
                </a:lnTo>
                <a:lnTo>
                  <a:pt x="94883" y="656430"/>
                </a:lnTo>
                <a:lnTo>
                  <a:pt x="85798" y="737637"/>
                </a:lnTo>
                <a:lnTo>
                  <a:pt x="76872" y="786595"/>
                </a:lnTo>
                <a:lnTo>
                  <a:pt x="65166" y="836866"/>
                </a:lnTo>
                <a:lnTo>
                  <a:pt x="50677" y="888449"/>
                </a:lnTo>
                <a:lnTo>
                  <a:pt x="33401" y="941345"/>
                </a:lnTo>
                <a:lnTo>
                  <a:pt x="13335" y="995552"/>
                </a:lnTo>
                <a:lnTo>
                  <a:pt x="8889" y="990091"/>
                </a:lnTo>
                <a:lnTo>
                  <a:pt x="4445" y="984503"/>
                </a:lnTo>
                <a:lnTo>
                  <a:pt x="0" y="979043"/>
                </a:lnTo>
                <a:lnTo>
                  <a:pt x="11773" y="935765"/>
                </a:lnTo>
                <a:lnTo>
                  <a:pt x="22327" y="891274"/>
                </a:lnTo>
                <a:lnTo>
                  <a:pt x="31664" y="845571"/>
                </a:lnTo>
                <a:lnTo>
                  <a:pt x="39784" y="798654"/>
                </a:lnTo>
                <a:lnTo>
                  <a:pt x="46688" y="750522"/>
                </a:lnTo>
                <a:lnTo>
                  <a:pt x="52376" y="701175"/>
                </a:lnTo>
                <a:lnTo>
                  <a:pt x="56850" y="650611"/>
                </a:lnTo>
                <a:lnTo>
                  <a:pt x="60110" y="598831"/>
                </a:lnTo>
                <a:lnTo>
                  <a:pt x="62157" y="545833"/>
                </a:lnTo>
                <a:lnTo>
                  <a:pt x="62991" y="491616"/>
                </a:lnTo>
                <a:lnTo>
                  <a:pt x="63163" y="417111"/>
                </a:lnTo>
                <a:lnTo>
                  <a:pt x="63131" y="350348"/>
                </a:lnTo>
                <a:lnTo>
                  <a:pt x="62898" y="291325"/>
                </a:lnTo>
                <a:lnTo>
                  <a:pt x="62463" y="240039"/>
                </a:lnTo>
                <a:lnTo>
                  <a:pt x="61825" y="196490"/>
                </a:lnTo>
                <a:lnTo>
                  <a:pt x="59943" y="132587"/>
                </a:lnTo>
                <a:lnTo>
                  <a:pt x="70514" y="144017"/>
                </a:lnTo>
                <a:lnTo>
                  <a:pt x="81073" y="155448"/>
                </a:lnTo>
                <a:lnTo>
                  <a:pt x="91608" y="166878"/>
                </a:lnTo>
                <a:lnTo>
                  <a:pt x="102108" y="178308"/>
                </a:lnTo>
                <a:lnTo>
                  <a:pt x="139541" y="178308"/>
                </a:lnTo>
                <a:lnTo>
                  <a:pt x="176974" y="178308"/>
                </a:lnTo>
                <a:lnTo>
                  <a:pt x="214407" y="178308"/>
                </a:lnTo>
                <a:lnTo>
                  <a:pt x="251840" y="178308"/>
                </a:lnTo>
                <a:lnTo>
                  <a:pt x="249934" y="172787"/>
                </a:lnTo>
                <a:lnTo>
                  <a:pt x="248205" y="165957"/>
                </a:lnTo>
                <a:lnTo>
                  <a:pt x="246643" y="157841"/>
                </a:lnTo>
                <a:lnTo>
                  <a:pt x="245237" y="148462"/>
                </a:lnTo>
                <a:lnTo>
                  <a:pt x="240710" y="121648"/>
                </a:lnTo>
                <a:lnTo>
                  <a:pt x="233981" y="92249"/>
                </a:lnTo>
                <a:lnTo>
                  <a:pt x="225038" y="60255"/>
                </a:lnTo>
                <a:lnTo>
                  <a:pt x="213867" y="25653"/>
                </a:lnTo>
                <a:lnTo>
                  <a:pt x="216554" y="19252"/>
                </a:lnTo>
                <a:lnTo>
                  <a:pt x="219265" y="12826"/>
                </a:lnTo>
                <a:lnTo>
                  <a:pt x="221976" y="6401"/>
                </a:lnTo>
                <a:lnTo>
                  <a:pt x="224662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92447" y="836675"/>
            <a:ext cx="478155" cy="1003935"/>
          </a:xfrm>
          <a:custGeom>
            <a:avLst/>
            <a:gdLst/>
            <a:ahLst/>
            <a:cxnLst/>
            <a:rect l="l" t="t" r="r" b="b"/>
            <a:pathLst>
              <a:path w="478154" h="1003935">
                <a:moveTo>
                  <a:pt x="125856" y="0"/>
                </a:moveTo>
                <a:lnTo>
                  <a:pt x="139934" y="13335"/>
                </a:lnTo>
                <a:lnTo>
                  <a:pt x="153987" y="26670"/>
                </a:lnTo>
                <a:lnTo>
                  <a:pt x="168040" y="40005"/>
                </a:lnTo>
                <a:lnTo>
                  <a:pt x="182117" y="53339"/>
                </a:lnTo>
                <a:lnTo>
                  <a:pt x="178117" y="62273"/>
                </a:lnTo>
                <a:lnTo>
                  <a:pt x="174116" y="71183"/>
                </a:lnTo>
                <a:lnTo>
                  <a:pt x="170116" y="80093"/>
                </a:lnTo>
                <a:lnTo>
                  <a:pt x="166115" y="89026"/>
                </a:lnTo>
                <a:lnTo>
                  <a:pt x="166115" y="133127"/>
                </a:lnTo>
                <a:lnTo>
                  <a:pt x="166115" y="177228"/>
                </a:lnTo>
                <a:lnTo>
                  <a:pt x="166115" y="221329"/>
                </a:lnTo>
                <a:lnTo>
                  <a:pt x="166115" y="265429"/>
                </a:lnTo>
                <a:lnTo>
                  <a:pt x="176305" y="265429"/>
                </a:lnTo>
                <a:lnTo>
                  <a:pt x="186483" y="265429"/>
                </a:lnTo>
                <a:lnTo>
                  <a:pt x="196637" y="265429"/>
                </a:lnTo>
                <a:lnTo>
                  <a:pt x="206755" y="265429"/>
                </a:lnTo>
                <a:lnTo>
                  <a:pt x="213042" y="252952"/>
                </a:lnTo>
                <a:lnTo>
                  <a:pt x="219328" y="240474"/>
                </a:lnTo>
                <a:lnTo>
                  <a:pt x="225615" y="227996"/>
                </a:lnTo>
                <a:lnTo>
                  <a:pt x="231901" y="215519"/>
                </a:lnTo>
                <a:lnTo>
                  <a:pt x="240093" y="235120"/>
                </a:lnTo>
                <a:lnTo>
                  <a:pt x="248284" y="254698"/>
                </a:lnTo>
                <a:lnTo>
                  <a:pt x="256476" y="274276"/>
                </a:lnTo>
                <a:lnTo>
                  <a:pt x="277542" y="204930"/>
                </a:lnTo>
                <a:lnTo>
                  <a:pt x="283733" y="157083"/>
                </a:lnTo>
                <a:lnTo>
                  <a:pt x="289766" y="106981"/>
                </a:lnTo>
                <a:lnTo>
                  <a:pt x="295644" y="54621"/>
                </a:lnTo>
                <a:lnTo>
                  <a:pt x="301371" y="0"/>
                </a:lnTo>
                <a:lnTo>
                  <a:pt x="315543" y="17621"/>
                </a:lnTo>
                <a:lnTo>
                  <a:pt x="329691" y="35242"/>
                </a:lnTo>
                <a:lnTo>
                  <a:pt x="343840" y="52863"/>
                </a:lnTo>
                <a:lnTo>
                  <a:pt x="358013" y="70485"/>
                </a:lnTo>
                <a:lnTo>
                  <a:pt x="337296" y="107578"/>
                </a:lnTo>
                <a:lnTo>
                  <a:pt x="328273" y="146057"/>
                </a:lnTo>
                <a:lnTo>
                  <a:pt x="313846" y="216733"/>
                </a:lnTo>
                <a:lnTo>
                  <a:pt x="304038" y="265429"/>
                </a:lnTo>
                <a:lnTo>
                  <a:pt x="330211" y="265429"/>
                </a:lnTo>
                <a:lnTo>
                  <a:pt x="356362" y="265429"/>
                </a:lnTo>
                <a:lnTo>
                  <a:pt x="382512" y="265429"/>
                </a:lnTo>
                <a:lnTo>
                  <a:pt x="408686" y="265429"/>
                </a:lnTo>
                <a:lnTo>
                  <a:pt x="415448" y="251924"/>
                </a:lnTo>
                <a:lnTo>
                  <a:pt x="422211" y="238442"/>
                </a:lnTo>
                <a:lnTo>
                  <a:pt x="428974" y="224960"/>
                </a:lnTo>
                <a:lnTo>
                  <a:pt x="435737" y="211454"/>
                </a:lnTo>
                <a:lnTo>
                  <a:pt x="446307" y="236430"/>
                </a:lnTo>
                <a:lnTo>
                  <a:pt x="456866" y="261429"/>
                </a:lnTo>
                <a:lnTo>
                  <a:pt x="467401" y="286428"/>
                </a:lnTo>
                <a:lnTo>
                  <a:pt x="477900" y="311403"/>
                </a:lnTo>
                <a:lnTo>
                  <a:pt x="463307" y="311403"/>
                </a:lnTo>
                <a:lnTo>
                  <a:pt x="448690" y="311403"/>
                </a:lnTo>
                <a:lnTo>
                  <a:pt x="434074" y="311403"/>
                </a:lnTo>
                <a:lnTo>
                  <a:pt x="419480" y="311403"/>
                </a:lnTo>
                <a:lnTo>
                  <a:pt x="416550" y="375736"/>
                </a:lnTo>
                <a:lnTo>
                  <a:pt x="412924" y="436314"/>
                </a:lnTo>
                <a:lnTo>
                  <a:pt x="408601" y="493136"/>
                </a:lnTo>
                <a:lnTo>
                  <a:pt x="403582" y="546201"/>
                </a:lnTo>
                <a:lnTo>
                  <a:pt x="397867" y="595509"/>
                </a:lnTo>
                <a:lnTo>
                  <a:pt x="391456" y="641058"/>
                </a:lnTo>
                <a:lnTo>
                  <a:pt x="384349" y="682847"/>
                </a:lnTo>
                <a:lnTo>
                  <a:pt x="376545" y="720875"/>
                </a:lnTo>
                <a:lnTo>
                  <a:pt x="368046" y="755141"/>
                </a:lnTo>
                <a:lnTo>
                  <a:pt x="391217" y="804622"/>
                </a:lnTo>
                <a:lnTo>
                  <a:pt x="416925" y="844280"/>
                </a:lnTo>
                <a:lnTo>
                  <a:pt x="445180" y="874103"/>
                </a:lnTo>
                <a:lnTo>
                  <a:pt x="475996" y="894079"/>
                </a:lnTo>
                <a:lnTo>
                  <a:pt x="475996" y="902388"/>
                </a:lnTo>
                <a:lnTo>
                  <a:pt x="475996" y="910732"/>
                </a:lnTo>
                <a:lnTo>
                  <a:pt x="475996" y="919100"/>
                </a:lnTo>
                <a:lnTo>
                  <a:pt x="475996" y="927481"/>
                </a:lnTo>
                <a:lnTo>
                  <a:pt x="458920" y="935483"/>
                </a:lnTo>
                <a:lnTo>
                  <a:pt x="446357" y="946737"/>
                </a:lnTo>
                <a:lnTo>
                  <a:pt x="438294" y="961253"/>
                </a:lnTo>
                <a:lnTo>
                  <a:pt x="434721" y="979043"/>
                </a:lnTo>
                <a:lnTo>
                  <a:pt x="406052" y="939113"/>
                </a:lnTo>
                <a:lnTo>
                  <a:pt x="381206" y="897445"/>
                </a:lnTo>
                <a:lnTo>
                  <a:pt x="360193" y="854063"/>
                </a:lnTo>
                <a:lnTo>
                  <a:pt x="343026" y="808989"/>
                </a:lnTo>
                <a:lnTo>
                  <a:pt x="316829" y="858731"/>
                </a:lnTo>
                <a:lnTo>
                  <a:pt x="287766" y="903095"/>
                </a:lnTo>
                <a:lnTo>
                  <a:pt x="255838" y="942071"/>
                </a:lnTo>
                <a:lnTo>
                  <a:pt x="221046" y="975646"/>
                </a:lnTo>
                <a:lnTo>
                  <a:pt x="183387" y="1003808"/>
                </a:lnTo>
                <a:lnTo>
                  <a:pt x="181502" y="996950"/>
                </a:lnTo>
                <a:lnTo>
                  <a:pt x="179641" y="990091"/>
                </a:lnTo>
                <a:lnTo>
                  <a:pt x="177780" y="983233"/>
                </a:lnTo>
                <a:lnTo>
                  <a:pt x="175894" y="976376"/>
                </a:lnTo>
                <a:lnTo>
                  <a:pt x="193440" y="958611"/>
                </a:lnTo>
                <a:lnTo>
                  <a:pt x="210248" y="939990"/>
                </a:lnTo>
                <a:lnTo>
                  <a:pt x="226294" y="920511"/>
                </a:lnTo>
                <a:lnTo>
                  <a:pt x="241553" y="900176"/>
                </a:lnTo>
                <a:lnTo>
                  <a:pt x="237362" y="900302"/>
                </a:lnTo>
                <a:lnTo>
                  <a:pt x="231648" y="895096"/>
                </a:lnTo>
                <a:lnTo>
                  <a:pt x="199167" y="852011"/>
                </a:lnTo>
                <a:lnTo>
                  <a:pt x="174878" y="825500"/>
                </a:lnTo>
                <a:lnTo>
                  <a:pt x="146164" y="868571"/>
                </a:lnTo>
                <a:lnTo>
                  <a:pt x="114725" y="905442"/>
                </a:lnTo>
                <a:lnTo>
                  <a:pt x="80549" y="936133"/>
                </a:lnTo>
                <a:lnTo>
                  <a:pt x="43623" y="960660"/>
                </a:lnTo>
                <a:lnTo>
                  <a:pt x="3937" y="979043"/>
                </a:lnTo>
                <a:lnTo>
                  <a:pt x="2964" y="971635"/>
                </a:lnTo>
                <a:lnTo>
                  <a:pt x="1968" y="964263"/>
                </a:lnTo>
                <a:lnTo>
                  <a:pt x="972" y="956915"/>
                </a:lnTo>
                <a:lnTo>
                  <a:pt x="0" y="949578"/>
                </a:lnTo>
                <a:lnTo>
                  <a:pt x="44217" y="915904"/>
                </a:lnTo>
                <a:lnTo>
                  <a:pt x="82946" y="879443"/>
                </a:lnTo>
                <a:lnTo>
                  <a:pt x="116175" y="840172"/>
                </a:lnTo>
                <a:lnTo>
                  <a:pt x="143890" y="798068"/>
                </a:lnTo>
                <a:lnTo>
                  <a:pt x="125724" y="787282"/>
                </a:lnTo>
                <a:lnTo>
                  <a:pt x="106664" y="777414"/>
                </a:lnTo>
                <a:lnTo>
                  <a:pt x="86723" y="768475"/>
                </a:lnTo>
                <a:lnTo>
                  <a:pt x="65912" y="760476"/>
                </a:lnTo>
                <a:lnTo>
                  <a:pt x="71127" y="738854"/>
                </a:lnTo>
                <a:lnTo>
                  <a:pt x="78200" y="712088"/>
                </a:lnTo>
                <a:lnTo>
                  <a:pt x="87129" y="680180"/>
                </a:lnTo>
                <a:lnTo>
                  <a:pt x="97916" y="643127"/>
                </a:lnTo>
                <a:lnTo>
                  <a:pt x="91312" y="643127"/>
                </a:lnTo>
                <a:lnTo>
                  <a:pt x="84709" y="643127"/>
                </a:lnTo>
                <a:lnTo>
                  <a:pt x="78104" y="643127"/>
                </a:lnTo>
                <a:lnTo>
                  <a:pt x="65502" y="643911"/>
                </a:lnTo>
                <a:lnTo>
                  <a:pt x="53006" y="646255"/>
                </a:lnTo>
                <a:lnTo>
                  <a:pt x="40582" y="650146"/>
                </a:lnTo>
                <a:lnTo>
                  <a:pt x="28193" y="655574"/>
                </a:lnTo>
                <a:lnTo>
                  <a:pt x="22596" y="640927"/>
                </a:lnTo>
                <a:lnTo>
                  <a:pt x="17033" y="626316"/>
                </a:lnTo>
                <a:lnTo>
                  <a:pt x="11495" y="611729"/>
                </a:lnTo>
                <a:lnTo>
                  <a:pt x="5968" y="597153"/>
                </a:lnTo>
                <a:lnTo>
                  <a:pt x="30333" y="597153"/>
                </a:lnTo>
                <a:lnTo>
                  <a:pt x="54673" y="597153"/>
                </a:lnTo>
                <a:lnTo>
                  <a:pt x="79013" y="597153"/>
                </a:lnTo>
                <a:lnTo>
                  <a:pt x="103377" y="597153"/>
                </a:lnTo>
                <a:lnTo>
                  <a:pt x="106882" y="577655"/>
                </a:lnTo>
                <a:lnTo>
                  <a:pt x="110743" y="553847"/>
                </a:lnTo>
                <a:lnTo>
                  <a:pt x="114986" y="525752"/>
                </a:lnTo>
                <a:lnTo>
                  <a:pt x="119634" y="493395"/>
                </a:lnTo>
                <a:lnTo>
                  <a:pt x="122427" y="496188"/>
                </a:lnTo>
                <a:lnTo>
                  <a:pt x="125094" y="498856"/>
                </a:lnTo>
                <a:lnTo>
                  <a:pt x="127888" y="501650"/>
                </a:lnTo>
                <a:lnTo>
                  <a:pt x="127888" y="465474"/>
                </a:lnTo>
                <a:lnTo>
                  <a:pt x="127888" y="429323"/>
                </a:lnTo>
                <a:lnTo>
                  <a:pt x="127888" y="393172"/>
                </a:lnTo>
                <a:lnTo>
                  <a:pt x="127888" y="356997"/>
                </a:lnTo>
                <a:lnTo>
                  <a:pt x="109018" y="405308"/>
                </a:lnTo>
                <a:lnTo>
                  <a:pt x="87600" y="449359"/>
                </a:lnTo>
                <a:lnTo>
                  <a:pt x="63615" y="489155"/>
                </a:lnTo>
                <a:lnTo>
                  <a:pt x="37046" y="524702"/>
                </a:lnTo>
                <a:lnTo>
                  <a:pt x="7874" y="556006"/>
                </a:lnTo>
                <a:lnTo>
                  <a:pt x="5893" y="549529"/>
                </a:lnTo>
                <a:lnTo>
                  <a:pt x="3937" y="543052"/>
                </a:lnTo>
                <a:lnTo>
                  <a:pt x="1980" y="536575"/>
                </a:lnTo>
                <a:lnTo>
                  <a:pt x="0" y="530098"/>
                </a:lnTo>
                <a:lnTo>
                  <a:pt x="28375" y="485798"/>
                </a:lnTo>
                <a:lnTo>
                  <a:pt x="53758" y="441760"/>
                </a:lnTo>
                <a:lnTo>
                  <a:pt x="76142" y="398003"/>
                </a:lnTo>
                <a:lnTo>
                  <a:pt x="95520" y="354545"/>
                </a:lnTo>
                <a:lnTo>
                  <a:pt x="111887" y="311403"/>
                </a:lnTo>
                <a:lnTo>
                  <a:pt x="104437" y="311403"/>
                </a:lnTo>
                <a:lnTo>
                  <a:pt x="96964" y="311403"/>
                </a:lnTo>
                <a:lnTo>
                  <a:pt x="89491" y="311403"/>
                </a:lnTo>
                <a:lnTo>
                  <a:pt x="82041" y="311403"/>
                </a:lnTo>
                <a:lnTo>
                  <a:pt x="69492" y="312187"/>
                </a:lnTo>
                <a:lnTo>
                  <a:pt x="56991" y="314531"/>
                </a:lnTo>
                <a:lnTo>
                  <a:pt x="44537" y="318422"/>
                </a:lnTo>
                <a:lnTo>
                  <a:pt x="32130" y="323850"/>
                </a:lnTo>
                <a:lnTo>
                  <a:pt x="26606" y="309256"/>
                </a:lnTo>
                <a:lnTo>
                  <a:pt x="21081" y="294639"/>
                </a:lnTo>
                <a:lnTo>
                  <a:pt x="15557" y="280023"/>
                </a:lnTo>
                <a:lnTo>
                  <a:pt x="10032" y="265429"/>
                </a:lnTo>
                <a:lnTo>
                  <a:pt x="39485" y="265429"/>
                </a:lnTo>
                <a:lnTo>
                  <a:pt x="68961" y="265429"/>
                </a:lnTo>
                <a:lnTo>
                  <a:pt x="98436" y="265429"/>
                </a:lnTo>
                <a:lnTo>
                  <a:pt x="127888" y="265429"/>
                </a:lnTo>
                <a:lnTo>
                  <a:pt x="127811" y="209942"/>
                </a:lnTo>
                <a:lnTo>
                  <a:pt x="127576" y="155649"/>
                </a:lnTo>
                <a:lnTo>
                  <a:pt x="127175" y="102557"/>
                </a:lnTo>
                <a:lnTo>
                  <a:pt x="126604" y="50671"/>
                </a:lnTo>
                <a:lnTo>
                  <a:pt x="125856" y="0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2438400"/>
            <a:ext cx="5334000" cy="2438400"/>
          </a:xfrm>
          <a:custGeom>
            <a:avLst/>
            <a:gdLst/>
            <a:ahLst/>
            <a:cxnLst/>
            <a:rect l="l" t="t" r="r" b="b"/>
            <a:pathLst>
              <a:path w="5334000" h="2438400">
                <a:moveTo>
                  <a:pt x="0" y="2438400"/>
                </a:moveTo>
                <a:lnTo>
                  <a:pt x="5334000" y="2438400"/>
                </a:lnTo>
                <a:lnTo>
                  <a:pt x="53340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12700">
            <a:solidFill>
              <a:srgbClr val="DBF5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0125" y="5073650"/>
            <a:ext cx="4358005" cy="0"/>
          </a:xfrm>
          <a:custGeom>
            <a:avLst/>
            <a:gdLst/>
            <a:ahLst/>
            <a:cxnLst/>
            <a:rect l="l" t="t" r="r" b="b"/>
            <a:pathLst>
              <a:path w="4358005" h="0">
                <a:moveTo>
                  <a:pt x="0" y="0"/>
                </a:moveTo>
                <a:lnTo>
                  <a:pt x="4357624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475" y="2918460"/>
            <a:ext cx="0" cy="2148840"/>
          </a:xfrm>
          <a:custGeom>
            <a:avLst/>
            <a:gdLst/>
            <a:ahLst/>
            <a:cxnLst/>
            <a:rect l="l" t="t" r="r" b="b"/>
            <a:pathLst>
              <a:path w="0" h="2148840">
                <a:moveTo>
                  <a:pt x="0" y="0"/>
                </a:moveTo>
                <a:lnTo>
                  <a:pt x="0" y="214884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0125" y="2912110"/>
            <a:ext cx="4358005" cy="0"/>
          </a:xfrm>
          <a:custGeom>
            <a:avLst/>
            <a:gdLst/>
            <a:ahLst/>
            <a:cxnLst/>
            <a:rect l="l" t="t" r="r" b="b"/>
            <a:pathLst>
              <a:path w="4358005" h="0">
                <a:moveTo>
                  <a:pt x="0" y="0"/>
                </a:moveTo>
                <a:lnTo>
                  <a:pt x="4357624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21398" y="2917825"/>
            <a:ext cx="0" cy="2149475"/>
          </a:xfrm>
          <a:custGeom>
            <a:avLst/>
            <a:gdLst/>
            <a:ahLst/>
            <a:cxnLst/>
            <a:rect l="l" t="t" r="r" b="b"/>
            <a:pathLst>
              <a:path w="0" h="2149475">
                <a:moveTo>
                  <a:pt x="0" y="0"/>
                </a:moveTo>
                <a:lnTo>
                  <a:pt x="0" y="2149475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5525" y="5048250"/>
            <a:ext cx="4307205" cy="0"/>
          </a:xfrm>
          <a:custGeom>
            <a:avLst/>
            <a:gdLst/>
            <a:ahLst/>
            <a:cxnLst/>
            <a:rect l="l" t="t" r="r" b="b"/>
            <a:pathLst>
              <a:path w="4307205" h="0">
                <a:moveTo>
                  <a:pt x="0" y="0"/>
                </a:moveTo>
                <a:lnTo>
                  <a:pt x="4306824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01875" y="2943860"/>
            <a:ext cx="0" cy="2098040"/>
          </a:xfrm>
          <a:custGeom>
            <a:avLst/>
            <a:gdLst/>
            <a:ahLst/>
            <a:cxnLst/>
            <a:rect l="l" t="t" r="r" b="b"/>
            <a:pathLst>
              <a:path w="0" h="2098040">
                <a:moveTo>
                  <a:pt x="0" y="0"/>
                </a:moveTo>
                <a:lnTo>
                  <a:pt x="0" y="209804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95525" y="2937510"/>
            <a:ext cx="4307205" cy="0"/>
          </a:xfrm>
          <a:custGeom>
            <a:avLst/>
            <a:gdLst/>
            <a:ahLst/>
            <a:cxnLst/>
            <a:rect l="l" t="t" r="r" b="b"/>
            <a:pathLst>
              <a:path w="4307205" h="0">
                <a:moveTo>
                  <a:pt x="0" y="0"/>
                </a:moveTo>
                <a:lnTo>
                  <a:pt x="4306824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95998" y="2943225"/>
            <a:ext cx="0" cy="2098675"/>
          </a:xfrm>
          <a:custGeom>
            <a:avLst/>
            <a:gdLst/>
            <a:ahLst/>
            <a:cxnLst/>
            <a:rect l="l" t="t" r="r" b="b"/>
            <a:pathLst>
              <a:path w="0" h="2098675">
                <a:moveTo>
                  <a:pt x="0" y="0"/>
                </a:moveTo>
                <a:lnTo>
                  <a:pt x="0" y="2098675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00287" y="1869186"/>
            <a:ext cx="4302125" cy="3031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lvl="1" marL="892810" indent="-812800">
              <a:lnSpc>
                <a:spcPct val="100000"/>
              </a:lnSpc>
              <a:spcBef>
                <a:spcPts val="105"/>
              </a:spcBef>
              <a:buFont typeface="Times New Roman"/>
              <a:buAutoNum type="arabicPeriod" startAt="3"/>
              <a:tabLst>
                <a:tab pos="892810" algn="l"/>
                <a:tab pos="893444" algn="l"/>
              </a:tabLst>
            </a:pPr>
            <a:r>
              <a:rPr dirty="0" sz="3200" spc="10" b="1">
                <a:solidFill>
                  <a:srgbClr val="6600CC"/>
                </a:solidFill>
                <a:latin typeface="Microsoft JhengHei"/>
                <a:cs typeface="Microsoft JhengHei"/>
              </a:rPr>
              <a:t>矩阵的压缩存储</a:t>
            </a:r>
            <a:endParaRPr sz="320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6600CC"/>
              </a:buClr>
              <a:buFont typeface="Times New Roman"/>
              <a:buAutoNum type="arabicPeriod" startAt="3"/>
            </a:pPr>
            <a:endParaRPr sz="4950">
              <a:latin typeface="Times New Roman"/>
              <a:cs typeface="Times New Roman"/>
            </a:endParaRPr>
          </a:p>
          <a:p>
            <a:pPr lvl="2" marL="1168400" indent="-989330">
              <a:lnSpc>
                <a:spcPct val="100000"/>
              </a:lnSpc>
              <a:buFont typeface="Arial"/>
              <a:buAutoNum type="arabicPeriod"/>
              <a:tabLst>
                <a:tab pos="1168400" algn="l"/>
                <a:tab pos="1169035" algn="l"/>
              </a:tabLst>
            </a:pPr>
            <a:r>
              <a:rPr dirty="0" sz="2800" spc="5" b="1">
                <a:solidFill>
                  <a:srgbClr val="FF3300"/>
                </a:solidFill>
                <a:latin typeface="Microsoft JhengHei"/>
                <a:cs typeface="Microsoft JhengHei"/>
              </a:rPr>
              <a:t>特殊矩阵</a:t>
            </a:r>
            <a:endParaRPr sz="2800">
              <a:latin typeface="Microsoft JhengHei"/>
              <a:cs typeface="Microsoft JhengHei"/>
            </a:endParaRPr>
          </a:p>
          <a:p>
            <a:pPr lvl="2" marL="1168400" indent="-989330">
              <a:lnSpc>
                <a:spcPct val="100000"/>
              </a:lnSpc>
              <a:spcBef>
                <a:spcPts val="2014"/>
              </a:spcBef>
              <a:buFont typeface="Arial"/>
              <a:buAutoNum type="arabicPeriod"/>
              <a:tabLst>
                <a:tab pos="1168400" algn="l"/>
                <a:tab pos="1169035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稀疏矩阵</a:t>
            </a:r>
            <a:endParaRPr sz="2800">
              <a:latin typeface="Microsoft JhengHei"/>
              <a:cs typeface="Microsoft JhengHei"/>
            </a:endParaRPr>
          </a:p>
          <a:p>
            <a:pPr lvl="2" marL="1168400" indent="-989330">
              <a:lnSpc>
                <a:spcPct val="100000"/>
              </a:lnSpc>
              <a:spcBef>
                <a:spcPts val="2020"/>
              </a:spcBef>
              <a:buFont typeface="Arial"/>
              <a:buAutoNum type="arabicPeriod"/>
              <a:tabLst>
                <a:tab pos="1168400" algn="l"/>
                <a:tab pos="1169035" algn="l"/>
              </a:tabLst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矩阵的压缩存储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3" name="object 3"/>
          <p:cNvSpPr/>
          <p:nvPr/>
        </p:nvSpPr>
        <p:spPr>
          <a:xfrm>
            <a:off x="1309750" y="3213100"/>
            <a:ext cx="264160" cy="1584325"/>
          </a:xfrm>
          <a:custGeom>
            <a:avLst/>
            <a:gdLst/>
            <a:ahLst/>
            <a:cxnLst/>
            <a:rect l="l" t="t" r="r" b="b"/>
            <a:pathLst>
              <a:path w="264159" h="1584325">
                <a:moveTo>
                  <a:pt x="264033" y="1584325"/>
                </a:moveTo>
                <a:lnTo>
                  <a:pt x="216545" y="1580070"/>
                </a:lnTo>
                <a:lnTo>
                  <a:pt x="171862" y="1567803"/>
                </a:lnTo>
                <a:lnTo>
                  <a:pt x="130725" y="1548271"/>
                </a:lnTo>
                <a:lnTo>
                  <a:pt x="93878" y="1522219"/>
                </a:lnTo>
                <a:lnTo>
                  <a:pt x="62063" y="1490394"/>
                </a:lnTo>
                <a:lnTo>
                  <a:pt x="36025" y="1453543"/>
                </a:lnTo>
                <a:lnTo>
                  <a:pt x="16506" y="1412411"/>
                </a:lnTo>
                <a:lnTo>
                  <a:pt x="4250" y="1367745"/>
                </a:lnTo>
                <a:lnTo>
                  <a:pt x="0" y="1320292"/>
                </a:lnTo>
                <a:lnTo>
                  <a:pt x="0" y="264033"/>
                </a:lnTo>
                <a:lnTo>
                  <a:pt x="4250" y="216579"/>
                </a:lnTo>
                <a:lnTo>
                  <a:pt x="16506" y="171913"/>
                </a:lnTo>
                <a:lnTo>
                  <a:pt x="36025" y="130781"/>
                </a:lnTo>
                <a:lnTo>
                  <a:pt x="62063" y="93930"/>
                </a:lnTo>
                <a:lnTo>
                  <a:pt x="93878" y="62105"/>
                </a:lnTo>
                <a:lnTo>
                  <a:pt x="130725" y="36053"/>
                </a:lnTo>
                <a:lnTo>
                  <a:pt x="171862" y="16521"/>
                </a:lnTo>
                <a:lnTo>
                  <a:pt x="216545" y="4254"/>
                </a:lnTo>
                <a:lnTo>
                  <a:pt x="264033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25366" y="3213100"/>
            <a:ext cx="264160" cy="1584325"/>
          </a:xfrm>
          <a:custGeom>
            <a:avLst/>
            <a:gdLst/>
            <a:ahLst/>
            <a:cxnLst/>
            <a:rect l="l" t="t" r="r" b="b"/>
            <a:pathLst>
              <a:path w="264160" h="1584325">
                <a:moveTo>
                  <a:pt x="0" y="0"/>
                </a:moveTo>
                <a:lnTo>
                  <a:pt x="47453" y="4254"/>
                </a:lnTo>
                <a:lnTo>
                  <a:pt x="92119" y="16521"/>
                </a:lnTo>
                <a:lnTo>
                  <a:pt x="133251" y="36053"/>
                </a:lnTo>
                <a:lnTo>
                  <a:pt x="170102" y="62105"/>
                </a:lnTo>
                <a:lnTo>
                  <a:pt x="201927" y="93930"/>
                </a:lnTo>
                <a:lnTo>
                  <a:pt x="227979" y="130781"/>
                </a:lnTo>
                <a:lnTo>
                  <a:pt x="247511" y="171913"/>
                </a:lnTo>
                <a:lnTo>
                  <a:pt x="259778" y="216579"/>
                </a:lnTo>
                <a:lnTo>
                  <a:pt x="264033" y="264033"/>
                </a:lnTo>
                <a:lnTo>
                  <a:pt x="264033" y="1320292"/>
                </a:lnTo>
                <a:lnTo>
                  <a:pt x="259778" y="1367745"/>
                </a:lnTo>
                <a:lnTo>
                  <a:pt x="247511" y="1412411"/>
                </a:lnTo>
                <a:lnTo>
                  <a:pt x="227979" y="1453543"/>
                </a:lnTo>
                <a:lnTo>
                  <a:pt x="201927" y="1490394"/>
                </a:lnTo>
                <a:lnTo>
                  <a:pt x="170102" y="1522219"/>
                </a:lnTo>
                <a:lnTo>
                  <a:pt x="133251" y="1548271"/>
                </a:lnTo>
                <a:lnTo>
                  <a:pt x="92119" y="1567803"/>
                </a:lnTo>
                <a:lnTo>
                  <a:pt x="47453" y="1580070"/>
                </a:lnTo>
                <a:lnTo>
                  <a:pt x="0" y="1584325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47570" y="3090163"/>
            <a:ext cx="207073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4365" algn="l"/>
                <a:tab pos="1256665" algn="l"/>
                <a:tab pos="1878330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6600FF"/>
                </a:solidFill>
                <a:latin typeface="Times New Roman"/>
                <a:cs typeface="Times New Roman"/>
              </a:rPr>
              <a:t>0</a:t>
            </a:r>
            <a:r>
              <a:rPr dirty="0" sz="2800" spc="-5" b="1">
                <a:solidFill>
                  <a:srgbClr val="66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6600FF"/>
                </a:solidFill>
                <a:latin typeface="Times New Roman"/>
                <a:cs typeface="Times New Roman"/>
              </a:rPr>
              <a:t>0</a:t>
            </a:r>
            <a:r>
              <a:rPr dirty="0" sz="2800" spc="-5" b="1">
                <a:solidFill>
                  <a:srgbClr val="66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6600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34365" algn="l"/>
                <a:tab pos="1257300" algn="l"/>
                <a:tab pos="1879600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6600FF"/>
                </a:solidFill>
                <a:latin typeface="Times New Roman"/>
                <a:cs typeface="Times New Roman"/>
              </a:rPr>
              <a:t>0</a:t>
            </a:r>
            <a:r>
              <a:rPr dirty="0" sz="2800" spc="-5" b="1">
                <a:solidFill>
                  <a:srgbClr val="66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6600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34365" algn="l"/>
                <a:tab pos="1256665" algn="l"/>
                <a:tab pos="1877695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34365" algn="l"/>
                <a:tab pos="1256665" algn="l"/>
                <a:tab pos="1877695" algn="l"/>
              </a:tabLst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042" y="0"/>
            <a:ext cx="3167380" cy="1292860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5.3.1</a:t>
            </a:r>
            <a:r>
              <a:rPr dirty="0" sz="2800" spc="-10" b="1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特殊矩阵</a:t>
            </a:r>
            <a:endParaRPr sz="2800">
              <a:latin typeface="Microsoft JhengHei"/>
              <a:cs typeface="Microsoft JhengHei"/>
            </a:endParaRPr>
          </a:p>
          <a:p>
            <a:pPr marL="776605" indent="-406400">
              <a:lnSpc>
                <a:spcPct val="100000"/>
              </a:lnSpc>
              <a:spcBef>
                <a:spcPts val="1630"/>
              </a:spcBef>
              <a:buFont typeface="Wingdings"/>
              <a:buChar char=""/>
              <a:tabLst>
                <a:tab pos="77724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(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上</a:t>
            </a:r>
            <a:r>
              <a:rPr dirty="0" sz="2800" b="1">
                <a:solidFill>
                  <a:srgbClr val="6600CC"/>
                </a:solidFill>
                <a:latin typeface="Times New Roman"/>
                <a:cs typeface="Times New Roman"/>
              </a:rPr>
              <a:t>)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三角矩阵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850" y="1700529"/>
            <a:ext cx="8136255" cy="98425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1440" marR="248920" indent="711200">
              <a:lnSpc>
                <a:spcPct val="100000"/>
              </a:lnSpc>
              <a:spcBef>
                <a:spcPts val="295"/>
              </a:spcBef>
            </a:pP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对角线以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上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)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元素都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为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0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的矩阵称</a:t>
            </a:r>
            <a:r>
              <a:rPr dirty="0" sz="2800" spc="10" b="1">
                <a:solidFill>
                  <a:srgbClr val="0707F8"/>
                </a:solidFill>
                <a:latin typeface="Microsoft JhengHei"/>
                <a:cs typeface="Microsoft JhengHei"/>
              </a:rPr>
              <a:t>为</a:t>
            </a:r>
            <a:r>
              <a:rPr dirty="0" sz="2800" spc="20" b="1">
                <a:solidFill>
                  <a:srgbClr val="0707F8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(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上</a:t>
            </a:r>
            <a:r>
              <a:rPr dirty="0" sz="2800" spc="10" b="1">
                <a:solidFill>
                  <a:srgbClr val="0707F8"/>
                </a:solidFill>
                <a:latin typeface="Times New Roman"/>
                <a:cs typeface="Times New Roman"/>
              </a:rPr>
              <a:t>)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三 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角矩阵与对称矩阵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81575" y="3286125"/>
            <a:ext cx="264160" cy="1584325"/>
          </a:xfrm>
          <a:custGeom>
            <a:avLst/>
            <a:gdLst/>
            <a:ahLst/>
            <a:cxnLst/>
            <a:rect l="l" t="t" r="r" b="b"/>
            <a:pathLst>
              <a:path w="264160" h="1584325">
                <a:moveTo>
                  <a:pt x="264033" y="1584325"/>
                </a:moveTo>
                <a:lnTo>
                  <a:pt x="216579" y="1580070"/>
                </a:lnTo>
                <a:lnTo>
                  <a:pt x="171913" y="1567803"/>
                </a:lnTo>
                <a:lnTo>
                  <a:pt x="130781" y="1548271"/>
                </a:lnTo>
                <a:lnTo>
                  <a:pt x="93930" y="1522219"/>
                </a:lnTo>
                <a:lnTo>
                  <a:pt x="62105" y="1490394"/>
                </a:lnTo>
                <a:lnTo>
                  <a:pt x="36053" y="1453543"/>
                </a:lnTo>
                <a:lnTo>
                  <a:pt x="16521" y="1412411"/>
                </a:lnTo>
                <a:lnTo>
                  <a:pt x="4254" y="1367745"/>
                </a:lnTo>
                <a:lnTo>
                  <a:pt x="0" y="1320292"/>
                </a:lnTo>
                <a:lnTo>
                  <a:pt x="0" y="264033"/>
                </a:lnTo>
                <a:lnTo>
                  <a:pt x="4254" y="216579"/>
                </a:lnTo>
                <a:lnTo>
                  <a:pt x="16521" y="171913"/>
                </a:lnTo>
                <a:lnTo>
                  <a:pt x="36053" y="130781"/>
                </a:lnTo>
                <a:lnTo>
                  <a:pt x="62105" y="93930"/>
                </a:lnTo>
                <a:lnTo>
                  <a:pt x="93930" y="62105"/>
                </a:lnTo>
                <a:lnTo>
                  <a:pt x="130781" y="36053"/>
                </a:lnTo>
                <a:lnTo>
                  <a:pt x="171913" y="16521"/>
                </a:lnTo>
                <a:lnTo>
                  <a:pt x="216579" y="4254"/>
                </a:lnTo>
                <a:lnTo>
                  <a:pt x="264033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98842" y="3286125"/>
            <a:ext cx="264160" cy="1584325"/>
          </a:xfrm>
          <a:custGeom>
            <a:avLst/>
            <a:gdLst/>
            <a:ahLst/>
            <a:cxnLst/>
            <a:rect l="l" t="t" r="r" b="b"/>
            <a:pathLst>
              <a:path w="264159" h="1584325">
                <a:moveTo>
                  <a:pt x="0" y="0"/>
                </a:moveTo>
                <a:lnTo>
                  <a:pt x="47453" y="4254"/>
                </a:lnTo>
                <a:lnTo>
                  <a:pt x="92119" y="16521"/>
                </a:lnTo>
                <a:lnTo>
                  <a:pt x="133251" y="36053"/>
                </a:lnTo>
                <a:lnTo>
                  <a:pt x="170102" y="62105"/>
                </a:lnTo>
                <a:lnTo>
                  <a:pt x="201927" y="93930"/>
                </a:lnTo>
                <a:lnTo>
                  <a:pt x="227979" y="130781"/>
                </a:lnTo>
                <a:lnTo>
                  <a:pt x="247511" y="171913"/>
                </a:lnTo>
                <a:lnTo>
                  <a:pt x="259778" y="216579"/>
                </a:lnTo>
                <a:lnTo>
                  <a:pt x="264032" y="264033"/>
                </a:lnTo>
                <a:lnTo>
                  <a:pt x="264032" y="1320292"/>
                </a:lnTo>
                <a:lnTo>
                  <a:pt x="259778" y="1367745"/>
                </a:lnTo>
                <a:lnTo>
                  <a:pt x="247511" y="1412411"/>
                </a:lnTo>
                <a:lnTo>
                  <a:pt x="227979" y="1453543"/>
                </a:lnTo>
                <a:lnTo>
                  <a:pt x="201927" y="1490394"/>
                </a:lnTo>
                <a:lnTo>
                  <a:pt x="170102" y="1522219"/>
                </a:lnTo>
                <a:lnTo>
                  <a:pt x="133251" y="1548271"/>
                </a:lnTo>
                <a:lnTo>
                  <a:pt x="92119" y="1567803"/>
                </a:lnTo>
                <a:lnTo>
                  <a:pt x="47453" y="1580070"/>
                </a:lnTo>
                <a:lnTo>
                  <a:pt x="0" y="1584325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72404" y="3214680"/>
          <a:ext cx="2108200" cy="167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  <a:gridCol w="622300"/>
                <a:gridCol w="622300"/>
                <a:gridCol w="431800"/>
              </a:tblGrid>
              <a:tr h="409978">
                <a:tc>
                  <a:txBody>
                    <a:bodyPr/>
                    <a:lstStyle/>
                    <a:p>
                      <a:pPr marL="31750">
                        <a:lnSpc>
                          <a:spcPts val="3050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0"/>
                        </a:lnSpc>
                      </a:pPr>
                      <a:r>
                        <a:rPr dirty="0" sz="2800" b="1">
                          <a:solidFill>
                            <a:srgbClr val="66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3050"/>
                        </a:lnSpc>
                      </a:pPr>
                      <a:r>
                        <a:rPr dirty="0" sz="2800" b="1">
                          <a:solidFill>
                            <a:srgbClr val="66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3050"/>
                        </a:lnSpc>
                      </a:pPr>
                      <a:r>
                        <a:rPr dirty="0" sz="2800" b="1">
                          <a:solidFill>
                            <a:srgbClr val="66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6711">
                <a:tc>
                  <a:txBody>
                    <a:bodyPr/>
                    <a:lstStyle/>
                    <a:p>
                      <a:pPr marL="31750">
                        <a:lnSpc>
                          <a:spcPts val="3185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85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3185"/>
                        </a:lnSpc>
                      </a:pPr>
                      <a:r>
                        <a:rPr dirty="0" sz="2800" b="1">
                          <a:solidFill>
                            <a:srgbClr val="66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185"/>
                        </a:lnSpc>
                      </a:pPr>
                      <a:r>
                        <a:rPr dirty="0" sz="2800" b="1">
                          <a:solidFill>
                            <a:srgbClr val="66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7015">
                <a:tc>
                  <a:txBody>
                    <a:bodyPr/>
                    <a:lstStyle/>
                    <a:p>
                      <a:pPr marL="31750">
                        <a:lnSpc>
                          <a:spcPts val="3185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85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3185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185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09945">
                <a:tc>
                  <a:txBody>
                    <a:bodyPr/>
                    <a:lstStyle/>
                    <a:p>
                      <a:pPr marL="31750">
                        <a:lnSpc>
                          <a:spcPts val="3130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0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3130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3130"/>
                        </a:lnSpc>
                      </a:pPr>
                      <a:r>
                        <a:rPr dirty="0" sz="2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700203" y="4897373"/>
            <a:ext cx="2397760" cy="1484630"/>
          </a:xfrm>
          <a:custGeom>
            <a:avLst/>
            <a:gdLst/>
            <a:ahLst/>
            <a:cxnLst/>
            <a:rect l="l" t="t" r="r" b="b"/>
            <a:pathLst>
              <a:path w="2397760" h="1484629">
                <a:moveTo>
                  <a:pt x="30169" y="0"/>
                </a:moveTo>
                <a:lnTo>
                  <a:pt x="606622" y="772121"/>
                </a:lnTo>
                <a:lnTo>
                  <a:pt x="539360" y="785201"/>
                </a:lnTo>
                <a:lnTo>
                  <a:pt x="475749" y="799448"/>
                </a:lnTo>
                <a:lnTo>
                  <a:pt x="415848" y="814792"/>
                </a:lnTo>
                <a:lnTo>
                  <a:pt x="359717" y="831166"/>
                </a:lnTo>
                <a:lnTo>
                  <a:pt x="307415" y="848501"/>
                </a:lnTo>
                <a:lnTo>
                  <a:pt x="259001" y="866729"/>
                </a:lnTo>
                <a:lnTo>
                  <a:pt x="214534" y="885781"/>
                </a:lnTo>
                <a:lnTo>
                  <a:pt x="174073" y="905589"/>
                </a:lnTo>
                <a:lnTo>
                  <a:pt x="137678" y="926083"/>
                </a:lnTo>
                <a:lnTo>
                  <a:pt x="105409" y="947197"/>
                </a:lnTo>
                <a:lnTo>
                  <a:pt x="53482" y="991007"/>
                </a:lnTo>
                <a:lnTo>
                  <a:pt x="18766" y="1036470"/>
                </a:lnTo>
                <a:lnTo>
                  <a:pt x="1735" y="1083039"/>
                </a:lnTo>
                <a:lnTo>
                  <a:pt x="0" y="1106568"/>
                </a:lnTo>
                <a:lnTo>
                  <a:pt x="2863" y="1130167"/>
                </a:lnTo>
                <a:lnTo>
                  <a:pt x="22625" y="1177305"/>
                </a:lnTo>
                <a:lnTo>
                  <a:pt x="61494" y="1223906"/>
                </a:lnTo>
                <a:lnTo>
                  <a:pt x="119945" y="1269422"/>
                </a:lnTo>
                <a:lnTo>
                  <a:pt x="156661" y="1291602"/>
                </a:lnTo>
                <a:lnTo>
                  <a:pt x="220454" y="1323544"/>
                </a:lnTo>
                <a:lnTo>
                  <a:pt x="292415" y="1352799"/>
                </a:lnTo>
                <a:lnTo>
                  <a:pt x="331224" y="1366399"/>
                </a:lnTo>
                <a:lnTo>
                  <a:pt x="371795" y="1379303"/>
                </a:lnTo>
                <a:lnTo>
                  <a:pt x="414033" y="1391503"/>
                </a:lnTo>
                <a:lnTo>
                  <a:pt x="457845" y="1402990"/>
                </a:lnTo>
                <a:lnTo>
                  <a:pt x="503138" y="1413756"/>
                </a:lnTo>
                <a:lnTo>
                  <a:pt x="549816" y="1423794"/>
                </a:lnTo>
                <a:lnTo>
                  <a:pt x="597788" y="1433094"/>
                </a:lnTo>
                <a:lnTo>
                  <a:pt x="646959" y="1441650"/>
                </a:lnTo>
                <a:lnTo>
                  <a:pt x="697236" y="1449451"/>
                </a:lnTo>
                <a:lnTo>
                  <a:pt x="748525" y="1456491"/>
                </a:lnTo>
                <a:lnTo>
                  <a:pt x="800733" y="1462762"/>
                </a:lnTo>
                <a:lnTo>
                  <a:pt x="853765" y="1468254"/>
                </a:lnTo>
                <a:lnTo>
                  <a:pt x="907528" y="1472960"/>
                </a:lnTo>
                <a:lnTo>
                  <a:pt x="961929" y="1476871"/>
                </a:lnTo>
                <a:lnTo>
                  <a:pt x="1016873" y="1479980"/>
                </a:lnTo>
                <a:lnTo>
                  <a:pt x="1072268" y="1482278"/>
                </a:lnTo>
                <a:lnTo>
                  <a:pt x="1128020" y="1483756"/>
                </a:lnTo>
                <a:lnTo>
                  <a:pt x="1184034" y="1484408"/>
                </a:lnTo>
                <a:lnTo>
                  <a:pt x="1240218" y="1484224"/>
                </a:lnTo>
                <a:lnTo>
                  <a:pt x="1296478" y="1483196"/>
                </a:lnTo>
                <a:lnTo>
                  <a:pt x="1352719" y="1481317"/>
                </a:lnTo>
                <a:lnTo>
                  <a:pt x="1408849" y="1478577"/>
                </a:lnTo>
                <a:lnTo>
                  <a:pt x="1464774" y="1474969"/>
                </a:lnTo>
                <a:lnTo>
                  <a:pt x="1520400" y="1470485"/>
                </a:lnTo>
                <a:lnTo>
                  <a:pt x="1575634" y="1465116"/>
                </a:lnTo>
                <a:lnTo>
                  <a:pt x="1630381" y="1458854"/>
                </a:lnTo>
                <a:lnTo>
                  <a:pt x="1684548" y="1451691"/>
                </a:lnTo>
                <a:lnTo>
                  <a:pt x="1738043" y="1443619"/>
                </a:lnTo>
                <a:lnTo>
                  <a:pt x="1790770" y="1434630"/>
                </a:lnTo>
                <a:lnTo>
                  <a:pt x="1858032" y="1421550"/>
                </a:lnTo>
                <a:lnTo>
                  <a:pt x="1921643" y="1407303"/>
                </a:lnTo>
                <a:lnTo>
                  <a:pt x="1981543" y="1391959"/>
                </a:lnTo>
                <a:lnTo>
                  <a:pt x="2037674" y="1375585"/>
                </a:lnTo>
                <a:lnTo>
                  <a:pt x="2089977" y="1358250"/>
                </a:lnTo>
                <a:lnTo>
                  <a:pt x="2138391" y="1340022"/>
                </a:lnTo>
                <a:lnTo>
                  <a:pt x="2182858" y="1320970"/>
                </a:lnTo>
                <a:lnTo>
                  <a:pt x="2223319" y="1301162"/>
                </a:lnTo>
                <a:lnTo>
                  <a:pt x="2259713" y="1280668"/>
                </a:lnTo>
                <a:lnTo>
                  <a:pt x="2291983" y="1259554"/>
                </a:lnTo>
                <a:lnTo>
                  <a:pt x="2343910" y="1215744"/>
                </a:lnTo>
                <a:lnTo>
                  <a:pt x="2378626" y="1170281"/>
                </a:lnTo>
                <a:lnTo>
                  <a:pt x="2395657" y="1123712"/>
                </a:lnTo>
                <a:lnTo>
                  <a:pt x="2397392" y="1100183"/>
                </a:lnTo>
                <a:lnTo>
                  <a:pt x="2394528" y="1076584"/>
                </a:lnTo>
                <a:lnTo>
                  <a:pt x="2374767" y="1029446"/>
                </a:lnTo>
                <a:lnTo>
                  <a:pt x="2335898" y="982845"/>
                </a:lnTo>
                <a:lnTo>
                  <a:pt x="2277447" y="937329"/>
                </a:lnTo>
                <a:lnTo>
                  <a:pt x="2240731" y="915149"/>
                </a:lnTo>
                <a:lnTo>
                  <a:pt x="2175665" y="882662"/>
                </a:lnTo>
                <a:lnTo>
                  <a:pt x="2139722" y="867395"/>
                </a:lnTo>
                <a:lnTo>
                  <a:pt x="2101637" y="852801"/>
                </a:lnTo>
                <a:lnTo>
                  <a:pt x="2061506" y="838895"/>
                </a:lnTo>
                <a:lnTo>
                  <a:pt x="2019427" y="825691"/>
                </a:lnTo>
                <a:lnTo>
                  <a:pt x="1975498" y="813205"/>
                </a:lnTo>
                <a:lnTo>
                  <a:pt x="1929816" y="801453"/>
                </a:lnTo>
                <a:lnTo>
                  <a:pt x="1882478" y="790450"/>
                </a:lnTo>
                <a:lnTo>
                  <a:pt x="1833583" y="780211"/>
                </a:lnTo>
                <a:lnTo>
                  <a:pt x="1783227" y="770752"/>
                </a:lnTo>
                <a:lnTo>
                  <a:pt x="1731508" y="762088"/>
                </a:lnTo>
                <a:lnTo>
                  <a:pt x="1678524" y="754235"/>
                </a:lnTo>
                <a:lnTo>
                  <a:pt x="1624372" y="747207"/>
                </a:lnTo>
                <a:lnTo>
                  <a:pt x="1569150" y="741020"/>
                </a:lnTo>
                <a:lnTo>
                  <a:pt x="1512955" y="735690"/>
                </a:lnTo>
                <a:lnTo>
                  <a:pt x="1455885" y="731232"/>
                </a:lnTo>
                <a:lnTo>
                  <a:pt x="1398036" y="727661"/>
                </a:lnTo>
                <a:lnTo>
                  <a:pt x="1355642" y="725728"/>
                </a:lnTo>
                <a:lnTo>
                  <a:pt x="1040073" y="725728"/>
                </a:lnTo>
                <a:lnTo>
                  <a:pt x="30169" y="0"/>
                </a:lnTo>
                <a:close/>
              </a:path>
              <a:path w="2397760" h="1484629">
                <a:moveTo>
                  <a:pt x="1220800" y="722425"/>
                </a:moveTo>
                <a:lnTo>
                  <a:pt x="1160815" y="722557"/>
                </a:lnTo>
                <a:lnTo>
                  <a:pt x="1100540" y="723653"/>
                </a:lnTo>
                <a:lnTo>
                  <a:pt x="1040073" y="725728"/>
                </a:lnTo>
                <a:lnTo>
                  <a:pt x="1355642" y="725728"/>
                </a:lnTo>
                <a:lnTo>
                  <a:pt x="1339508" y="724993"/>
                </a:lnTo>
                <a:lnTo>
                  <a:pt x="1280396" y="723242"/>
                </a:lnTo>
                <a:lnTo>
                  <a:pt x="1220800" y="722425"/>
                </a:lnTo>
                <a:close/>
              </a:path>
            </a:pathLst>
          </a:custGeom>
          <a:solidFill>
            <a:srgbClr val="96CD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95422" y="5768441"/>
            <a:ext cx="18084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下三角矩阵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0773" y="4937125"/>
            <a:ext cx="2192655" cy="1414780"/>
          </a:xfrm>
          <a:custGeom>
            <a:avLst/>
            <a:gdLst/>
            <a:ahLst/>
            <a:cxnLst/>
            <a:rect l="l" t="t" r="r" b="b"/>
            <a:pathLst>
              <a:path w="2192654" h="1414779">
                <a:moveTo>
                  <a:pt x="0" y="0"/>
                </a:moveTo>
                <a:lnTo>
                  <a:pt x="553211" y="710857"/>
                </a:lnTo>
                <a:lnTo>
                  <a:pt x="489937" y="726143"/>
                </a:lnTo>
                <a:lnTo>
                  <a:pt x="430685" y="742738"/>
                </a:lnTo>
                <a:lnTo>
                  <a:pt x="375512" y="760553"/>
                </a:lnTo>
                <a:lnTo>
                  <a:pt x="324475" y="779500"/>
                </a:lnTo>
                <a:lnTo>
                  <a:pt x="277632" y="799489"/>
                </a:lnTo>
                <a:lnTo>
                  <a:pt x="235039" y="820431"/>
                </a:lnTo>
                <a:lnTo>
                  <a:pt x="196754" y="842237"/>
                </a:lnTo>
                <a:lnTo>
                  <a:pt x="162832" y="864819"/>
                </a:lnTo>
                <a:lnTo>
                  <a:pt x="108309" y="911954"/>
                </a:lnTo>
                <a:lnTo>
                  <a:pt x="71925" y="961125"/>
                </a:lnTo>
                <a:lnTo>
                  <a:pt x="54136" y="1011619"/>
                </a:lnTo>
                <a:lnTo>
                  <a:pt x="52356" y="1037141"/>
                </a:lnTo>
                <a:lnTo>
                  <a:pt x="55397" y="1062727"/>
                </a:lnTo>
                <a:lnTo>
                  <a:pt x="76164" y="1113737"/>
                </a:lnTo>
                <a:lnTo>
                  <a:pt x="116892" y="1163938"/>
                </a:lnTo>
                <a:lnTo>
                  <a:pt x="178037" y="1212619"/>
                </a:lnTo>
                <a:lnTo>
                  <a:pt x="216407" y="1236167"/>
                </a:lnTo>
                <a:lnTo>
                  <a:pt x="283761" y="1270128"/>
                </a:lnTo>
                <a:lnTo>
                  <a:pt x="320616" y="1285841"/>
                </a:lnTo>
                <a:lnTo>
                  <a:pt x="359440" y="1300697"/>
                </a:lnTo>
                <a:lnTo>
                  <a:pt x="400120" y="1314687"/>
                </a:lnTo>
                <a:lnTo>
                  <a:pt x="442545" y="1327800"/>
                </a:lnTo>
                <a:lnTo>
                  <a:pt x="486601" y="1340029"/>
                </a:lnTo>
                <a:lnTo>
                  <a:pt x="532177" y="1351364"/>
                </a:lnTo>
                <a:lnTo>
                  <a:pt x="579159" y="1361796"/>
                </a:lnTo>
                <a:lnTo>
                  <a:pt x="627436" y="1371316"/>
                </a:lnTo>
                <a:lnTo>
                  <a:pt x="676895" y="1379914"/>
                </a:lnTo>
                <a:lnTo>
                  <a:pt x="727423" y="1387582"/>
                </a:lnTo>
                <a:lnTo>
                  <a:pt x="778908" y="1394310"/>
                </a:lnTo>
                <a:lnTo>
                  <a:pt x="831238" y="1400090"/>
                </a:lnTo>
                <a:lnTo>
                  <a:pt x="884300" y="1404912"/>
                </a:lnTo>
                <a:lnTo>
                  <a:pt x="937982" y="1408766"/>
                </a:lnTo>
                <a:lnTo>
                  <a:pt x="992172" y="1411644"/>
                </a:lnTo>
                <a:lnTo>
                  <a:pt x="1046756" y="1413537"/>
                </a:lnTo>
                <a:lnTo>
                  <a:pt x="1101622" y="1414436"/>
                </a:lnTo>
                <a:lnTo>
                  <a:pt x="1156659" y="1414331"/>
                </a:lnTo>
                <a:lnTo>
                  <a:pt x="1211753" y="1413213"/>
                </a:lnTo>
                <a:lnTo>
                  <a:pt x="1266793" y="1411073"/>
                </a:lnTo>
                <a:lnTo>
                  <a:pt x="1321665" y="1407902"/>
                </a:lnTo>
                <a:lnTo>
                  <a:pt x="1376257" y="1403691"/>
                </a:lnTo>
                <a:lnTo>
                  <a:pt x="1430457" y="1398430"/>
                </a:lnTo>
                <a:lnTo>
                  <a:pt x="1484152" y="1392111"/>
                </a:lnTo>
                <a:lnTo>
                  <a:pt x="1537231" y="1384725"/>
                </a:lnTo>
                <a:lnTo>
                  <a:pt x="1589580" y="1376261"/>
                </a:lnTo>
                <a:lnTo>
                  <a:pt x="1641087" y="1366712"/>
                </a:lnTo>
                <a:lnTo>
                  <a:pt x="1691640" y="1356067"/>
                </a:lnTo>
                <a:lnTo>
                  <a:pt x="1754914" y="1340781"/>
                </a:lnTo>
                <a:lnTo>
                  <a:pt x="1814166" y="1324186"/>
                </a:lnTo>
                <a:lnTo>
                  <a:pt x="1869339" y="1306371"/>
                </a:lnTo>
                <a:lnTo>
                  <a:pt x="1920376" y="1287424"/>
                </a:lnTo>
                <a:lnTo>
                  <a:pt x="1967219" y="1267435"/>
                </a:lnTo>
                <a:lnTo>
                  <a:pt x="2009812" y="1246493"/>
                </a:lnTo>
                <a:lnTo>
                  <a:pt x="2048097" y="1224687"/>
                </a:lnTo>
                <a:lnTo>
                  <a:pt x="2082019" y="1202105"/>
                </a:lnTo>
                <a:lnTo>
                  <a:pt x="2136542" y="1154970"/>
                </a:lnTo>
                <a:lnTo>
                  <a:pt x="2172926" y="1105799"/>
                </a:lnTo>
                <a:lnTo>
                  <a:pt x="2190715" y="1055305"/>
                </a:lnTo>
                <a:lnTo>
                  <a:pt x="2192495" y="1029783"/>
                </a:lnTo>
                <a:lnTo>
                  <a:pt x="2189454" y="1004197"/>
                </a:lnTo>
                <a:lnTo>
                  <a:pt x="2168687" y="953187"/>
                </a:lnTo>
                <a:lnTo>
                  <a:pt x="2127959" y="902986"/>
                </a:lnTo>
                <a:lnTo>
                  <a:pt x="2066814" y="854305"/>
                </a:lnTo>
                <a:lnTo>
                  <a:pt x="2028444" y="830757"/>
                </a:lnTo>
                <a:lnTo>
                  <a:pt x="1960304" y="796486"/>
                </a:lnTo>
                <a:lnTo>
                  <a:pt x="1922788" y="780573"/>
                </a:lnTo>
                <a:lnTo>
                  <a:pt x="1883128" y="765499"/>
                </a:lnTo>
                <a:lnTo>
                  <a:pt x="1841440" y="751283"/>
                </a:lnTo>
                <a:lnTo>
                  <a:pt x="1797839" y="737943"/>
                </a:lnTo>
                <a:lnTo>
                  <a:pt x="1752440" y="725497"/>
                </a:lnTo>
                <a:lnTo>
                  <a:pt x="1705357" y="713962"/>
                </a:lnTo>
                <a:lnTo>
                  <a:pt x="1656706" y="703358"/>
                </a:lnTo>
                <a:lnTo>
                  <a:pt x="1606603" y="693703"/>
                </a:lnTo>
                <a:lnTo>
                  <a:pt x="1555162" y="685014"/>
                </a:lnTo>
                <a:lnTo>
                  <a:pt x="1502499" y="677309"/>
                </a:lnTo>
                <a:lnTo>
                  <a:pt x="1448728" y="670608"/>
                </a:lnTo>
                <a:lnTo>
                  <a:pt x="1393965" y="664927"/>
                </a:lnTo>
                <a:lnTo>
                  <a:pt x="1338325" y="660286"/>
                </a:lnTo>
                <a:lnTo>
                  <a:pt x="1308932" y="658418"/>
                </a:lnTo>
                <a:lnTo>
                  <a:pt x="933957" y="658418"/>
                </a:lnTo>
                <a:lnTo>
                  <a:pt x="0" y="0"/>
                </a:lnTo>
                <a:close/>
              </a:path>
              <a:path w="2192654" h="1414779">
                <a:moveTo>
                  <a:pt x="1109296" y="652475"/>
                </a:moveTo>
                <a:lnTo>
                  <a:pt x="1050998" y="653302"/>
                </a:lnTo>
                <a:lnTo>
                  <a:pt x="992513" y="655277"/>
                </a:lnTo>
                <a:lnTo>
                  <a:pt x="933957" y="658418"/>
                </a:lnTo>
                <a:lnTo>
                  <a:pt x="1308932" y="658418"/>
                </a:lnTo>
                <a:lnTo>
                  <a:pt x="1281922" y="656702"/>
                </a:lnTo>
                <a:lnTo>
                  <a:pt x="1224874" y="654193"/>
                </a:lnTo>
                <a:lnTo>
                  <a:pt x="1167293" y="652779"/>
                </a:lnTo>
                <a:lnTo>
                  <a:pt x="1109296" y="652475"/>
                </a:lnTo>
                <a:close/>
              </a:path>
            </a:pathLst>
          </a:custGeom>
          <a:solidFill>
            <a:srgbClr val="96CD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919976" y="5738266"/>
            <a:ext cx="18084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上三角矩阵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pc="20"/>
              <a:t>第</a:t>
            </a:r>
            <a:r>
              <a:rPr dirty="0" spc="-265"/>
              <a:t>5</a:t>
            </a:r>
            <a:r>
              <a:rPr dirty="0" spc="-5"/>
              <a:t>章</a:t>
            </a:r>
            <a:r>
              <a:rPr dirty="0"/>
              <a:t>	</a:t>
            </a:r>
            <a:r>
              <a:rPr dirty="0" spc="5"/>
              <a:t>数</a:t>
            </a:r>
            <a:r>
              <a:rPr dirty="0" spc="15"/>
              <a:t>组</a:t>
            </a:r>
            <a:r>
              <a:rPr dirty="0" spc="5"/>
              <a:t>表义</a:t>
            </a:r>
            <a:r>
              <a:rPr dirty="0" spc="-5"/>
              <a:t>表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22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04850" y="1483360"/>
            <a:ext cx="8064500" cy="141097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algn="just" marL="91440" marR="429259" indent="621665">
              <a:lnSpc>
                <a:spcPct val="100000"/>
              </a:lnSpc>
              <a:spcBef>
                <a:spcPts val="290"/>
              </a:spcBef>
            </a:pP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(</a:t>
            </a:r>
            <a:r>
              <a:rPr dirty="0" sz="2800" spc="10" b="1">
                <a:solidFill>
                  <a:srgbClr val="0707F8"/>
                </a:solidFill>
                <a:latin typeface="Microsoft JhengHei"/>
                <a:cs typeface="Microsoft JhengHei"/>
              </a:rPr>
              <a:t>上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)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三角矩阵对角线以上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(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10" b="1">
                <a:solidFill>
                  <a:srgbClr val="0707F8"/>
                </a:solidFill>
                <a:latin typeface="Times New Roman"/>
                <a:cs typeface="Times New Roman"/>
              </a:rPr>
              <a:t>)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元素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都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为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零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，  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根据这个特点可以定义一个长</a:t>
            </a:r>
            <a:r>
              <a:rPr dirty="0" sz="2800" spc="15" b="1">
                <a:solidFill>
                  <a:srgbClr val="0707F8"/>
                </a:solidFill>
                <a:latin typeface="Microsoft JhengHei"/>
                <a:cs typeface="Microsoft JhengHei"/>
              </a:rPr>
              <a:t>度为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n</a:t>
            </a:r>
            <a:r>
              <a:rPr dirty="0" sz="2800" b="1">
                <a:solidFill>
                  <a:srgbClr val="0707F8"/>
                </a:solidFill>
                <a:latin typeface="Times New Roman"/>
                <a:cs typeface="Times New Roman"/>
              </a:rPr>
              <a:t>*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0707F8"/>
                </a:solidFill>
                <a:latin typeface="Times New Roman"/>
                <a:cs typeface="Times New Roman"/>
              </a:rPr>
              <a:t>n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+1</a:t>
            </a:r>
            <a:r>
              <a:rPr dirty="0" sz="2800" spc="5" b="1">
                <a:solidFill>
                  <a:srgbClr val="0707F8"/>
                </a:solidFill>
                <a:latin typeface="Times New Roman"/>
                <a:cs typeface="Times New Roman"/>
              </a:rPr>
              <a:t>)</a:t>
            </a:r>
            <a:r>
              <a:rPr dirty="0" sz="2800" spc="-5" b="1">
                <a:solidFill>
                  <a:srgbClr val="0707F8"/>
                </a:solidFill>
                <a:latin typeface="Times New Roman"/>
                <a:cs typeface="Times New Roman"/>
              </a:rPr>
              <a:t>/</a:t>
            </a:r>
            <a:r>
              <a:rPr dirty="0" sz="2800" spc="10" b="1">
                <a:solidFill>
                  <a:srgbClr val="0707F8"/>
                </a:solidFill>
                <a:latin typeface="Times New Roman"/>
                <a:cs typeface="Times New Roman"/>
              </a:rPr>
              <a:t>2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的一 </a:t>
            </a: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维数组来存储。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50" y="4941570"/>
            <a:ext cx="8064500" cy="1090930"/>
          </a:xfrm>
          <a:prstGeom prst="rect">
            <a:avLst/>
          </a:prstGeom>
          <a:ln w="12700">
            <a:solidFill>
              <a:srgbClr val="808000"/>
            </a:solidFill>
          </a:ln>
        </p:spPr>
        <p:txBody>
          <a:bodyPr wrap="square" lIns="0" tIns="39369" rIns="0" bIns="0" rtlCol="0" vert="horz">
            <a:spAutoFit/>
          </a:bodyPr>
          <a:lstStyle/>
          <a:p>
            <a:pPr marL="713105">
              <a:lnSpc>
                <a:spcPct val="100000"/>
              </a:lnSpc>
              <a:spcBef>
                <a:spcPts val="309"/>
              </a:spcBef>
            </a:pPr>
            <a:r>
              <a:rPr dirty="0" sz="2800" b="1">
                <a:solidFill>
                  <a:srgbClr val="0707F8"/>
                </a:solidFill>
                <a:latin typeface="Microsoft JhengHei"/>
                <a:cs typeface="Microsoft JhengHei"/>
              </a:rPr>
              <a:t>当</a:t>
            </a:r>
            <a:r>
              <a:rPr dirty="0" sz="2800" b="1">
                <a:solidFill>
                  <a:srgbClr val="0707F8"/>
                </a:solidFill>
                <a:latin typeface="Times New Roman"/>
                <a:cs typeface="Times New Roman"/>
              </a:rPr>
              <a:t>i&gt;=j</a:t>
            </a:r>
            <a:r>
              <a:rPr dirty="0" sz="2800" spc="-5" b="1">
                <a:solidFill>
                  <a:srgbClr val="0707F8"/>
                </a:solidFill>
                <a:latin typeface="Microsoft JhengHei"/>
                <a:cs typeface="Microsoft JhengHei"/>
              </a:rPr>
              <a:t>时</a:t>
            </a:r>
            <a:endParaRPr sz="2800">
              <a:latin typeface="Microsoft JhengHei"/>
              <a:cs typeface="Microsoft JhengHei"/>
            </a:endParaRPr>
          </a:p>
          <a:p>
            <a:pPr marL="713105">
              <a:lnSpc>
                <a:spcPct val="100000"/>
              </a:lnSpc>
              <a:spcBef>
                <a:spcPts val="840"/>
              </a:spcBef>
            </a:pPr>
            <a:r>
              <a:rPr dirty="0" sz="2800" b="1">
                <a:solidFill>
                  <a:srgbClr val="0707F8"/>
                </a:solidFill>
                <a:latin typeface="Times New Roman"/>
                <a:cs typeface="Times New Roman"/>
              </a:rPr>
              <a:t>a[i][j]</a:t>
            </a:r>
            <a:r>
              <a:rPr dirty="0" sz="2800" spc="5" b="1">
                <a:solidFill>
                  <a:srgbClr val="0707F8"/>
                </a:solidFill>
                <a:latin typeface="Microsoft JhengHei"/>
                <a:cs typeface="Microsoft JhengHei"/>
              </a:rPr>
              <a:t>对应存储在</a:t>
            </a:r>
            <a:r>
              <a:rPr dirty="0" sz="2800" b="1">
                <a:solidFill>
                  <a:srgbClr val="0707F8"/>
                </a:solidFill>
                <a:latin typeface="Times New Roman"/>
                <a:cs typeface="Times New Roman"/>
              </a:rPr>
              <a:t>sa[i(i-1)/2+j-1]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791" y="2935185"/>
            <a:ext cx="8077200" cy="19043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8465" marR="1118235" indent="-418465">
              <a:lnSpc>
                <a:spcPct val="120100"/>
              </a:lnSpc>
              <a:spcBef>
                <a:spcPts val="100"/>
              </a:spcBef>
              <a:buFont typeface="Wingdings"/>
              <a:buChar char=""/>
              <a:tabLst>
                <a:tab pos="418465" algn="l"/>
              </a:tabLst>
            </a:pP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上</a:t>
            </a:r>
            <a:r>
              <a:rPr dirty="0" sz="2800" b="1">
                <a:solidFill>
                  <a:srgbClr val="6600CC"/>
                </a:solidFill>
                <a:latin typeface="Times New Roman"/>
                <a:cs typeface="Times New Roman"/>
              </a:rPr>
              <a:t>)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三角矩阵压缩存储时地</a:t>
            </a:r>
            <a:r>
              <a:rPr dirty="0" sz="2800" spc="10" b="1">
                <a:solidFill>
                  <a:srgbClr val="6600CC"/>
                </a:solidFill>
                <a:latin typeface="Microsoft JhengHei"/>
                <a:cs typeface="Microsoft JhengHei"/>
              </a:rPr>
              <a:t>址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对</a:t>
            </a:r>
            <a:r>
              <a:rPr dirty="0" sz="2800" spc="10" b="1">
                <a:solidFill>
                  <a:srgbClr val="6600CC"/>
                </a:solidFill>
                <a:latin typeface="Microsoft JhengHei"/>
                <a:cs typeface="Microsoft JhengHei"/>
              </a:rPr>
              <a:t>应</a:t>
            </a:r>
            <a:r>
              <a:rPr dirty="0" sz="2800" b="1">
                <a:solidFill>
                  <a:srgbClr val="6600CC"/>
                </a:solidFill>
                <a:latin typeface="Microsoft JhengHei"/>
                <a:cs typeface="Microsoft JhengHei"/>
              </a:rPr>
              <a:t>关系 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设下三角矩阵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为</a:t>
            </a:r>
            <a:r>
              <a:rPr dirty="0" sz="2800" spc="-5" b="1">
                <a:solidFill>
                  <a:srgbClr val="0000FF"/>
                </a:solidFill>
                <a:latin typeface="Tahoma"/>
                <a:cs typeface="Tahoma"/>
              </a:rPr>
              <a:t>a[n][n</a:t>
            </a:r>
            <a:r>
              <a:rPr dirty="0" sz="2800" spc="-10" b="1">
                <a:solidFill>
                  <a:srgbClr val="0000FF"/>
                </a:solidFill>
                <a:latin typeface="Tahoma"/>
                <a:cs typeface="Tahoma"/>
              </a:rPr>
              <a:t>]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维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数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组</a:t>
            </a:r>
            <a:endParaRPr sz="2800">
              <a:latin typeface="Microsoft JhengHei"/>
              <a:cs typeface="Microsoft JhengHei"/>
            </a:endParaRPr>
          </a:p>
          <a:p>
            <a:pPr marL="372745" marR="5080">
              <a:lnSpc>
                <a:spcPct val="100000"/>
              </a:lnSpc>
            </a:pPr>
            <a:r>
              <a:rPr dirty="0" sz="2800" spc="-10" b="1">
                <a:solidFill>
                  <a:srgbClr val="0000FF"/>
                </a:solidFill>
                <a:latin typeface="Tahoma"/>
                <a:cs typeface="Tahoma"/>
              </a:rPr>
              <a:t>sa[n*(n+1)/2]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存储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则矩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阵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元</a:t>
            </a:r>
            <a:r>
              <a:rPr dirty="0" sz="2800" spc="25" b="1">
                <a:solidFill>
                  <a:srgbClr val="0000FF"/>
                </a:solidFill>
                <a:latin typeface="Microsoft JhengHei"/>
                <a:cs typeface="Microsoft JhengHei"/>
              </a:rPr>
              <a:t>素</a:t>
            </a:r>
            <a:r>
              <a:rPr dirty="0" sz="2800" spc="-5" b="1">
                <a:solidFill>
                  <a:srgbClr val="0000FF"/>
                </a:solidFill>
                <a:latin typeface="Tahoma"/>
                <a:cs typeface="Tahoma"/>
              </a:rPr>
              <a:t>a[i][j]</a:t>
            </a:r>
            <a:r>
              <a:rPr dirty="0" sz="2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在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数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组 </a:t>
            </a:r>
            <a:r>
              <a:rPr dirty="0" sz="2800" spc="-5" b="1">
                <a:solidFill>
                  <a:srgbClr val="0000FF"/>
                </a:solidFill>
                <a:latin typeface="Tahoma"/>
                <a:cs typeface="Tahoma"/>
              </a:rPr>
              <a:t>sa</a:t>
            </a:r>
            <a:r>
              <a:rPr dirty="0" sz="2800" spc="5" b="1">
                <a:solidFill>
                  <a:srgbClr val="0000FF"/>
                </a:solidFill>
                <a:latin typeface="Microsoft JhengHei"/>
                <a:cs typeface="Microsoft JhengHei"/>
              </a:rPr>
              <a:t>中的位置为：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042" y="0"/>
            <a:ext cx="4950460" cy="117856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5.3.1 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特殊矩阵</a:t>
            </a:r>
            <a:endParaRPr sz="2800">
              <a:latin typeface="Microsoft JhengHei"/>
              <a:cs typeface="Microsoft JhengHei"/>
            </a:endParaRPr>
          </a:p>
          <a:p>
            <a:pPr marL="776605" indent="-406400">
              <a:lnSpc>
                <a:spcPct val="100000"/>
              </a:lnSpc>
              <a:spcBef>
                <a:spcPts val="1175"/>
              </a:spcBef>
              <a:buFont typeface="Wingdings"/>
              <a:buChar char=""/>
              <a:tabLst>
                <a:tab pos="777240" algn="l"/>
              </a:tabLst>
            </a:pP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-5" b="1">
                <a:solidFill>
                  <a:srgbClr val="6600CC"/>
                </a:solidFill>
                <a:latin typeface="Times New Roman"/>
                <a:cs typeface="Times New Roman"/>
              </a:rPr>
              <a:t>(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上</a:t>
            </a:r>
            <a:r>
              <a:rPr dirty="0" sz="2800" b="1">
                <a:solidFill>
                  <a:srgbClr val="6600CC"/>
                </a:solidFill>
                <a:latin typeface="Times New Roman"/>
                <a:cs typeface="Times New Roman"/>
              </a:rPr>
              <a:t>)</a:t>
            </a:r>
            <a:r>
              <a:rPr dirty="0" sz="2800" spc="5" b="1">
                <a:solidFill>
                  <a:srgbClr val="6600CC"/>
                </a:solidFill>
                <a:latin typeface="Microsoft JhengHei"/>
                <a:cs typeface="Microsoft JhengHei"/>
              </a:rPr>
              <a:t>三角矩阵的存储方式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黄俊恒</dc:creator>
  <dc:title>树和二叉树</dc:title>
  <dcterms:created xsi:type="dcterms:W3CDTF">2019-12-21T11:32:07Z</dcterms:created>
  <dcterms:modified xsi:type="dcterms:W3CDTF">2019-12-21T11:32:07Z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2019-12-21T00:00:00Z</vt:filetime>
  </property>
</Properties>
</file>